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7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53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8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7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9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2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2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5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9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4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9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2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53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268" y="1041400"/>
            <a:ext cx="11443732" cy="23876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9 Electricity</a:t>
            </a:r>
            <a:br>
              <a:rPr lang="en-US" sz="6000" dirty="0"/>
            </a:br>
            <a:r>
              <a:rPr lang="en-US" sz="6000" dirty="0"/>
              <a:t>9.4 Practical circuits</a:t>
            </a:r>
            <a:endParaRPr lang="en-US" sz="16600" dirty="0">
              <a:latin typeface="Rockwell" panose="02060603020205020403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A30768-45FD-4DA5-8DD7-1CBE3CBA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827325"/>
            <a:ext cx="8791575" cy="27258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/>
              <a:t>draw circuit diagrams that include symbols for cells, switches, resistors, variable resistors, ammeters, voltmeters, lamps and buzzers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/>
              <a:t> make circuits that include some or all of these components.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8B2A-2C96-CE75-5353-5CC5FBB8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4226B-4270-5FC4-5C88-EBBCCE378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7600" y="2971800"/>
            <a:ext cx="2809875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9CD77-0F12-17A6-F1B4-AB81D08CE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20007"/>
            <a:ext cx="4352925" cy="3419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128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B21B-F670-83A6-ABDC-24CE76A7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5118"/>
            <a:ext cx="9905998" cy="981682"/>
          </a:xfrm>
        </p:spPr>
        <p:txBody>
          <a:bodyPr/>
          <a:lstStyle/>
          <a:p>
            <a:pPr algn="ctr"/>
            <a:r>
              <a:rPr lang="en-US" dirty="0"/>
              <a:t>Exit Slip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E7B3A-9020-0099-6725-BF86554DD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7705866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E307B-202D-98E0-592D-8B3507D76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3124200"/>
            <a:ext cx="2085975" cy="1400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86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BAB33-E201-6464-78F4-5743C6AA8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7439025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5EC1E-9B87-C523-A183-3D2EFC6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86200"/>
            <a:ext cx="4972050" cy="2295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83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0E7B-9F24-86EF-0A6D-DF15D43A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04800"/>
            <a:ext cx="9905998" cy="106740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7B64C-B499-5199-1FAA-6F382E069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71628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9BBDB-5DB6-4067-76E3-3840F291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3429000"/>
            <a:ext cx="4733925" cy="3209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48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3FA8E2-566F-CE95-E045-AACBFCC7D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265806"/>
              </p:ext>
            </p:extLst>
          </p:nvPr>
        </p:nvGraphicFramePr>
        <p:xfrm>
          <a:off x="228600" y="228601"/>
          <a:ext cx="11506200" cy="6398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val="1965856594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val="802815839"/>
                    </a:ext>
                  </a:extLst>
                </a:gridCol>
              </a:tblGrid>
              <a:tr h="5499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Variable Resistor.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Fixed Resistor.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471985"/>
                  </a:ext>
                </a:extLst>
              </a:tr>
              <a:tr h="778387">
                <a:tc>
                  <a:txBody>
                    <a:bodyPr/>
                    <a:lstStyle/>
                    <a:p>
                      <a:r>
                        <a:rPr lang="en-US" sz="2400" dirty="0"/>
                        <a:t>it is useful to be able to change the resistance.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 is useful to fix and control the value of resistance.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784263"/>
                  </a:ext>
                </a:extLst>
              </a:tr>
              <a:tr h="499622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For example, in a dimmer switch for a lamp, or in the volume control of a music player. In this case, the word volume means loudness of sound.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As the resistance of the variable resistor is increased, the current in the circuit decreases. A smaller current flowing through the lamp makes the lamp dimmer.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As the resistance of the variable resistor is decreased, the current in the circuit increases. A larger current flowing through the lamp makes the lamp brighter.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2351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675CF67-7786-5C83-B312-F51CB868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172199"/>
            <a:ext cx="1752600" cy="53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105BA-4A46-8A0C-75BC-C57FB4821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828800"/>
            <a:ext cx="320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0C7A-09BF-D462-4C07-D9F07ED3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Explain how the following circuit represents the circuit of refrigerator?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70ED4-C0B0-9730-E3D6-B097BE54A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0" y="2880566"/>
            <a:ext cx="3657600" cy="22571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DD4CF-43B1-F688-C51D-2F8B920E1743}"/>
              </a:ext>
            </a:extLst>
          </p:cNvPr>
          <p:cNvSpPr txBox="1"/>
          <p:nvPr/>
        </p:nvSpPr>
        <p:spPr>
          <a:xfrm>
            <a:off x="304800" y="2670306"/>
            <a:ext cx="6934200" cy="31085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opening the door of a refrigerator (fridge), a light comes on inside.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switch is opened and closed by the movement of the fridge door.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the door is open, the switch is closed and when the door is closed, the switch is open.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7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62C0-3474-177E-2F30-F0C9DC19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9905998" cy="82928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Assessment time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3081C9-6624-3491-1E6E-A29A67970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73152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2AED11-61A7-B84A-84B4-9619218A5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343400"/>
            <a:ext cx="6476998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94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3436-9C48-6048-D169-78957908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the use of the following circuit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EEF4EE-EFEE-ACA7-A3DA-89E213878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0" y="3330684"/>
            <a:ext cx="2647950" cy="1619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807486-CB12-6493-84A2-B3779339C984}"/>
              </a:ext>
            </a:extLst>
          </p:cNvPr>
          <p:cNvSpPr txBox="1"/>
          <p:nvPr/>
        </p:nvSpPr>
        <p:spPr>
          <a:xfrm>
            <a:off x="381000" y="2801481"/>
            <a:ext cx="6105378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Some equipment is fitted with buzzer to make a warning sound if something is done incorrectly. </a:t>
            </a:r>
          </a:p>
          <a:p>
            <a:r>
              <a:rPr lang="en-US" sz="2800" dirty="0"/>
              <a:t>Often, the loudness of the sound can be adjusted.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5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1D64-C39A-2A76-9DD1-D520680B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Explain from the following circuit how headlamps, and buzzer can be controlled with the door of the car.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A4419-305F-6D66-C1F8-78032177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344988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cars have a buzzer that makes a sound when the driver opens the door while the headlamps are switched on. </a:t>
            </a:r>
          </a:p>
          <a:p>
            <a:r>
              <a:rPr lang="en-US" dirty="0"/>
              <a:t>The door of the car controls the switch for the buzzer, but the buzzer should only operate when the headlamps are 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04905-982B-D0E4-537C-3735C8C3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4352925" cy="3486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390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5124B-2C5E-B4DE-B40A-129E02B18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10668000" cy="3886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330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1E88-2403-C5D5-8DCB-E2ACD109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F535B-2C1F-CD1C-69DE-6D3A5716A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0" y="2971800"/>
            <a:ext cx="2676525" cy="2447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C256A-FB0D-7BFE-34A2-3164E6430850}"/>
              </a:ext>
            </a:extLst>
          </p:cNvPr>
          <p:cNvSpPr txBox="1"/>
          <p:nvPr/>
        </p:nvSpPr>
        <p:spPr>
          <a:xfrm>
            <a:off x="523875" y="2453830"/>
            <a:ext cx="6105378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Equipment that uses 12 V batteries include cars, trucks and some boats. These batteries need to be recharged from time to time. Sometimes, a battery voltage indicator is fitted, so the voltage of the battery can be measured. The circuit diagram shows how a switch can be used to display the battery voltage. A voltmeter is connected in parallel across the battery, and a switch is included in this branch of the parallel circuit.</a:t>
            </a:r>
          </a:p>
        </p:txBody>
      </p:sp>
    </p:spTree>
    <p:extLst>
      <p:ext uri="{BB962C8B-B14F-4D97-AF65-F5344CB8AC3E}">
        <p14:creationId xmlns:p14="http://schemas.microsoft.com/office/powerpoint/2010/main" val="366008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416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Circuit</vt:lpstr>
      <vt:lpstr>9 Electricity 9.4 Practical circuits</vt:lpstr>
      <vt:lpstr>Pre-assessment</vt:lpstr>
      <vt:lpstr>PowerPoint Presentation</vt:lpstr>
      <vt:lpstr>Explain how the following circuit represents the circuit of refrigerator?</vt:lpstr>
      <vt:lpstr>Assessment time</vt:lpstr>
      <vt:lpstr>Explain the use of the following circuit</vt:lpstr>
      <vt:lpstr>Explain from the following circuit how headlamps, and buzzer can be controlled with the door of the car.</vt:lpstr>
      <vt:lpstr>PowerPoint Presentation</vt:lpstr>
      <vt:lpstr>PowerPoint Presentation</vt:lpstr>
      <vt:lpstr>PowerPoint Presentation</vt:lpstr>
      <vt:lpstr>Exit Slip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Electricity 9.4 Practical circuits</dc:title>
  <dc:creator>حبيبة ابراهيم ابراهيم رجب محمد مصطفى</dc:creator>
  <cp:lastModifiedBy>Alia Ebrahim</cp:lastModifiedBy>
  <cp:revision>4</cp:revision>
  <dcterms:created xsi:type="dcterms:W3CDTF">2023-05-21T03:00:58Z</dcterms:created>
  <dcterms:modified xsi:type="dcterms:W3CDTF">2023-05-22T04:27:24Z</dcterms:modified>
</cp:coreProperties>
</file>