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1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5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46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79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87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Week 11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remarkable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571562" y="692938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" name="Picture 2" descr="Shaan American | Facebook">
            <a:extLst>
              <a:ext uri="{FF2B5EF4-FFF2-40B4-BE49-F238E27FC236}">
                <a16:creationId xmlns:a16="http://schemas.microsoft.com/office/drawing/2014/main" id="{1BF138E5-C875-CC21-6648-F4B6D41B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00" y="162560"/>
            <a:ext cx="3151825" cy="25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2B899-3604-7090-5DE3-533B2C56309A}"/>
              </a:ext>
            </a:extLst>
          </p:cNvPr>
          <p:cNvSpPr txBox="1"/>
          <p:nvPr/>
        </p:nvSpPr>
        <p:spPr>
          <a:xfrm>
            <a:off x="873760" y="1376679"/>
            <a:ext cx="4714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Meaning: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Unforgettable- amazing</a:t>
            </a:r>
          </a:p>
          <a:p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Sentence: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It was a remarkable achievement for such a young player.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dedicated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devoted to a task or purpose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"a team of dedicated doctors"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6" name="Picture 2" descr="Dedication and Sacrifice as an Athlete - RossTraining.com">
            <a:extLst>
              <a:ext uri="{FF2B5EF4-FFF2-40B4-BE49-F238E27FC236}">
                <a16:creationId xmlns:a16="http://schemas.microsoft.com/office/drawing/2014/main" id="{383D251A-3D07-E5AE-3146-808AE363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70" y="1131147"/>
            <a:ext cx="3926980" cy="26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stubborn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headstrong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They are having an argument because both are so stubborn.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How To Deal With Stubborn Kids? 5 Ways to Deal with a Stubborn Child! -  Healthwire">
            <a:extLst>
              <a:ext uri="{FF2B5EF4-FFF2-40B4-BE49-F238E27FC236}">
                <a16:creationId xmlns:a16="http://schemas.microsoft.com/office/drawing/2014/main" id="{19AD4911-B610-76F3-6924-CF50D055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74" y="574691"/>
            <a:ext cx="40844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0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grateful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algn="l"/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feeling or showing an appreciation for something done or received.</a:t>
            </a:r>
          </a:p>
          <a:p>
            <a:pPr algn="l"/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"I'm grateful to you for all your help"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3074" name="Picture 2" descr="100 Reasons to be Grateful Today">
            <a:extLst>
              <a:ext uri="{FF2B5EF4-FFF2-40B4-BE49-F238E27FC236}">
                <a16:creationId xmlns:a16="http://schemas.microsoft.com/office/drawing/2014/main" id="{19043641-9AFA-9A36-E025-40C18927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65" y="1998133"/>
            <a:ext cx="2762708" cy="18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4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swift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happening quickly or promptly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"streams that ran swift and clear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Swift - definition and meaning with pictures | Picture Dictionary &amp; Books">
            <a:extLst>
              <a:ext uri="{FF2B5EF4-FFF2-40B4-BE49-F238E27FC236}">
                <a16:creationId xmlns:a16="http://schemas.microsoft.com/office/drawing/2014/main" id="{21BF4F52-FFE2-D75D-8A97-125C43A3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8" y="389038"/>
            <a:ext cx="3370516" cy="31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determined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If you are determined to do something, you have made a firm decision to do it and will not let anything stop you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His enemies are determined to ruin him.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How determined are you to succeed? | Royston Guest">
            <a:extLst>
              <a:ext uri="{FF2B5EF4-FFF2-40B4-BE49-F238E27FC236}">
                <a16:creationId xmlns:a16="http://schemas.microsoft.com/office/drawing/2014/main" id="{F0FBC20E-A15F-DFD3-5B06-C1415DB6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47" y="338667"/>
            <a:ext cx="2009077" cy="29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228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3911-4F27-4376-BBAC-4D1512E13F42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2.xml><?xml version="1.0" encoding="utf-8"?>
<ds:datastoreItem xmlns:ds="http://schemas.openxmlformats.org/officeDocument/2006/customXml" ds:itemID="{33736C9F-6D82-4F6F-BC8C-EBAB26279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259E45-9445-440A-AA3E-751760B85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143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Roboto</vt:lpstr>
      <vt:lpstr>Comic Sans MS</vt:lpstr>
      <vt:lpstr>arial</vt:lpstr>
      <vt:lpstr>Candara</vt:lpstr>
      <vt:lpstr>Google Sans</vt:lpstr>
      <vt:lpstr>Simple Light</vt:lpstr>
      <vt:lpstr>Geometric</vt:lpstr>
      <vt:lpstr>PowerPoint Presentation</vt:lpstr>
      <vt:lpstr>remarkable</vt:lpstr>
      <vt:lpstr>dedicated</vt:lpstr>
      <vt:lpstr>stubborn</vt:lpstr>
      <vt:lpstr>grateful</vt:lpstr>
      <vt:lpstr>swift</vt:lpstr>
      <vt:lpstr>determined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modified xsi:type="dcterms:W3CDTF">2024-01-10T19:56:50Z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