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86" r:id="rId4"/>
    <p:sldId id="294" r:id="rId5"/>
    <p:sldId id="268" r:id="rId6"/>
    <p:sldId id="269" r:id="rId7"/>
    <p:sldId id="287" r:id="rId8"/>
    <p:sldId id="295" r:id="rId9"/>
    <p:sldId id="270" r:id="rId10"/>
    <p:sldId id="271" r:id="rId11"/>
    <p:sldId id="288" r:id="rId12"/>
    <p:sldId id="296" r:id="rId13"/>
    <p:sldId id="272" r:id="rId14"/>
    <p:sldId id="267" r:id="rId15"/>
  </p:sldIdLst>
  <p:sldSz cx="9144000" cy="6858000" type="screen4x3"/>
  <p:notesSz cx="6858000" cy="9144000"/>
  <p:embeddedFontLst>
    <p:embeddedFont>
      <p:font typeface="Twinkl" charset="0"/>
      <p:regular r:id="rId18"/>
      <p:bold r:id="rId19"/>
    </p:embeddedFont>
    <p:embeddedFont>
      <p:font typeface="Comic Sans MS" pitchFamily="66" charset="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85208"/>
    <a:srgbClr val="D47DB1"/>
    <a:srgbClr val="6C9A2A"/>
    <a:srgbClr val="85BD33"/>
    <a:srgbClr val="FFFF66"/>
    <a:srgbClr val="FFE000"/>
    <a:srgbClr val="005722"/>
    <a:srgbClr val="003F16"/>
    <a:srgbClr val="00A8E7"/>
    <a:srgbClr val="E51E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116" y="-102"/>
      </p:cViewPr>
      <p:guideLst>
        <p:guide orient="horz" pos="2160"/>
        <p:guide orient="horz" pos="3974"/>
        <p:guide orient="horz" pos="346"/>
        <p:guide orient="horz" pos="504"/>
        <p:guide orient="horz" pos="3838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370407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8710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0794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5752320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19737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1886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Slide 6 Everyday 2D Shape">
            <a:hlinkClick r:id="" action="ppaction://media"/>
            <a:extLst>
              <a:ext uri="{FF2B5EF4-FFF2-40B4-BE49-F238E27FC236}">
                <a16:creationId xmlns="" xmlns:a16="http://schemas.microsoft.com/office/drawing/2014/main" id="{AADD3F68-26C9-48C0-9E44-9442C5A2665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94564" y="753136"/>
            <a:ext cx="609600" cy="609600"/>
          </a:xfrm>
          <a:prstGeom prst="rect">
            <a:avLst/>
          </a:prstGeom>
        </p:spPr>
      </p:pic>
      <p:sp>
        <p:nvSpPr>
          <p:cNvPr id="3" name="Title 20">
            <a:extLst>
              <a:ext uri="{FF2B5EF4-FFF2-40B4-BE49-F238E27FC236}">
                <a16:creationId xmlns="" xmlns:a16="http://schemas.microsoft.com/office/drawing/2014/main" id="{1DA2717E-E84D-44C1-8251-740B118D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064500" cy="1083582"/>
          </a:xfrm>
          <a:solidFill>
            <a:srgbClr val="FC8916"/>
          </a:solidFill>
        </p:spPr>
        <p:txBody>
          <a:bodyPr/>
          <a:lstStyle/>
          <a:p>
            <a:r>
              <a:rPr lang="en-GB" sz="6000" dirty="0" smtClean="0">
                <a:solidFill>
                  <a:srgbClr val="FFFFFF"/>
                </a:solidFill>
              </a:rPr>
              <a:t>Octagon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2673" y="5786847"/>
            <a:ext cx="544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Click on the pencil for animation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Octagon 8"/>
          <p:cNvSpPr/>
          <p:nvPr/>
        </p:nvSpPr>
        <p:spPr>
          <a:xfrm>
            <a:off x="3265715" y="2246811"/>
            <a:ext cx="2952205" cy="2952205"/>
          </a:xfrm>
          <a:prstGeom prst="octagon">
            <a:avLst/>
          </a:prstGeom>
          <a:solidFill>
            <a:srgbClr val="F85208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ctagon 9"/>
          <p:cNvSpPr/>
          <p:nvPr/>
        </p:nvSpPr>
        <p:spPr>
          <a:xfrm>
            <a:off x="3261361" y="2242456"/>
            <a:ext cx="2952205" cy="2952205"/>
          </a:xfrm>
          <a:prstGeom prst="octagon">
            <a:avLst/>
          </a:prstGeom>
          <a:solidFill>
            <a:srgbClr val="F85208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45869CC-C53F-4140-AF78-6422B79297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68" y="799152"/>
            <a:ext cx="2106167" cy="2106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296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2.59259E-6 L 0.09739 0.12523 L 0.09739 0.30463 L 0.00295 0.43055 L -0.13143 0.43055 L -0.22553 0.30463 L -0.22553 0.12523 L -0.13143 2.59259E-6 L 0.00295 2.59259E-6 Z " pathEditMode="relative" rAng="5400000" ptsTypes="FFFFFFFFF">
                                      <p:cBhvr>
                                        <p:cTn id="15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458DF29-98C3-4377-93DD-2326EB68C0FB}"/>
              </a:ext>
            </a:extLst>
          </p:cNvPr>
          <p:cNvSpPr/>
          <p:nvPr/>
        </p:nvSpPr>
        <p:spPr>
          <a:xfrm>
            <a:off x="4372984" y="2581834"/>
            <a:ext cx="3536576" cy="11564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4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864000" rtlCol="0" anchor="ctr"/>
          <a:lstStyle/>
          <a:p>
            <a:pPr>
              <a:spcBef>
                <a:spcPct val="0"/>
              </a:spcBef>
            </a:pPr>
            <a:r>
              <a:rPr lang="en-GB" altLang="en-US" b="1" dirty="0" smtClean="0">
                <a:solidFill>
                  <a:schemeClr val="tx1"/>
                </a:solidFill>
              </a:rPr>
              <a:t>Octagons </a:t>
            </a:r>
            <a:r>
              <a:rPr lang="en-GB" altLang="en-US" b="1" dirty="0">
                <a:solidFill>
                  <a:schemeClr val="tx1"/>
                </a:solidFill>
              </a:rPr>
              <a:t>have </a:t>
            </a:r>
            <a:r>
              <a:rPr lang="en-GB" altLang="en-US" b="1" dirty="0" smtClean="0">
                <a:solidFill>
                  <a:schemeClr val="tx1"/>
                </a:solidFill>
              </a:rPr>
              <a:t>8 sides </a:t>
            </a:r>
            <a:r>
              <a:rPr lang="en-GB" altLang="en-US" b="1" dirty="0">
                <a:solidFill>
                  <a:schemeClr val="tx1"/>
                </a:solidFill>
              </a:rPr>
              <a:t>and </a:t>
            </a:r>
            <a:r>
              <a:rPr lang="en-GB" altLang="en-US" b="1" dirty="0" smtClean="0">
                <a:solidFill>
                  <a:schemeClr val="tx1"/>
                </a:solidFill>
              </a:rPr>
              <a:t>8 </a:t>
            </a:r>
            <a:r>
              <a:rPr lang="en-GB" altLang="en-US" b="1" dirty="0" smtClean="0">
                <a:solidFill>
                  <a:schemeClr val="tx1"/>
                </a:solidFill>
              </a:rPr>
              <a:t>angles.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E5D54F-8863-40CC-A562-560830E68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65678" y="2259106"/>
            <a:ext cx="2617796" cy="5177119"/>
          </a:xfrm>
          <a:prstGeom prst="rect">
            <a:avLst/>
          </a:prstGeom>
        </p:spPr>
      </p:pic>
      <p:sp>
        <p:nvSpPr>
          <p:cNvPr id="9" name="Title 20">
            <a:extLst>
              <a:ext uri="{FF2B5EF4-FFF2-40B4-BE49-F238E27FC236}">
                <a16:creationId xmlns="" xmlns:a16="http://schemas.microsoft.com/office/drawing/2014/main" id="{1DA2717E-E84D-44C1-8251-740B118D3DC5}"/>
              </a:ext>
            </a:extLst>
          </p:cNvPr>
          <p:cNvSpPr txBox="1">
            <a:spLocks/>
          </p:cNvSpPr>
          <p:nvPr/>
        </p:nvSpPr>
        <p:spPr>
          <a:xfrm>
            <a:off x="539750" y="549275"/>
            <a:ext cx="8064500" cy="1083582"/>
          </a:xfrm>
          <a:prstGeom prst="roundRect">
            <a:avLst>
              <a:gd name="adj" fmla="val 9641"/>
            </a:avLst>
          </a:prstGeom>
          <a:solidFill>
            <a:srgbClr val="FC8916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Octagon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783769" y="2390501"/>
            <a:ext cx="3265714" cy="3304903"/>
          </a:xfrm>
          <a:prstGeom prst="octagon">
            <a:avLst/>
          </a:prstGeom>
          <a:solidFill>
            <a:srgbClr val="F85208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459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0">
            <a:extLst>
              <a:ext uri="{FF2B5EF4-FFF2-40B4-BE49-F238E27FC236}">
                <a16:creationId xmlns="" xmlns:a16="http://schemas.microsoft.com/office/drawing/2014/main" id="{1DA2717E-E84D-44C1-8251-740B118D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064500" cy="1083582"/>
          </a:xfrm>
          <a:solidFill>
            <a:srgbClr val="FC8916"/>
          </a:solidFill>
        </p:spPr>
        <p:txBody>
          <a:bodyPr/>
          <a:lstStyle/>
          <a:p>
            <a:r>
              <a:rPr lang="en-GB" sz="4800" dirty="0" smtClean="0">
                <a:solidFill>
                  <a:srgbClr val="FFFFFF"/>
                </a:solidFill>
              </a:rPr>
              <a:t>Can you find the octagon?</a:t>
            </a:r>
            <a:endParaRPr lang="en-GB" sz="4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017621" y="3605347"/>
            <a:ext cx="1715590" cy="1524001"/>
          </a:xfrm>
          <a:prstGeom prst="hexagon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" name="Picture 1" descr="D:\Aspire - F2C\F2C Astronauts\Week 21\7413 (1).png"/>
          <p:cNvPicPr>
            <a:picLocks noChangeAspect="1" noChangeArrowheads="1"/>
          </p:cNvPicPr>
          <p:nvPr/>
        </p:nvPicPr>
        <p:blipFill>
          <a:blip r:embed="rId2"/>
          <a:srcRect l="9192" t="8635" r="9471" b="10028"/>
          <a:stretch>
            <a:fillRect/>
          </a:stretch>
        </p:blipFill>
        <p:spPr bwMode="auto">
          <a:xfrm>
            <a:off x="3644539" y="1763486"/>
            <a:ext cx="1907177" cy="1907177"/>
          </a:xfrm>
          <a:prstGeom prst="rect">
            <a:avLst/>
          </a:prstGeom>
          <a:noFill/>
        </p:spPr>
      </p:pic>
      <p:sp>
        <p:nvSpPr>
          <p:cNvPr id="10" name="Regular Pentagon 9"/>
          <p:cNvSpPr/>
          <p:nvPr/>
        </p:nvSpPr>
        <p:spPr>
          <a:xfrm>
            <a:off x="1314994" y="3474720"/>
            <a:ext cx="1820091" cy="1680756"/>
          </a:xfrm>
          <a:prstGeom prst="pentagon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ctagon 12"/>
          <p:cNvSpPr/>
          <p:nvPr/>
        </p:nvSpPr>
        <p:spPr>
          <a:xfrm>
            <a:off x="4855069" y="2399208"/>
            <a:ext cx="3265714" cy="3304903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ctagon 10"/>
          <p:cNvSpPr/>
          <p:nvPr/>
        </p:nvSpPr>
        <p:spPr>
          <a:xfrm>
            <a:off x="979714" y="2390501"/>
            <a:ext cx="3265714" cy="3304903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0">
            <a:extLst>
              <a:ext uri="{FF2B5EF4-FFF2-40B4-BE49-F238E27FC236}">
                <a16:creationId xmlns="" xmlns:a16="http://schemas.microsoft.com/office/drawing/2014/main" id="{A6720ACC-88B0-47C3-80BF-11420B8D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064500" cy="1083582"/>
          </a:xfrm>
          <a:solidFill>
            <a:srgbClr val="FC8916"/>
          </a:solidFill>
        </p:spPr>
        <p:txBody>
          <a:bodyPr/>
          <a:lstStyle/>
          <a:p>
            <a:r>
              <a:rPr lang="en-GB" sz="6000" dirty="0" smtClean="0">
                <a:solidFill>
                  <a:srgbClr val="FFFFFF"/>
                </a:solidFill>
              </a:rPr>
              <a:t>Octagon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EF38F3-DECA-4513-8F90-2B96E839CF3D}"/>
              </a:ext>
            </a:extLst>
          </p:cNvPr>
          <p:cNvSpPr txBox="1"/>
          <p:nvPr/>
        </p:nvSpPr>
        <p:spPr>
          <a:xfrm>
            <a:off x="1373955" y="1821794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Spider web</a:t>
            </a:r>
            <a:endParaRPr lang="en-GB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3A4727-6D86-44EA-9A26-CD682914B27A}"/>
              </a:ext>
            </a:extLst>
          </p:cNvPr>
          <p:cNvSpPr txBox="1"/>
          <p:nvPr/>
        </p:nvSpPr>
        <p:spPr>
          <a:xfrm>
            <a:off x="5263776" y="1820079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Pop it toy</a:t>
            </a:r>
            <a:endParaRPr lang="en-GB" sz="2800" b="1" dirty="0"/>
          </a:p>
        </p:txBody>
      </p:sp>
      <p:pic>
        <p:nvPicPr>
          <p:cNvPr id="7170" name="Picture 2" descr="Spiderweb 1204878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682" y="2495068"/>
            <a:ext cx="3110434" cy="3110434"/>
          </a:xfrm>
          <a:prstGeom prst="rect">
            <a:avLst/>
          </a:prstGeom>
          <a:noFill/>
        </p:spPr>
      </p:pic>
      <p:sp>
        <p:nvSpPr>
          <p:cNvPr id="7172" name="AutoShape 4" descr="Teal Octagon Pop Up Fidget Toy – Jill and the Beansta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D:\Aspire - F2C\F2C Astronauts\Week 21\shopping_39a30925-2178-4762-ad77-0f94e1cff72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0577" y="2696392"/>
            <a:ext cx="2695575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3036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8075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 Slide 2 Everyday 2D Shape">
            <a:hlinkClick r:id="" action="ppaction://media"/>
            <a:extLst>
              <a:ext uri="{FF2B5EF4-FFF2-40B4-BE49-F238E27FC236}">
                <a16:creationId xmlns="" xmlns:a16="http://schemas.microsoft.com/office/drawing/2014/main" id="{4BBEE55C-F461-47C8-A226-1D9C26D84A1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193870" y="766704"/>
            <a:ext cx="609600" cy="6096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1" y="549275"/>
            <a:ext cx="8064500" cy="1083582"/>
          </a:xfrm>
          <a:solidFill>
            <a:srgbClr val="F46F7A"/>
          </a:solidFill>
        </p:spPr>
        <p:txBody>
          <a:bodyPr/>
          <a:lstStyle/>
          <a:p>
            <a:r>
              <a:rPr lang="en-GB" sz="6000" dirty="0" smtClean="0">
                <a:solidFill>
                  <a:srgbClr val="FFFFFF"/>
                </a:solidFill>
              </a:rPr>
              <a:t>Hexagon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C1180D5-9DEE-4E7B-8A58-2DE33F2213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54" y="-1788976"/>
            <a:ext cx="2106167" cy="21061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02673" y="5786847"/>
            <a:ext cx="544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Click on the pencil for animation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717075" y="2063931"/>
            <a:ext cx="3644537" cy="3148148"/>
          </a:xfrm>
          <a:prstGeom prst="hexagon">
            <a:avLst/>
          </a:prstGeom>
          <a:solidFill>
            <a:srgbClr val="D47DB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12720" y="2059576"/>
            <a:ext cx="3644537" cy="3152503"/>
          </a:xfrm>
          <a:prstGeom prst="hexagon">
            <a:avLst/>
          </a:prstGeom>
          <a:solidFill>
            <a:srgbClr val="D47DB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5869CC-C53F-4140-AF78-6422B79297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642397"/>
            <a:ext cx="2106167" cy="2106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237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0625 L 0.08785 0.2294 L -0.01719 0.46227 L -0.21875 0.45949 L -0.31806 0.22454 L -0.21476 -0.00625 L -0.01111 -0.00625 Z " pathEditMode="relative" rAng="3640593" ptsTypes="FFFFFFF">
                                      <p:cBhvr>
                                        <p:cTn id="15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81B9973-0D36-4EF4-8010-50E247499725}"/>
              </a:ext>
            </a:extLst>
          </p:cNvPr>
          <p:cNvSpPr/>
          <p:nvPr/>
        </p:nvSpPr>
        <p:spPr>
          <a:xfrm>
            <a:off x="1209571" y="2393578"/>
            <a:ext cx="3362429" cy="148720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9A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>
              <a:spcBef>
                <a:spcPct val="0"/>
              </a:spcBef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Hexagons  </a:t>
            </a:r>
            <a:r>
              <a:rPr lang="en-GB" altLang="en-US" b="1" dirty="0">
                <a:solidFill>
                  <a:schemeClr val="tx1"/>
                </a:solidFill>
              </a:rPr>
              <a:t>have </a:t>
            </a:r>
            <a:r>
              <a:rPr lang="en-GB" altLang="en-US" b="1" dirty="0" smtClean="0">
                <a:solidFill>
                  <a:schemeClr val="tx1"/>
                </a:solidFill>
              </a:rPr>
              <a:t>six straight sides.</a:t>
            </a:r>
            <a:endParaRPr lang="en-GB" altLang="en-US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GB" altLang="en-US" sz="9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Hexagons have six </a:t>
            </a:r>
            <a:r>
              <a:rPr lang="en-GB" altLang="en-US" b="1" dirty="0" smtClean="0">
                <a:solidFill>
                  <a:schemeClr val="tx1"/>
                </a:solidFill>
              </a:rPr>
              <a:t>angles.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F39CA2"/>
          </a:solidFill>
        </p:spPr>
        <p:txBody>
          <a:bodyPr/>
          <a:lstStyle/>
          <a:p>
            <a:r>
              <a:rPr lang="en-GB" sz="6000" dirty="0" smtClean="0">
                <a:solidFill>
                  <a:schemeClr val="bg1"/>
                </a:solidFill>
                <a:latin typeface="+mn-lt"/>
              </a:rPr>
              <a:t>Hexagon</a:t>
            </a:r>
            <a:endParaRPr lang="en-GB" sz="6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F51E49B5-9D2D-472C-9184-70D29FDD9176}"/>
              </a:ext>
            </a:extLst>
          </p:cNvPr>
          <p:cNvGrpSpPr/>
          <p:nvPr/>
        </p:nvGrpSpPr>
        <p:grpSpPr>
          <a:xfrm>
            <a:off x="94129" y="2492900"/>
            <a:ext cx="2740341" cy="5037454"/>
            <a:chOff x="0" y="2754618"/>
            <a:chExt cx="2232212" cy="410338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29DF315-8F12-48FF-A582-83CE3CFAFAEA}"/>
                </a:ext>
              </a:extLst>
            </p:cNvPr>
            <p:cNvSpPr/>
            <p:nvPr/>
          </p:nvSpPr>
          <p:spPr>
            <a:xfrm>
              <a:off x="539751" y="3048465"/>
              <a:ext cx="737720" cy="5015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9963200-FFF8-4148-B01E-9F998B2BE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0" y="2754618"/>
              <a:ext cx="2232212" cy="4103382"/>
            </a:xfrm>
            <a:prstGeom prst="rect">
              <a:avLst/>
            </a:prstGeom>
          </p:spPr>
        </p:pic>
      </p:grpSp>
      <p:sp>
        <p:nvSpPr>
          <p:cNvPr id="8" name="Hexagon 7"/>
          <p:cNvSpPr/>
          <p:nvPr/>
        </p:nvSpPr>
        <p:spPr>
          <a:xfrm>
            <a:off x="4789713" y="2490653"/>
            <a:ext cx="3644537" cy="3148148"/>
          </a:xfrm>
          <a:prstGeom prst="hexagon">
            <a:avLst/>
          </a:prstGeom>
          <a:solidFill>
            <a:srgbClr val="D47DB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>
            <a:extLst>
              <a:ext uri="{FF2B5EF4-FFF2-40B4-BE49-F238E27FC236}">
                <a16:creationId xmlns="" xmlns:a16="http://schemas.microsoft.com/office/drawing/2014/main" id="{B6A621D5-849C-4BBB-AF32-E0E0F5A9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5"/>
            <a:ext cx="8064500" cy="1083582"/>
          </a:xfrm>
          <a:solidFill>
            <a:srgbClr val="F46F7A"/>
          </a:solidFill>
        </p:spPr>
        <p:txBody>
          <a:bodyPr/>
          <a:lstStyle/>
          <a:p>
            <a:r>
              <a:rPr lang="en-GB" sz="4800" dirty="0" smtClean="0">
                <a:solidFill>
                  <a:srgbClr val="FFFFFF"/>
                </a:solidFill>
              </a:rPr>
              <a:t>Can you find the hexagon?</a:t>
            </a:r>
            <a:endParaRPr lang="en-GB" sz="4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306286" y="3513912"/>
            <a:ext cx="1841863" cy="1724297"/>
          </a:xfrm>
          <a:prstGeom prst="triangle">
            <a:avLst/>
          </a:prstGeom>
          <a:solidFill>
            <a:srgbClr val="F8520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83234" y="3722917"/>
            <a:ext cx="1632857" cy="151529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3666308" y="1933302"/>
            <a:ext cx="1715590" cy="1524001"/>
          </a:xfrm>
          <a:prstGeom prst="hexagon">
            <a:avLst/>
          </a:prstGeom>
          <a:solidFill>
            <a:srgbClr val="18A0D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5910711-ED1B-451F-83BD-6F967C8CA983}"/>
              </a:ext>
            </a:extLst>
          </p:cNvPr>
          <p:cNvSpPr/>
          <p:nvPr/>
        </p:nvSpPr>
        <p:spPr>
          <a:xfrm>
            <a:off x="4783501" y="2343615"/>
            <a:ext cx="3417480" cy="3417480"/>
          </a:xfrm>
          <a:prstGeom prst="ellipse">
            <a:avLst/>
          </a:prstGeom>
          <a:solidFill>
            <a:srgbClr val="F9CBC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0">
            <a:extLst>
              <a:ext uri="{FF2B5EF4-FFF2-40B4-BE49-F238E27FC236}">
                <a16:creationId xmlns="" xmlns:a16="http://schemas.microsoft.com/office/drawing/2014/main" id="{B6A621D5-849C-4BBB-AF32-E0E0F5A9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5"/>
            <a:ext cx="8064500" cy="1083582"/>
          </a:xfrm>
          <a:solidFill>
            <a:srgbClr val="F46F7A"/>
          </a:solidFill>
        </p:spPr>
        <p:txBody>
          <a:bodyPr/>
          <a:lstStyle/>
          <a:p>
            <a:r>
              <a:rPr lang="en-GB" sz="6000" dirty="0" smtClean="0">
                <a:solidFill>
                  <a:srgbClr val="FFFFFF"/>
                </a:solidFill>
              </a:rPr>
              <a:t>Hexagon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F80B0F1-336C-460C-9E54-2265199F4406}"/>
              </a:ext>
            </a:extLst>
          </p:cNvPr>
          <p:cNvSpPr txBox="1"/>
          <p:nvPr/>
        </p:nvSpPr>
        <p:spPr>
          <a:xfrm>
            <a:off x="1392157" y="1825164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Honeycomb</a:t>
            </a:r>
            <a:endParaRPr lang="en-GB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EB1D94-0982-45F0-86C2-5E06409D1F25}"/>
              </a:ext>
            </a:extLst>
          </p:cNvPr>
          <p:cNvSpPr txBox="1"/>
          <p:nvPr/>
        </p:nvSpPr>
        <p:spPr>
          <a:xfrm>
            <a:off x="5281978" y="1823449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Football</a:t>
            </a:r>
            <a:endParaRPr lang="en-GB" sz="2800" b="1" dirty="0"/>
          </a:p>
        </p:txBody>
      </p:sp>
      <p:pic>
        <p:nvPicPr>
          <p:cNvPr id="1028" name="Picture 4" descr="Hexagonal Football Vector PNG, Vector, PSD, and Clipart With Transparent  Background for Free Download | Pngtree"/>
          <p:cNvPicPr>
            <a:picLocks noChangeAspect="1" noChangeArrowheads="1"/>
          </p:cNvPicPr>
          <p:nvPr/>
        </p:nvPicPr>
        <p:blipFill>
          <a:blip r:embed="rId2"/>
          <a:srcRect r="50938"/>
          <a:stretch>
            <a:fillRect/>
          </a:stretch>
        </p:blipFill>
        <p:spPr bwMode="auto">
          <a:xfrm>
            <a:off x="5106399" y="2670808"/>
            <a:ext cx="2770504" cy="2743434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16200000" flipV="1">
            <a:off x="6929847" y="4774478"/>
            <a:ext cx="574764" cy="4310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5910711-ED1B-451F-83BD-6F967C8CA983}"/>
              </a:ext>
            </a:extLst>
          </p:cNvPr>
          <p:cNvSpPr/>
          <p:nvPr/>
        </p:nvSpPr>
        <p:spPr>
          <a:xfrm>
            <a:off x="925604" y="2339257"/>
            <a:ext cx="3417480" cy="3417480"/>
          </a:xfrm>
          <a:prstGeom prst="ellipse">
            <a:avLst/>
          </a:prstGeom>
          <a:solidFill>
            <a:srgbClr val="F9CBC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rofessional\Downloads\pngwing.com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522" y="2916773"/>
            <a:ext cx="3474725" cy="2337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4163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Slide 4 Everyday 2D Shape">
            <a:hlinkClick r:id="" action="ppaction://media"/>
            <a:extLst>
              <a:ext uri="{FF2B5EF4-FFF2-40B4-BE49-F238E27FC236}">
                <a16:creationId xmlns="" xmlns:a16="http://schemas.microsoft.com/office/drawing/2014/main" id="{C9B59D4D-BDAA-4A41-B173-6350893AF56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94563" y="786782"/>
            <a:ext cx="609600" cy="609600"/>
          </a:xfrm>
          <a:prstGeom prst="rect">
            <a:avLst/>
          </a:prstGeom>
        </p:spPr>
      </p:pic>
      <p:sp>
        <p:nvSpPr>
          <p:cNvPr id="3" name="Title 20">
            <a:extLst>
              <a:ext uri="{FF2B5EF4-FFF2-40B4-BE49-F238E27FC236}">
                <a16:creationId xmlns="" xmlns:a16="http://schemas.microsoft.com/office/drawing/2014/main" id="{44CB3CC0-4C81-4D87-AA21-AE11E236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064500" cy="1083582"/>
          </a:xfrm>
          <a:solidFill>
            <a:srgbClr val="85BD33"/>
          </a:solidFill>
        </p:spPr>
        <p:txBody>
          <a:bodyPr/>
          <a:lstStyle/>
          <a:p>
            <a:r>
              <a:rPr lang="en-GB" sz="6000" dirty="0" smtClean="0">
                <a:solidFill>
                  <a:srgbClr val="FFFFFF"/>
                </a:solidFill>
              </a:rPr>
              <a:t>Pentagon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2673" y="5786847"/>
            <a:ext cx="544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Click on the pencil for animation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3122022" y="2181497"/>
            <a:ext cx="3095897" cy="2899954"/>
          </a:xfrm>
          <a:prstGeom prst="pentagon">
            <a:avLst/>
          </a:prstGeom>
          <a:solidFill>
            <a:srgbClr val="85BD33"/>
          </a:solidFill>
          <a:ln w="38100">
            <a:solidFill>
              <a:srgbClr val="6C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>
            <a:off x="3117668" y="2177143"/>
            <a:ext cx="3095897" cy="2899954"/>
          </a:xfrm>
          <a:prstGeom prst="pentagon">
            <a:avLst/>
          </a:prstGeom>
          <a:solidFill>
            <a:srgbClr val="85BD3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5DE8A60-96F3-4C9C-A3CB-29C35835C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15" y="753340"/>
            <a:ext cx="2106167" cy="2106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1696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-0.00255 L 0.17101 0.15648 L 0.10643 0.41388 L -0.10052 0.41388 L -0.16475 0.15648 L 0.00296 -0.00255 Z " pathEditMode="relative" rAng="0" ptsTypes="FFFFFF">
                                      <p:cBhvr>
                                        <p:cTn id="15" dur="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>
            <a:extLst>
              <a:ext uri="{FF2B5EF4-FFF2-40B4-BE49-F238E27FC236}">
                <a16:creationId xmlns:a16="http://schemas.microsoft.com/office/drawing/2014/main" xmlns="" id="{6F9B5391-9BD6-4B66-BABD-1505AC06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B9D36E"/>
          </a:solidFill>
        </p:spPr>
        <p:txBody>
          <a:bodyPr/>
          <a:lstStyle/>
          <a:p>
            <a:r>
              <a:rPr lang="en-GB" sz="6000" dirty="0" smtClean="0">
                <a:solidFill>
                  <a:schemeClr val="bg1"/>
                </a:solidFill>
                <a:latin typeface="+mn-lt"/>
              </a:rPr>
              <a:t>Pentagon</a:t>
            </a:r>
            <a:endParaRPr lang="en-GB"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A217F11-5496-4AD9-A679-9C7D6883BB5B}"/>
              </a:ext>
            </a:extLst>
          </p:cNvPr>
          <p:cNvSpPr/>
          <p:nvPr/>
        </p:nvSpPr>
        <p:spPr>
          <a:xfrm>
            <a:off x="4598894" y="2455818"/>
            <a:ext cx="3536576" cy="152835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CC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864000" rtlCol="0" anchor="ctr"/>
          <a:lstStyle/>
          <a:p>
            <a:pPr>
              <a:spcBef>
                <a:spcPct val="0"/>
              </a:spcBef>
            </a:pPr>
            <a:r>
              <a:rPr lang="en-GB" altLang="en-US" sz="2000" b="1" dirty="0" smtClean="0">
                <a:solidFill>
                  <a:schemeClr val="tx1"/>
                </a:solidFill>
              </a:rPr>
              <a:t>Pentagons have </a:t>
            </a:r>
            <a:r>
              <a:rPr lang="en-GB" altLang="en-US" sz="2000" b="1" dirty="0">
                <a:solidFill>
                  <a:schemeClr val="tx1"/>
                </a:solidFill>
              </a:rPr>
              <a:t>5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</a:t>
            </a:r>
            <a:r>
              <a:rPr lang="en-GB" altLang="en-US" sz="2000" b="1" dirty="0">
                <a:solidFill>
                  <a:schemeClr val="tx1"/>
                </a:solidFill>
              </a:rPr>
              <a:t>straight sides and 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5 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angles.</a:t>
            </a:r>
            <a:endParaRPr lang="en-GB" altLang="en-US" sz="20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GB" altLang="en-US" sz="1000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6E244D-D33F-4AD1-A137-B14EF7503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182" y="2649071"/>
            <a:ext cx="2614483" cy="4852259"/>
          </a:xfrm>
          <a:prstGeom prst="rect">
            <a:avLst/>
          </a:prstGeom>
        </p:spPr>
      </p:pic>
      <p:sp>
        <p:nvSpPr>
          <p:cNvPr id="7" name="Regular Pentagon 6"/>
          <p:cNvSpPr/>
          <p:nvPr/>
        </p:nvSpPr>
        <p:spPr>
          <a:xfrm>
            <a:off x="936171" y="2360025"/>
            <a:ext cx="3095897" cy="2899954"/>
          </a:xfrm>
          <a:prstGeom prst="pentagon">
            <a:avLst/>
          </a:prstGeom>
          <a:solidFill>
            <a:srgbClr val="85BD33"/>
          </a:solidFill>
          <a:ln w="38100">
            <a:solidFill>
              <a:srgbClr val="6C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476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7703" y="4284619"/>
            <a:ext cx="1632857" cy="151529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20">
            <a:extLst>
              <a:ext uri="{FF2B5EF4-FFF2-40B4-BE49-F238E27FC236}">
                <a16:creationId xmlns="" xmlns:a16="http://schemas.microsoft.com/office/drawing/2014/main" id="{44CB3CC0-4C81-4D87-AA21-AE11E236514F}"/>
              </a:ext>
            </a:extLst>
          </p:cNvPr>
          <p:cNvSpPr txBox="1">
            <a:spLocks/>
          </p:cNvSpPr>
          <p:nvPr/>
        </p:nvSpPr>
        <p:spPr>
          <a:xfrm>
            <a:off x="539750" y="549275"/>
            <a:ext cx="8064500" cy="1083582"/>
          </a:xfrm>
          <a:prstGeom prst="roundRect">
            <a:avLst>
              <a:gd name="adj" fmla="val 9641"/>
            </a:avLst>
          </a:prstGeom>
          <a:solidFill>
            <a:srgbClr val="85BD33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Can you find the pentagon?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4217" y="2325184"/>
            <a:ext cx="4389120" cy="97971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6096001" y="3148149"/>
            <a:ext cx="1820091" cy="1680756"/>
          </a:xfrm>
          <a:prstGeom prst="pentagon">
            <a:avLst/>
          </a:prstGeom>
          <a:solidFill>
            <a:srgbClr val="85BD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gular Pentagon 15"/>
          <p:cNvSpPr/>
          <p:nvPr/>
        </p:nvSpPr>
        <p:spPr>
          <a:xfrm>
            <a:off x="992777" y="2599515"/>
            <a:ext cx="3043646" cy="2847702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="" xmlns:a16="http://schemas.microsoft.com/office/drawing/2014/main" id="{F7B27B4F-59C6-4145-81C9-816C8E93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064500" cy="1083582"/>
          </a:xfrm>
          <a:solidFill>
            <a:srgbClr val="85BD33"/>
          </a:solidFill>
        </p:spPr>
        <p:txBody>
          <a:bodyPr/>
          <a:lstStyle/>
          <a:p>
            <a:r>
              <a:rPr lang="en-GB" sz="6000" dirty="0" smtClean="0">
                <a:solidFill>
                  <a:srgbClr val="FFFFFF"/>
                </a:solidFill>
              </a:rPr>
              <a:t>Pentagon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117A91A-BC50-402A-A97B-5867D158EE30}"/>
              </a:ext>
            </a:extLst>
          </p:cNvPr>
          <p:cNvSpPr txBox="1"/>
          <p:nvPr/>
        </p:nvSpPr>
        <p:spPr>
          <a:xfrm>
            <a:off x="1264665" y="1828096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Birdhouse</a:t>
            </a:r>
            <a:endParaRPr lang="en-GB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117A91A-BC50-402A-A97B-5867D158EE30}"/>
              </a:ext>
            </a:extLst>
          </p:cNvPr>
          <p:cNvSpPr txBox="1"/>
          <p:nvPr/>
        </p:nvSpPr>
        <p:spPr>
          <a:xfrm>
            <a:off x="5375154" y="1823740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Button</a:t>
            </a:r>
            <a:endParaRPr lang="en-GB" sz="2800" b="1" dirty="0"/>
          </a:p>
        </p:txBody>
      </p:sp>
      <p:sp>
        <p:nvSpPr>
          <p:cNvPr id="11266" name="AutoShape 2" descr="Nest clipart images in SVG, PNG,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 descr="C:\Users\Professional\Downloads\3d-fluency-birdhou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400" y="2697483"/>
            <a:ext cx="2663079" cy="2663079"/>
          </a:xfrm>
          <a:prstGeom prst="rect">
            <a:avLst/>
          </a:prstGeom>
          <a:noFill/>
        </p:spPr>
      </p:pic>
      <p:sp>
        <p:nvSpPr>
          <p:cNvPr id="11271" name="AutoShape 7" descr="Plastic Fly Swatter PNG Images PSDs For Download PixelSquid, 44%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gular Pentagon 16"/>
          <p:cNvSpPr/>
          <p:nvPr/>
        </p:nvSpPr>
        <p:spPr>
          <a:xfrm>
            <a:off x="5037908" y="2595161"/>
            <a:ext cx="3043646" cy="2847702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80" name="Picture 16" descr="Pentagon Shape - Definition, Properties | Pentagon Sides | 5 Sided Shape"/>
          <p:cNvPicPr>
            <a:picLocks noChangeAspect="1" noChangeArrowheads="1"/>
          </p:cNvPicPr>
          <p:nvPr/>
        </p:nvPicPr>
        <p:blipFill>
          <a:blip r:embed="rId3"/>
          <a:srcRect l="1196" t="14883" r="76166" b="60687"/>
          <a:stretch>
            <a:fillRect/>
          </a:stretch>
        </p:blipFill>
        <p:spPr bwMode="auto">
          <a:xfrm>
            <a:off x="5447211" y="3017520"/>
            <a:ext cx="2246811" cy="2063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978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12514</TotalTime>
  <Words>82</Words>
  <Application>Microsoft Office PowerPoint</Application>
  <PresentationFormat>On-screen Show (4:3)</PresentationFormat>
  <Paragraphs>26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Twinkl</vt:lpstr>
      <vt:lpstr>Comic Sans MS</vt:lpstr>
      <vt:lpstr>Calibri</vt:lpstr>
      <vt:lpstr>Office Theme</vt:lpstr>
      <vt:lpstr>Slide 1</vt:lpstr>
      <vt:lpstr>Hexagon</vt:lpstr>
      <vt:lpstr>Hexagon</vt:lpstr>
      <vt:lpstr>Can you find the hexagon?</vt:lpstr>
      <vt:lpstr>Hexagon</vt:lpstr>
      <vt:lpstr>Pentagon</vt:lpstr>
      <vt:lpstr>Pentagon</vt:lpstr>
      <vt:lpstr>Slide 8</vt:lpstr>
      <vt:lpstr>Pentagon</vt:lpstr>
      <vt:lpstr>Octagon</vt:lpstr>
      <vt:lpstr>Slide 11</vt:lpstr>
      <vt:lpstr>Can you find the octagon?</vt:lpstr>
      <vt:lpstr>Octagon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Broughton</dc:creator>
  <cp:lastModifiedBy>Professional</cp:lastModifiedBy>
  <cp:revision>35</cp:revision>
  <dcterms:created xsi:type="dcterms:W3CDTF">2020-07-15T13:06:14Z</dcterms:created>
  <dcterms:modified xsi:type="dcterms:W3CDTF">2024-02-23T08:04:04Z</dcterms:modified>
</cp:coreProperties>
</file>