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8D4B3-E9C8-8D27-FCA8-B6C445A53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DC9510-7351-6592-E874-D392C3F5C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B168B-BEB0-D2C5-6D99-CCD027F65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8FB1-64DB-4702-AE11-022FA5FDF543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D8F6E-6690-A248-1DFF-79FCD0CB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75396-E3A1-E54A-8668-D86D60083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6E9A-1ACB-4C1E-A62B-124387C0872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B488F3-CDD1-68C7-1E19-B0DA0BD3BFC4}"/>
              </a:ext>
            </a:extLst>
          </p:cNvPr>
          <p:cNvSpPr txBox="1"/>
          <p:nvPr userDrawn="1"/>
        </p:nvSpPr>
        <p:spPr>
          <a:xfrm>
            <a:off x="0" y="0"/>
            <a:ext cx="2503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Frau Somaia </a:t>
            </a:r>
            <a:r>
              <a:rPr lang="en-US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Elgphary</a:t>
            </a:r>
            <a:endParaRPr lang="en-US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963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37845-C647-9BDA-A519-CA05AF45E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BA4B33-6D0A-9A2C-6140-127E01F2B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6708A-52A9-A5FA-B643-E11A312DB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8FB1-64DB-4702-AE11-022FA5FDF543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65A14-E024-5C89-A8E0-887E7EDFC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A9BE0-BEBF-FE90-129E-D75E56A4C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6E9A-1ACB-4C1E-A62B-124387C0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569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F8C626-5729-E4AF-B0E4-9B80A6131C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2BCF6-BD9B-E37A-9551-F73D29112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2BEA9-20FD-21D7-3BD6-95F895048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8FB1-64DB-4702-AE11-022FA5FDF543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E8E29-ECAE-46B5-3CFF-A8CEE8DFF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2D5C5-055F-8527-8E99-19773796D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6E9A-1ACB-4C1E-A62B-124387C0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465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C8936-56AB-74A2-C6BD-675F540AC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FA0A6-2094-1CD4-A139-8F5362620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B1814-8D13-D8BA-ABA3-94C6BB3E4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8FB1-64DB-4702-AE11-022FA5FDF543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CD36F-846D-2233-653E-C2C420287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FBAC7-766F-AE7C-FF03-6C36382D1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6E9A-1ACB-4C1E-A62B-124387C0872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3EEF23-4C61-1D58-1BCB-913800EE6E42}"/>
              </a:ext>
            </a:extLst>
          </p:cNvPr>
          <p:cNvSpPr txBox="1"/>
          <p:nvPr userDrawn="1"/>
        </p:nvSpPr>
        <p:spPr>
          <a:xfrm>
            <a:off x="0" y="-48141"/>
            <a:ext cx="245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Frau Somaia </a:t>
            </a:r>
            <a:r>
              <a:rPr lang="en-US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Elgohary</a:t>
            </a:r>
            <a:endParaRPr lang="en-US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53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F0FEB-F264-2407-53CE-AA7472A5F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70645-962A-DE5E-26FD-825F964FA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D0271-489B-356F-0EFA-6145F8678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8FB1-64DB-4702-AE11-022FA5FDF543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D06A5-55B4-8FB0-6847-434F31627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46869-21A8-6060-1CF1-7DC8E1750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6E9A-1ACB-4C1E-A62B-124387C0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219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8D033-9077-255E-1F20-AD95978D9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36EF1-32D2-987B-9267-99302C262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1EC018-4583-1D92-CB5E-8D482FF56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A415F7-CCD7-BDD9-91E2-7472DE9BC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8FB1-64DB-4702-AE11-022FA5FDF543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DECB2-1624-CAEB-FAAF-2B21B56E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925CB-E9B8-B6C1-5A67-D2B12C34C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6E9A-1ACB-4C1E-A62B-124387C0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05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BDD-1407-ACF3-4FE7-EBD05398E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205B1-529C-2AFD-E6FD-7608D3994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110A8-B1F5-836C-2C75-3B3B75655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445263-E92D-020C-1DDB-BC6E306158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488B17-0F62-85CD-2DBC-A940A46FFC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40CCB9-F4A7-E6CB-4663-413865EE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8FB1-64DB-4702-AE11-022FA5FDF543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BB1AB0-5729-E052-D887-9FD162DBC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2198D2-8921-7858-47D2-C2C5368F6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6E9A-1ACB-4C1E-A62B-124387C0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223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3B691-9390-9B80-D738-09BB2A0DC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37C107-0D2B-4593-2B81-72CF87C8F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8FB1-64DB-4702-AE11-022FA5FDF543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EDDE62-0E19-2DCF-6917-69B12A805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818F35-3034-4C14-6549-1184F19BA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6E9A-1ACB-4C1E-A62B-124387C0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84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BEC132-DC9F-30D8-C2A8-F3AB949EB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8FB1-64DB-4702-AE11-022FA5FDF543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A1DBD4-1668-3D17-D009-9D068DD26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273E8-CAE4-1794-AFAB-9E7780194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6E9A-1ACB-4C1E-A62B-124387C0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19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F88C5-DF5D-F8BE-1C75-7D25513D6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4899C-6E2D-A9D0-D04E-4A9FC2629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96A960-C4CB-1127-98C0-A9C58B0A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C4928-DFBE-4467-6F91-016B52263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8FB1-64DB-4702-AE11-022FA5FDF543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BF120-BA4F-B57D-5228-74CCF0575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D22D0D-25CC-395F-F073-5CB610461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6E9A-1ACB-4C1E-A62B-124387C0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87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034CF-9171-2E8B-C385-D4B3158C6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AAC535-4AC0-A957-B111-7584F949B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73539B-0F22-40F1-60EE-6AA70E37B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3252D-436B-38B8-A2B4-CF2857F7A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8FB1-64DB-4702-AE11-022FA5FDF543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7BE43-399E-1DAA-1529-6C6978E4B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16DCE8-998F-9464-27C7-6C2DA0DD1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6E9A-1ACB-4C1E-A62B-124387C0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02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DC9622-3EEA-0F94-7156-BBCEBA7C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CB7D4-52A5-12F3-1601-F4A4DD0D7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64E0B-6F62-B77B-DA42-374A336D5D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E8FB1-64DB-4702-AE11-022FA5FDF543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C7952-3867-BB8A-C55D-D6CCFCAC1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239F6-71F9-7304-CFF2-6F8E4C891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F6E9A-1ACB-4C1E-A62B-124387C0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46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hyperlink" Target="http://teacherrose1964.blogspot.com/2011/03/cicle-inicial-segon-numbers.html" TargetMode="Externa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pixabay.com/de/illustrations/zahlen-gold-neun-zahl-ziffer-634906/" TargetMode="Externa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3.png"/><Relationship Id="rId5" Type="http://schemas.openxmlformats.org/officeDocument/2006/relationships/hyperlink" Target="https://pixabay.com/de/vectors/uhr-anzeigen-neun-zeit-wanduhr-26104/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www.live-karikaturen.ch/downloads/schrift-zahlen-kerze-10-jahre/" TargetMode="Externa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hyperlink" Target="https://dribbble.com/justdeandre/projects/689241-35-Days-of-Type?page=2" TargetMode="Externa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hyperlink" Target="https://pixabay.com/en/number-two-2-numerical-alphabet-1920550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ommons.wikimedia.org/wiki/Category:3_of_Hearts" TargetMode="Externa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hyperlink" Target="https://pixabay.com/en/birthday-candle-four-number-2024496/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canadiem.org/kt-five-strategies-effectively-use-online-resources-emergency-medicine/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hyperlink" Target="https://www.goodfreephotos.com/vector-images/happy-green-6-vector-clipart.png.php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de/neon-sieben-zahlen-ziffern-145091/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khwiki.com/Gallery:Seven_Dwarfs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hyperlink" Target="https://pixabay.com/de/zahlen-gold-acht-zahl-ziffer-634907/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A1AD95A-AD83-959F-284A-5013D6044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354" y="1786095"/>
            <a:ext cx="4626548" cy="4644685"/>
          </a:xfrm>
        </p:spPr>
        <p:txBody>
          <a:bodyPr>
            <a:noAutofit/>
          </a:bodyPr>
          <a:lstStyle/>
          <a:p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Die</a:t>
            </a:r>
          </a:p>
          <a:p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Zahlen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endParaRPr lang="en-GB" sz="9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58B814-0448-8A80-7CC7-7706607F85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976766" y="1197313"/>
            <a:ext cx="6316771" cy="4644685"/>
          </a:xfrm>
          <a:prstGeom prst="rect">
            <a:avLst/>
          </a:prstGeom>
        </p:spPr>
      </p:pic>
      <p:pic>
        <p:nvPicPr>
          <p:cNvPr id="4" name="Zahlen">
            <a:hlinkClick r:id="" action="ppaction://media"/>
            <a:extLst>
              <a:ext uri="{FF2B5EF4-FFF2-40B4-BE49-F238E27FC236}">
                <a16:creationId xmlns:a16="http://schemas.microsoft.com/office/drawing/2014/main" id="{F174A7B7-BBE5-B854-FD8B-52FA6B7C4D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03828" y="55371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4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8"/>
    </mc:Choice>
    <mc:Fallback xmlns="">
      <p:transition spd="slow" advTm="1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AAF33-34B7-A14E-34C6-0676E5140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err="1">
                <a:solidFill>
                  <a:schemeClr val="accent1">
                    <a:lumMod val="75000"/>
                  </a:schemeClr>
                </a:solidFill>
              </a:rPr>
              <a:t>Neun</a:t>
            </a:r>
            <a:endParaRPr lang="en-GB" sz="9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50E6BE-B09F-7852-DA9D-0E6D8CAF4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52370" y="1424066"/>
            <a:ext cx="4948242" cy="493277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080B66-5D14-C38D-6A9A-6D119820DF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-1" y="3582649"/>
            <a:ext cx="3275351" cy="3275351"/>
          </a:xfrm>
          <a:prstGeom prst="rect">
            <a:avLst/>
          </a:prstGeom>
        </p:spPr>
      </p:pic>
      <p:pic>
        <p:nvPicPr>
          <p:cNvPr id="3" name="neun">
            <a:hlinkClick r:id="" action="ppaction://media"/>
            <a:extLst>
              <a:ext uri="{FF2B5EF4-FFF2-40B4-BE49-F238E27FC236}">
                <a16:creationId xmlns:a16="http://schemas.microsoft.com/office/drawing/2014/main" id="{293F0DCF-90CC-AF24-A270-64BE27A67F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94382" y="5567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6E663-A42D-AA04-4315-8B4DD019A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err="1">
                <a:solidFill>
                  <a:schemeClr val="accent2">
                    <a:lumMod val="75000"/>
                  </a:schemeClr>
                </a:solidFill>
              </a:rPr>
              <a:t>Zehn</a:t>
            </a:r>
            <a:endParaRPr lang="en-GB" sz="9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C9AC52-C514-9B9E-D541-787BFBE17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646952" y="648396"/>
            <a:ext cx="5201586" cy="584447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CE6675-E6B9-8EA6-EDA0-AEEA45F085FF}"/>
              </a:ext>
            </a:extLst>
          </p:cNvPr>
          <p:cNvSpPr txBox="1"/>
          <p:nvPr/>
        </p:nvSpPr>
        <p:spPr>
          <a:xfrm flipV="1">
            <a:off x="0" y="7540051"/>
            <a:ext cx="3147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5" tooltip="https://www.live-karikaturen.ch/downloads/schrift-zahlen-kerze-10-jahre/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6" tooltip="https://creativecommons.org/licenses/by/3.0/"/>
              </a:rPr>
              <a:t>CC BY</a:t>
            </a:r>
            <a:endParaRPr lang="en-GB" sz="900" dirty="0"/>
          </a:p>
        </p:txBody>
      </p:sp>
      <p:pic>
        <p:nvPicPr>
          <p:cNvPr id="3" name="ten">
            <a:hlinkClick r:id="" action="ppaction://media"/>
            <a:extLst>
              <a:ext uri="{FF2B5EF4-FFF2-40B4-BE49-F238E27FC236}">
                <a16:creationId xmlns:a16="http://schemas.microsoft.com/office/drawing/2014/main" id="{BD7823A8-9C96-3142-A8F0-67D08CDE21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32090" y="55825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5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2E7D1-38A5-6779-8F76-00786EB49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err="1">
                <a:solidFill>
                  <a:srgbClr val="0070C0"/>
                </a:solidFill>
              </a:rPr>
              <a:t>Eins</a:t>
            </a:r>
            <a:endParaRPr lang="en-GB" sz="9600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DE7A66-DAA1-12AD-331A-C802DB2E05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195108" y="1690688"/>
            <a:ext cx="5801784" cy="4351338"/>
          </a:xfrm>
          <a:prstGeom prst="rect">
            <a:avLst/>
          </a:prstGeom>
        </p:spPr>
      </p:pic>
      <p:pic>
        <p:nvPicPr>
          <p:cNvPr id="3" name="eins">
            <a:hlinkClick r:id="" action="ppaction://media"/>
            <a:extLst>
              <a:ext uri="{FF2B5EF4-FFF2-40B4-BE49-F238E27FC236}">
                <a16:creationId xmlns:a16="http://schemas.microsoft.com/office/drawing/2014/main" id="{666E80E2-D16A-8916-8E55-E318CF137E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33796" y="559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4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"/>
    </mc:Choice>
    <mc:Fallback xmlns="">
      <p:transition spd="slow" advTm="1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420FC-60D6-F81C-3575-D0CB4D889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solidFill>
                  <a:srgbClr val="FF0000"/>
                </a:solidFill>
              </a:rPr>
              <a:t>Zwei</a:t>
            </a:r>
            <a:endParaRPr lang="en-GB" sz="96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72C41C-93AB-504E-821A-5EBE6ADB5A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01703" y="886953"/>
            <a:ext cx="3812513" cy="5424921"/>
          </a:xfrm>
        </p:spPr>
      </p:pic>
      <p:pic>
        <p:nvPicPr>
          <p:cNvPr id="7" name="two">
            <a:hlinkClick r:id="" action="ppaction://media"/>
            <a:extLst>
              <a:ext uri="{FF2B5EF4-FFF2-40B4-BE49-F238E27FC236}">
                <a16:creationId xmlns:a16="http://schemas.microsoft.com/office/drawing/2014/main" id="{0D7C5BFB-41A2-6F5C-9172-44A54F949E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10352" y="55534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1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4"/>
    </mc:Choice>
    <mc:Fallback xmlns="">
      <p:transition spd="slow" advTm="1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4C5BF-CB50-95D1-A373-C1DCDBC08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err="1"/>
              <a:t>Drei</a:t>
            </a:r>
            <a:endParaRPr lang="en-GB" sz="96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39ED0A-C81E-FBB1-9247-AAF5AFDA2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05928" y="2229261"/>
            <a:ext cx="3102964" cy="426361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AA4A44-4D47-F01B-8EF2-CFCC81D4F36A}"/>
              </a:ext>
            </a:extLst>
          </p:cNvPr>
          <p:cNvSpPr txBox="1"/>
          <p:nvPr/>
        </p:nvSpPr>
        <p:spPr>
          <a:xfrm>
            <a:off x="-261978" y="7060415"/>
            <a:ext cx="15361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5" tooltip="https://commons.wikimedia.org/wiki/Category:3_of_Hearts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6" tooltip="https://creativecommons.org/licenses/by-sa/3.0/"/>
              </a:rPr>
              <a:t>CC BY-SA</a:t>
            </a:r>
            <a:endParaRPr lang="en-GB" sz="900" dirty="0"/>
          </a:p>
        </p:txBody>
      </p:sp>
      <p:pic>
        <p:nvPicPr>
          <p:cNvPr id="4" name="three">
            <a:hlinkClick r:id="" action="ppaction://media"/>
            <a:extLst>
              <a:ext uri="{FF2B5EF4-FFF2-40B4-BE49-F238E27FC236}">
                <a16:creationId xmlns:a16="http://schemas.microsoft.com/office/drawing/2014/main" id="{4FE429E5-C8AB-2E6B-05A4-7846DE1082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13417" y="55076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1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4"/>
    </mc:Choice>
    <mc:Fallback xmlns="">
      <p:transition spd="slow" advTm="1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5A493-D316-C962-DDA2-5F3779F64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err="1">
                <a:solidFill>
                  <a:srgbClr val="C00000"/>
                </a:solidFill>
              </a:rPr>
              <a:t>Vier</a:t>
            </a:r>
            <a:endParaRPr lang="en-GB" sz="9600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3CBEA5-BA8D-4E95-9D8F-2E8E416FD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236563" y="1027906"/>
            <a:ext cx="3718874" cy="5229668"/>
          </a:xfrm>
        </p:spPr>
      </p:pic>
      <p:pic>
        <p:nvPicPr>
          <p:cNvPr id="3" name="four">
            <a:hlinkClick r:id="" action="ppaction://media"/>
            <a:extLst>
              <a:ext uri="{FF2B5EF4-FFF2-40B4-BE49-F238E27FC236}">
                <a16:creationId xmlns:a16="http://schemas.microsoft.com/office/drawing/2014/main" id="{FEAAF97B-9781-9E64-5479-62B5F144FC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32582" y="5477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7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7B366-5870-2155-40F7-DC58C413C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solidFill>
                  <a:srgbClr val="92D050"/>
                </a:solidFill>
              </a:rPr>
              <a:t>F</a:t>
            </a:r>
            <a:r>
              <a:rPr lang="de-DE" sz="9600" b="1" dirty="0">
                <a:solidFill>
                  <a:srgbClr val="92D050"/>
                </a:solidFill>
              </a:rPr>
              <a:t>ünf</a:t>
            </a:r>
            <a:endParaRPr lang="en-GB" sz="9600" b="1" dirty="0">
              <a:solidFill>
                <a:srgbClr val="92D05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414E08-B744-F269-DA73-5E4024AA0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927423" y="963288"/>
            <a:ext cx="5408547" cy="540854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523F6A-84AF-E765-FAC6-D3A74012D685}"/>
              </a:ext>
            </a:extLst>
          </p:cNvPr>
          <p:cNvSpPr txBox="1"/>
          <p:nvPr/>
        </p:nvSpPr>
        <p:spPr>
          <a:xfrm>
            <a:off x="-591708" y="7064017"/>
            <a:ext cx="43513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5" tooltip="https://canadiem.org/kt-five-strategies-effectively-use-online-resources-emergency-medicine/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6" tooltip="https://creativecommons.org/licenses/by-nc-sa/3.0/"/>
              </a:rPr>
              <a:t>CC BY-SA-NC</a:t>
            </a:r>
            <a:endParaRPr lang="en-GB" sz="900" dirty="0"/>
          </a:p>
        </p:txBody>
      </p:sp>
      <p:pic>
        <p:nvPicPr>
          <p:cNvPr id="3" name="five">
            <a:hlinkClick r:id="" action="ppaction://media"/>
            <a:extLst>
              <a:ext uri="{FF2B5EF4-FFF2-40B4-BE49-F238E27FC236}">
                <a16:creationId xmlns:a16="http://schemas.microsoft.com/office/drawing/2014/main" id="{7B130219-3AD4-3E59-59DF-A8CF7AE6CF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46430" y="56234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3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C43C6-5CC0-75FB-CE20-88BECF227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err="1">
                <a:solidFill>
                  <a:schemeClr val="accent6">
                    <a:lumMod val="50000"/>
                  </a:schemeClr>
                </a:solidFill>
              </a:rPr>
              <a:t>Sechs</a:t>
            </a:r>
            <a:endParaRPr lang="en-GB" sz="9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C0E771-1A1D-F081-26EC-2A21796BB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06911" y="465626"/>
            <a:ext cx="3991413" cy="5816268"/>
          </a:xfrm>
        </p:spPr>
      </p:pic>
      <p:pic>
        <p:nvPicPr>
          <p:cNvPr id="3" name="six">
            <a:hlinkClick r:id="" action="ppaction://media"/>
            <a:extLst>
              <a:ext uri="{FF2B5EF4-FFF2-40B4-BE49-F238E27FC236}">
                <a16:creationId xmlns:a16="http://schemas.microsoft.com/office/drawing/2014/main" id="{E2426CB3-3D49-1D52-CA59-2C124E082B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31448" y="56085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8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3C1D4-1183-67A2-35B1-08044C9E0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>
                <a:solidFill>
                  <a:srgbClr val="7030A0"/>
                </a:solidFill>
              </a:rPr>
              <a:t>Sieben</a:t>
            </a:r>
            <a:r>
              <a:rPr lang="en-US" dirty="0"/>
              <a:t> 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D1B062-0DAE-566D-EE35-5A839091B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839979" y="1469036"/>
            <a:ext cx="7513822" cy="313075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F5A104-3A46-CC20-F84E-E7209EABE378}"/>
              </a:ext>
            </a:extLst>
          </p:cNvPr>
          <p:cNvSpPr txBox="1"/>
          <p:nvPr/>
        </p:nvSpPr>
        <p:spPr>
          <a:xfrm>
            <a:off x="-529841" y="6969799"/>
            <a:ext cx="4571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5" tooltip="https://www.khwiki.com/Gallery:Seven_Dwarfs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6" tooltip="https://creativecommons.org/licenses/by-sa/3.0/"/>
              </a:rPr>
              <a:t>CC BY-SA</a:t>
            </a:r>
            <a:endParaRPr lang="en-GB" sz="9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A24F58-B25C-80CE-323B-450E1FF376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98073" y="3642610"/>
            <a:ext cx="3225227" cy="3440242"/>
          </a:xfrm>
          <a:prstGeom prst="rect">
            <a:avLst/>
          </a:prstGeom>
        </p:spPr>
      </p:pic>
      <p:pic>
        <p:nvPicPr>
          <p:cNvPr id="3" name="seven">
            <a:hlinkClick r:id="" action="ppaction://media"/>
            <a:extLst>
              <a:ext uri="{FF2B5EF4-FFF2-40B4-BE49-F238E27FC236}">
                <a16:creationId xmlns:a16="http://schemas.microsoft.com/office/drawing/2014/main" id="{DCA08882-85DB-A23B-924D-E41EC3DCCE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1462" y="5398906"/>
            <a:ext cx="559633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0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DB401-AECA-FB94-D680-38DDCAC79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err="1">
                <a:solidFill>
                  <a:srgbClr val="FFC000"/>
                </a:solidFill>
              </a:rPr>
              <a:t>Acht</a:t>
            </a:r>
            <a:endParaRPr lang="en-GB" sz="9600" b="1" dirty="0">
              <a:solidFill>
                <a:srgbClr val="FFC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B13477-FDC3-6ECA-4E4A-94A682848E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898873" y="1007906"/>
            <a:ext cx="5305087" cy="5305087"/>
          </a:xfrm>
        </p:spPr>
      </p:pic>
      <p:pic>
        <p:nvPicPr>
          <p:cNvPr id="6" name="eight">
            <a:hlinkClick r:id="" action="ppaction://media"/>
            <a:extLst>
              <a:ext uri="{FF2B5EF4-FFF2-40B4-BE49-F238E27FC236}">
                <a16:creationId xmlns:a16="http://schemas.microsoft.com/office/drawing/2014/main" id="{EEE36E9F-EB3B-CE05-4265-AD605D3029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73822" y="5546361"/>
            <a:ext cx="609600" cy="76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6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4"/>
    </mc:Choice>
    <mc:Fallback xmlns="">
      <p:transition spd="slow" advTm="1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54</Words>
  <Application>Microsoft Office PowerPoint</Application>
  <PresentationFormat>Widescreen</PresentationFormat>
  <Paragraphs>16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Eins</vt:lpstr>
      <vt:lpstr>Zwei</vt:lpstr>
      <vt:lpstr>Drei</vt:lpstr>
      <vt:lpstr>Vier</vt:lpstr>
      <vt:lpstr>Fünf</vt:lpstr>
      <vt:lpstr>Sechs</vt:lpstr>
      <vt:lpstr>Sieben </vt:lpstr>
      <vt:lpstr>Acht</vt:lpstr>
      <vt:lpstr>Neun</vt:lpstr>
      <vt:lpstr>Zehn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Zahlen </dc:title>
  <dc:creator>Dell</dc:creator>
  <cp:lastModifiedBy>Somaia</cp:lastModifiedBy>
  <cp:revision>21</cp:revision>
  <dcterms:created xsi:type="dcterms:W3CDTF">2022-10-11T06:51:17Z</dcterms:created>
  <dcterms:modified xsi:type="dcterms:W3CDTF">2023-04-04T09:23:34Z</dcterms:modified>
</cp:coreProperties>
</file>