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305" r:id="rId12"/>
    <p:sldId id="306" r:id="rId13"/>
    <p:sldId id="307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26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winkl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F32"/>
    <a:srgbClr val="F68D8A"/>
    <a:srgbClr val="FAC2C1"/>
    <a:srgbClr val="FF5050"/>
    <a:srgbClr val="CA095B"/>
    <a:srgbClr val="18A0DB"/>
    <a:srgbClr val="DE1E5A"/>
    <a:srgbClr val="ACDDFC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238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35D100F3-340E-4EAC-BC6D-3B4C248F5099}"/>
              </a:ext>
            </a:extLst>
          </p:cNvPr>
          <p:cNvSpPr/>
          <p:nvPr/>
        </p:nvSpPr>
        <p:spPr>
          <a:xfrm>
            <a:off x="0" y="5844746"/>
            <a:ext cx="9144000" cy="101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D8A7A6F2-1697-49B1-BF6C-A9075536FDF8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96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My bedroom is brightly painted.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AU" dirty="0"/>
              <a:t>painted</a:t>
            </a:r>
            <a:endParaRPr lang="en-GB" dirty="0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My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bedroom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E6A4C-6A3C-46E3-AA4D-50155AF44F34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679C33-4D44-486A-A2BD-5CA7D2DA42FC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C64BBA-AABF-4204-8BA4-87961479AF6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FD4EEE-3F2B-4D0F-87F4-6754AEAE24E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7755AE-1A55-46DB-94A1-3439A601A8A0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5CC449-256C-4A60-BF6F-222A420BFA1B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5F8B54-F4F9-4B22-8E7F-942A0FEDF599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9DDCB-8CCE-4A22-9067-2D964C37152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D3C01C-5A90-4A21-81D1-68B65AC4F555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AA2C3C-340D-41DF-B322-EEDFAEFCBC9A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78B91EAE-3A46-4697-AB39-0AE0A922E1C9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B2F942-A344-4AEE-A0AF-AD4BA5F268B9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90CF1ADB-2DC6-4F2A-B3E6-2B4C9F5F2FBE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85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7A8EF8C2-CC58-43C9-8AC0-3E6B9D2F931D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67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cat curled up.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6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curled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51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cat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2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up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AE473-6B9F-4DB9-8EA8-19CB43E783AC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463823-2AC5-4965-ACE3-3D150F0EBF87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7FB13F-DBAD-4C4C-A732-22B1B7C25CB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26FF8A-9BB8-4BF5-864B-486B16EF76BB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B87A11-1695-49E6-8438-48E751119161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65C86F-91A2-4B37-964C-54D7F368254E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82FE7-541A-4167-900F-2564281020EA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8EF3DF-570B-4336-9483-DF71997A2C54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1E00F9-4CFC-4624-9157-FB8199200704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0A7077-DA82-46D4-A93F-D15B89BB9B39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D1A7DC16-F815-4102-8EA3-4137C722CD24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C9A949-4A47-4CEB-9ED4-F2A13091E470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0B6D3D47-1DD5-405B-BB46-FD32A32A7FB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50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04034D7-2C48-4678-9616-858DBEDC4216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709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fridge is empty.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empty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fridge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EF2377-502C-4E98-AF25-DA8E724951D2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53EE78-6350-4A79-BBD7-62548153FE32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3B6B5-4738-4FD2-8248-1B8DB52FF195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256887-04EB-42B8-A3BC-6C5D50C07AE2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A4A25B-0155-4DDB-9B7F-187FA7A71113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9F6ADD-CA93-4ABD-9674-6D7CA5473A9A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B55C70-03C3-401C-948A-62F4A333E604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B15D61-D288-459A-9516-17BD0733050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C20BF8-EF43-47C2-AF31-00882FB65D34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95CD4D-6B47-4268-BF85-CA00BB43D450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956E6DF0-3529-4F5D-B7CB-55D5C3B8783F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3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451099-87D5-406B-8238-E67A910D1C04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F02CB62E-A07A-4835-8146-8203B7B36B40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1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883DECDE-26C4-4134-A333-27B800241C7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6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30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Go and play in the garden.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play</a:t>
            </a: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garden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44ACCC-2E90-4E4C-8AEB-32397A4F45BF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FEAB99-CB88-4D9C-980B-A12E234363E8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2" name="Rectangle 21">
            <a:hlinkClick r:id="rId4"/>
            <a:extLst>
              <a:ext uri="{FF2B5EF4-FFF2-40B4-BE49-F238E27FC236}">
                <a16:creationId xmlns:a16="http://schemas.microsoft.com/office/drawing/2014/main" id="{80CFF379-BC54-4FC1-A1F6-D2B06629D9DC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bank is open now.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bank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open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now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F1CF5C-62FA-4F36-84E2-8A9DD0188EE6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A89552-360A-49CB-B07E-50628548C60F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2F28A6-E41B-4911-A743-12EFFA6761D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AF599F-AA0D-47FD-B46B-2FE6315C7205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97F41D-1938-4A5C-A966-4D6F7D22FC3A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AEC047-A26E-4EFC-BCBE-7DE51B3E22DB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52C31B-B50B-4277-A4B7-A48F2A8B8C2F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4E578C-000E-491F-B61A-F2F1C2EC1804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8E89E0-250C-4961-A606-D3911EDB3D08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A39C2-BF98-421B-8E61-664F2C241F9A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769932FB-BC70-41D1-A894-7CCB5282D1B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1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5B354-071F-420A-8FEA-6546AFD1550B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B6CCB331-CB77-4AC7-9719-4C7D2D6D8A12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49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9BA20367-5B4B-443A-A699-D88130D01319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617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Take your shoes off.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Take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shoes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off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12DF95-F364-433D-9E4F-E6F3D0DCB0C4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DDA52-D61F-4075-B3A5-BE7D7C370EB9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938399-F19E-4399-BEF4-573550E4CD2D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C96E36-B707-4E5F-9BE0-61372F07FAF4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D53F1D-15A5-47AC-A30E-1FF0CFF289F4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0DE3B2-523C-42D7-B930-E42CE13CD195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5745D-3D11-4A2A-8FF9-C806CC30DAFB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B7B76B-547C-4A63-B23B-47B631E9018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F48413-DB38-4C5E-8DF3-6BBD6BF1B59C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3D2F01-F750-4F65-B6A2-8C15FCD3CF73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D3B2A960-D4EB-49EF-AE93-097BC5138C45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7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151D4A-88A3-4BA7-AC19-0A3D6BFAEC44}"/>
              </a:ext>
            </a:extLst>
          </p:cNvPr>
          <p:cNvSpPr/>
          <p:nvPr/>
        </p:nvSpPr>
        <p:spPr>
          <a:xfrm>
            <a:off x="1015068" y="2255360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61807680-192A-49C2-9168-C741FE93CAA4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39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0169A8C8-E6ED-4CAE-9839-53C556B46AFD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15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 went down the blue slide.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went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slide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blue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F6D248-3790-4F0A-99D7-62B9A912C107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E9FD6B-CCB2-42A7-A3DA-3318E447FB1D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6BAD56-CD85-4559-9AF4-CCB93473A9EF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E3EC94-00F5-4357-8F64-D55A6623DDF0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C6149E-C98F-41D6-8F59-5704C9DED9D2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7ACA23-A59E-4CF3-A873-B2AAB387F0EF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CF2F45-596A-401A-9D21-C63974A3D0F7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AD6F64-1ACA-4ABC-95B8-7A5D1B6BABD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C907FB-2F94-4552-8485-7943549F6C94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5AA05A-FE3A-404E-A72B-FCD010101924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859797CF-AD27-49B8-96D9-1316155D7CE6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2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280D01-BE34-460A-A45F-EC1C780D6CD5}"/>
              </a:ext>
            </a:extLst>
          </p:cNvPr>
          <p:cNvSpPr/>
          <p:nvPr/>
        </p:nvSpPr>
        <p:spPr>
          <a:xfrm>
            <a:off x="1015068" y="2267717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A2C3B1FB-135B-496A-9EB0-3E723D95D0F6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40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A101CC7-485A-44A2-88C0-C9E4BD5590A7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67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My ice cream </a:t>
            </a:r>
            <a:r>
              <a:rPr lang="en-GB" dirty="0">
                <a:solidFill>
                  <a:schemeClr val="tx1"/>
                </a:solidFill>
              </a:rPr>
              <a:t>is melting.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Ice cream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My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melting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E49DE0-1162-4FF3-AD7B-AC657F642FAE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73B3E9-12B1-4A8A-8B06-141A73BC06ED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784A10-9699-4F21-AC6F-10C1AA6A6917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249B7D-9CD1-474A-81CA-EA2979FF4B63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EC267E-B041-4D8C-901E-7BDBA77311A3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D7396A-7868-4A83-AEBB-D6829DAA0644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634C3F-ABC5-49DF-B108-2E887A2464E6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56B93B-F132-4FAE-AFD9-134F67021C1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C44BC5-8F93-49E3-953F-CE76AB1F3AAB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4D9CF-22A2-4136-B8E2-E9E85C30C8C4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ADF8D104-393F-4F4B-A7BC-13D5B976A67C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9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52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F9FEC3-E295-4BBF-B558-D8076F44B4D1}"/>
              </a:ext>
            </a:extLst>
          </p:cNvPr>
          <p:cNvSpPr/>
          <p:nvPr/>
        </p:nvSpPr>
        <p:spPr>
          <a:xfrm>
            <a:off x="1015068" y="228007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C2889780-A125-4449-9DAD-1F74DDDBB472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14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E6AD6C22-D1CA-49C7-835F-908D86CFCB3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03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C631A4F4-D7FB-4776-BBD2-E50EAA67470D}"/>
              </a:ext>
            </a:extLst>
          </p:cNvPr>
          <p:cNvSpPr/>
          <p:nvPr/>
        </p:nvSpPr>
        <p:spPr>
          <a:xfrm>
            <a:off x="0" y="5844746"/>
            <a:ext cx="9144000" cy="101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2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red car was going too slowly.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red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car</a:t>
            </a: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slowly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B95D1A-909F-4BDC-A9DC-69845E23FD26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19E6BD-E781-4030-BDA0-55996B6703C9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A1814A-6E32-434C-9FB8-E5CAE92CE9E5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796A1B-8CF7-47A5-880D-9167C7CE9E8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984F45F-F527-434B-A860-64E9102C1B66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CBA08A-5A07-4585-A5D4-72A3E07FCE3B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D9137D-3589-4506-AF7F-4DC909B1F87D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93CEF-4633-4425-B576-061CF8D74F19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510E49-439C-4EA5-BF46-68672CB4442D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464F4C-9116-4B0C-A1DB-837F53192E5E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5050"/>
              </a:solidFill>
            </a:endParaRPr>
          </a:p>
        </p:txBody>
      </p:sp>
      <p:sp>
        <p:nvSpPr>
          <p:cNvPr id="17" name="Rectangle 16">
            <a:hlinkClick r:id="rId4"/>
            <a:extLst>
              <a:ext uri="{FF2B5EF4-FFF2-40B4-BE49-F238E27FC236}">
                <a16:creationId xmlns:a16="http://schemas.microsoft.com/office/drawing/2014/main" id="{FF513573-36A1-4F38-BB5F-34BC6C8ABEF7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FFEAF2-CD49-4CF4-AA66-873B0D96FBA3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EC7C4FB0-96B3-49ED-8AA9-259BBFD854D7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7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9751F497-07D6-463B-B3F3-B8B4C3DE56C1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C30F32"/>
                </a:solidFill>
                <a:latin typeface="+mn-lt"/>
              </a:rPr>
              <a:t>What is the noun 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CA0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A colourful butterfly landed on me.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E85C7AF6-94CB-4DB9-B742-8A36CC2631DA}"/>
              </a:ext>
            </a:extLst>
          </p:cNvPr>
          <p:cNvSpPr/>
          <p:nvPr/>
        </p:nvSpPr>
        <p:spPr>
          <a:xfrm>
            <a:off x="3334944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butterfly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49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AU" dirty="0"/>
              <a:t>landed</a:t>
            </a:r>
            <a:endParaRPr lang="en-GB" dirty="0"/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13AD4C8-01C2-47EB-80D2-AB87497D915C}"/>
              </a:ext>
            </a:extLst>
          </p:cNvPr>
          <p:cNvSpPr/>
          <p:nvPr/>
        </p:nvSpPr>
        <p:spPr>
          <a:xfrm>
            <a:off x="5914240" y="4664201"/>
            <a:ext cx="2474111" cy="495108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colourful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E6A4C-6A3C-46E3-AA4D-50155AF44F34}"/>
              </a:ext>
            </a:extLst>
          </p:cNvPr>
          <p:cNvSpPr/>
          <p:nvPr/>
        </p:nvSpPr>
        <p:spPr>
          <a:xfrm>
            <a:off x="17583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679C33-4D44-486A-A2BD-5CA7D2DA42FC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C64BBA-AABF-4204-8BA4-87961479AF60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FD4EEE-3F2B-4D0F-87F4-6754AEAE24E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7755AE-1A55-46DB-94A1-3439A601A8A0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5CC449-256C-4A60-BF6F-222A420BFA1B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5F8B54-F4F9-4B22-8E7F-942A0FEDF599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39DDCB-8CCE-4A22-9067-2D964C371525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D3C01C-5A90-4A21-81D1-68B65AC4F555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AA2C3C-340D-41DF-B322-EEDFAEFCBC9A}"/>
              </a:ext>
            </a:extLst>
          </p:cNvPr>
          <p:cNvSpPr/>
          <p:nvPr/>
        </p:nvSpPr>
        <p:spPr>
          <a:xfrm>
            <a:off x="7065168" y="6297106"/>
            <a:ext cx="320511" cy="320511"/>
          </a:xfrm>
          <a:prstGeom prst="ellipse">
            <a:avLst/>
          </a:prstGeom>
          <a:solidFill>
            <a:srgbClr val="F6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4"/>
            <a:extLst>
              <a:ext uri="{FF2B5EF4-FFF2-40B4-BE49-F238E27FC236}">
                <a16:creationId xmlns:a16="http://schemas.microsoft.com/office/drawing/2014/main" id="{D6A20D04-609E-4C9C-9469-5D3DBE046E38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8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CA095B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D7BE45-F92B-42AA-98C6-2652AA26DADE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8C3A01E9-5235-40CF-B452-D2A4F3A4C661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00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198</TotalTime>
  <Words>303</Words>
  <Application>Microsoft Office PowerPoint</Application>
  <PresentationFormat>On-screen Show (4:3)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Twinkl</vt:lpstr>
      <vt:lpstr>Calibri</vt:lpstr>
      <vt:lpstr>Arial</vt:lpstr>
      <vt:lpstr>Office Theme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What is the noun in this sentence?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</dc:creator>
  <cp:lastModifiedBy>LENOVO</cp:lastModifiedBy>
  <cp:revision>17</cp:revision>
  <dcterms:created xsi:type="dcterms:W3CDTF">2021-01-06T01:50:54Z</dcterms:created>
  <dcterms:modified xsi:type="dcterms:W3CDTF">2023-10-07T19:16:20Z</dcterms:modified>
</cp:coreProperties>
</file>