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9" r:id="rId4"/>
    <p:sldId id="281" r:id="rId5"/>
    <p:sldId id="282" r:id="rId6"/>
    <p:sldId id="283" r:id="rId7"/>
    <p:sldId id="284" r:id="rId8"/>
    <p:sldId id="286" r:id="rId9"/>
    <p:sldId id="29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3124" autoAdjust="0"/>
  </p:normalViewPr>
  <p:slideViewPr>
    <p:cSldViewPr>
      <p:cViewPr>
        <p:scale>
          <a:sx n="57" d="100"/>
          <a:sy n="57" d="100"/>
        </p:scale>
        <p:origin x="117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r" defTabSz="914400" rtl="1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6F97F7-FAB9-CD69-3DB9-4CA159BF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Lektion 8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F535109-CC63-ABDF-F4E4-F6089486A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Meine Woche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73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 rtl="0"/>
            <a:endParaRPr lang="de-DE" sz="8000" dirty="0"/>
          </a:p>
          <a:p>
            <a:pPr algn="ctr" rtl="0"/>
            <a:r>
              <a:rPr lang="de-DE" sz="8000" dirty="0"/>
              <a:t>Danke schön .</a:t>
            </a:r>
            <a:endParaRPr lang="ar-EG" sz="8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0197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de-DE" dirty="0"/>
              <a:t> Was sind die Schulfaecher?</a:t>
            </a:r>
            <a:br>
              <a:rPr lang="de-DE" dirty="0"/>
            </a:br>
            <a:endParaRPr lang="en-US" dirty="0"/>
          </a:p>
        </p:txBody>
      </p:sp>
      <p:pic>
        <p:nvPicPr>
          <p:cNvPr id="4" name="Content Placeholder 3" descr="ÙØªÙØ¬Ø© Ø¨Ø­Ø« Ø§ÙØµÙØ± Ø¹Ù âªschulsachen fotoâ¬â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1628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3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 rtl="0"/>
            <a:r>
              <a:rPr lang="de-DE" sz="4800" b="1" dirty="0"/>
              <a:t>Ethik</a:t>
            </a:r>
          </a:p>
          <a:p>
            <a:pPr algn="l" rtl="0"/>
            <a:endParaRPr lang="de-DE" dirty="0"/>
          </a:p>
          <a:p>
            <a:pPr algn="l" rt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bedeutet</a:t>
            </a:r>
            <a:r>
              <a:rPr lang="en-US" dirty="0"/>
              <a:t> die </a:t>
            </a:r>
            <a:r>
              <a:rPr lang="en-US" dirty="0" err="1"/>
              <a:t>Schulf</a:t>
            </a:r>
            <a:r>
              <a:rPr lang="de-DE" dirty="0"/>
              <a:t>ächer ?</a:t>
            </a:r>
            <a:endParaRPr lang="en-US" dirty="0"/>
          </a:p>
        </p:txBody>
      </p:sp>
      <p:pic>
        <p:nvPicPr>
          <p:cNvPr id="4" name="image9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2876232"/>
            <a:ext cx="5715000" cy="26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00.jpeg"/>
          <p:cNvPicPr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257550" y="2798762"/>
            <a:ext cx="2628900" cy="174307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das?</a:t>
            </a:r>
          </a:p>
        </p:txBody>
      </p:sp>
    </p:spTree>
    <p:extLst>
      <p:ext uri="{BB962C8B-B14F-4D97-AF65-F5344CB8AC3E}">
        <p14:creationId xmlns:p14="http://schemas.microsoft.com/office/powerpoint/2010/main" val="21915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9.jpeg"/>
          <p:cNvPicPr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143250" y="2717800"/>
            <a:ext cx="2857500" cy="1905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76400" y="5562600"/>
            <a:ext cx="5669280" cy="548640"/>
          </a:xfrm>
        </p:spPr>
        <p:txBody>
          <a:bodyPr>
            <a:noAutofit/>
          </a:bodyPr>
          <a:lstStyle/>
          <a:p>
            <a:r>
              <a:rPr lang="en-US" sz="6000" dirty="0"/>
              <a:t>Kunst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das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46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Deutsch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das?</a:t>
            </a:r>
          </a:p>
        </p:txBody>
      </p:sp>
      <p:pic>
        <p:nvPicPr>
          <p:cNvPr id="5" name="image101.jpeg"/>
          <p:cNvPicPr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324225" y="2908300"/>
            <a:ext cx="24955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5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800" dirty="0" err="1"/>
              <a:t>Englisch</a:t>
            </a:r>
            <a:endParaRPr lang="en-US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das?</a:t>
            </a:r>
          </a:p>
        </p:txBody>
      </p:sp>
      <p:pic>
        <p:nvPicPr>
          <p:cNvPr id="6" name="image105.jpeg"/>
          <p:cNvPicPr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562350" y="3051175"/>
            <a:ext cx="20193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000" dirty="0" err="1"/>
              <a:t>Werken</a:t>
            </a:r>
            <a:r>
              <a:rPr lang="en-US" sz="4000" dirty="0"/>
              <a:t> / Hand working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das?</a:t>
            </a:r>
          </a:p>
        </p:txBody>
      </p:sp>
      <p:pic>
        <p:nvPicPr>
          <p:cNvPr id="5" name="image107.jpeg"/>
          <p:cNvPicPr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190875" y="2527300"/>
            <a:ext cx="2762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800" dirty="0" err="1"/>
              <a:t>Mathematik</a:t>
            </a:r>
            <a:r>
              <a:rPr lang="en-US" sz="4800" dirty="0"/>
              <a:t> / </a:t>
            </a:r>
            <a:r>
              <a:rPr lang="en-US" sz="4800" dirty="0" err="1"/>
              <a:t>Mathe</a:t>
            </a:r>
            <a:endParaRPr lang="en-US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das?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905000"/>
            <a:ext cx="6267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2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2954</TotalTime>
  <Words>56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BlackTie</vt:lpstr>
      <vt:lpstr>Lektion 8</vt:lpstr>
      <vt:lpstr> Was sind die Schulfaecher? </vt:lpstr>
      <vt:lpstr>Was bedeutet die Schulfächer ?</vt:lpstr>
      <vt:lpstr>Was ist das?</vt:lpstr>
      <vt:lpstr>Was ist das?</vt:lpstr>
      <vt:lpstr>Was ist das?</vt:lpstr>
      <vt:lpstr>Was ist das?</vt:lpstr>
      <vt:lpstr>Was ist das?</vt:lpstr>
      <vt:lpstr>Was ist das?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Personal Pronomen</dc:title>
  <dc:creator>user</dc:creator>
  <cp:lastModifiedBy>Somaia</cp:lastModifiedBy>
  <cp:revision>40</cp:revision>
  <dcterms:created xsi:type="dcterms:W3CDTF">2006-08-16T00:00:00Z</dcterms:created>
  <dcterms:modified xsi:type="dcterms:W3CDTF">2024-01-17T10:32:31Z</dcterms:modified>
</cp:coreProperties>
</file>