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futur</a:t>
            </a:r>
            <a:r>
              <a:rPr lang="en-US" dirty="0"/>
              <a:t> simple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descendre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70973" y="2967335"/>
            <a:ext cx="60500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Elles descendr</a:t>
            </a:r>
            <a:r>
              <a:rPr lang="fr-FR" sz="5400" u="sng" dirty="0">
                <a:solidFill>
                  <a:srgbClr val="FF0000"/>
                </a:solidFill>
              </a:rPr>
              <a:t>ont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371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boire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3790" y="2967335"/>
            <a:ext cx="30444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 </a:t>
            </a:r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boirai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4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Je……………( </a:t>
            </a:r>
            <a:r>
              <a:rPr lang="en-US" dirty="0" err="1"/>
              <a:t>travailler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6436" y="2967335"/>
            <a:ext cx="36391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travaillerai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417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Tu ………….( </a:t>
            </a:r>
            <a:r>
              <a:rPr lang="en-US" dirty="0" err="1"/>
              <a:t>choisir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94630" y="2967335"/>
            <a:ext cx="3002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choisiras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56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Il……………( prendre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9132" y="2967335"/>
            <a:ext cx="2893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prendra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56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Elle……………..( </a:t>
            </a:r>
            <a:r>
              <a:rPr lang="en-US" dirty="0" err="1"/>
              <a:t>regarder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97273" y="2967335"/>
            <a:ext cx="3597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regardera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75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Nous…………….( </a:t>
            </a:r>
            <a:r>
              <a:rPr lang="en-US" dirty="0" err="1"/>
              <a:t>applaudir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95534" y="2967335"/>
            <a:ext cx="4600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applaudirons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80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Vous</a:t>
            </a:r>
            <a:r>
              <a:rPr lang="en-US" dirty="0"/>
              <a:t>…………..( </a:t>
            </a:r>
            <a:r>
              <a:rPr lang="en-US" dirty="0" err="1"/>
              <a:t>mettre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2907" y="2967335"/>
            <a:ext cx="2706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mettrez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188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Ils</a:t>
            </a:r>
            <a:r>
              <a:rPr lang="en-US" dirty="0"/>
              <a:t> ……………..( </a:t>
            </a:r>
            <a:r>
              <a:rPr lang="en-US" dirty="0" err="1"/>
              <a:t>acheter</a:t>
            </a:r>
            <a:r>
              <a:rPr lang="en-US" dirty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06517" y="2967335"/>
            <a:ext cx="3978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acheteront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34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Elles</a:t>
            </a:r>
            <a:r>
              <a:rPr lang="en-US" dirty="0"/>
              <a:t>…………( dire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38659" y="2967335"/>
            <a:ext cx="2114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diront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22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u="sng" dirty="0"/>
              <a:t>Les indicateurs / mots clés du temps futur :</a:t>
            </a:r>
          </a:p>
        </p:txBody>
      </p:sp>
      <p:sp>
        <p:nvSpPr>
          <p:cNvPr id="4" name="Rectangle 3"/>
          <p:cNvSpPr/>
          <p:nvPr/>
        </p:nvSpPr>
        <p:spPr>
          <a:xfrm>
            <a:off x="888643" y="2967335"/>
            <a:ext cx="102431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5400" dirty="0"/>
              <a:t>Demain, après-demain, suivant / prochain, dans.</a:t>
            </a:r>
          </a:p>
        </p:txBody>
      </p:sp>
    </p:spTree>
    <p:extLst>
      <p:ext uri="{BB962C8B-B14F-4D97-AF65-F5344CB8AC3E}">
        <p14:creationId xmlns:p14="http://schemas.microsoft.com/office/powerpoint/2010/main" val="254678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882" y="764373"/>
            <a:ext cx="11068318" cy="1293028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les terminaisons du verbe avoir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59100" y="2967335"/>
            <a:ext cx="103471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5400" dirty="0"/>
              <a:t>Je ( ai ) Tu ( as )</a:t>
            </a:r>
            <a:endParaRPr lang="en-US" sz="5400" dirty="0"/>
          </a:p>
          <a:p>
            <a:r>
              <a:rPr lang="fr-FR" sz="5400" dirty="0"/>
              <a:t>Il / elle / on ( a )</a:t>
            </a:r>
            <a:endParaRPr lang="en-US" sz="5400" dirty="0"/>
          </a:p>
          <a:p>
            <a:r>
              <a:rPr lang="fr-FR" sz="5400" dirty="0"/>
              <a:t>Nous ( </a:t>
            </a:r>
            <a:r>
              <a:rPr lang="fr-FR" sz="5400" dirty="0" err="1"/>
              <a:t>ons</a:t>
            </a:r>
            <a:r>
              <a:rPr lang="fr-FR" sz="5400" dirty="0"/>
              <a:t> ) Vous ( </a:t>
            </a:r>
            <a:r>
              <a:rPr lang="fr-FR" sz="5400" dirty="0" err="1"/>
              <a:t>ez</a:t>
            </a:r>
            <a:r>
              <a:rPr lang="fr-FR" sz="5400" dirty="0"/>
              <a:t> )</a:t>
            </a:r>
            <a:endParaRPr lang="en-US" sz="5400" dirty="0"/>
          </a:p>
          <a:p>
            <a:r>
              <a:rPr lang="fr-FR" sz="5400" dirty="0"/>
              <a:t>Ils / elles ( ont 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5244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2"/>
            <a:ext cx="8610600" cy="3099289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A- Dans les verbes suivants, on barre le ( e ) et on ajoute les terminaisons du verbe avoir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6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Ecrire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83595" y="2967335"/>
            <a:ext cx="2824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J’écrir</a:t>
            </a:r>
            <a:r>
              <a:rPr lang="fr-FR" sz="5400" u="sng" dirty="0">
                <a:solidFill>
                  <a:srgbClr val="FF0000"/>
                </a:solidFill>
              </a:rPr>
              <a:t>ai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9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7752" y="2967335"/>
            <a:ext cx="2656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Tu dir</a:t>
            </a:r>
            <a:r>
              <a:rPr lang="fr-FR" sz="5400" u="sng" dirty="0">
                <a:solidFill>
                  <a:srgbClr val="FF0000"/>
                </a:solidFill>
              </a:rPr>
              <a:t>as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40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prendre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05472" y="2967335"/>
            <a:ext cx="3381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Il prendr</a:t>
            </a:r>
            <a:r>
              <a:rPr lang="fr-FR" sz="5400" u="sng" dirty="0">
                <a:solidFill>
                  <a:srgbClr val="FF0000"/>
                </a:solidFill>
              </a:rPr>
              <a:t>a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11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mettre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8400" y="2967335"/>
            <a:ext cx="49552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Nous mettr</a:t>
            </a:r>
            <a:r>
              <a:rPr lang="fr-FR" sz="5400" u="sng" dirty="0">
                <a:solidFill>
                  <a:srgbClr val="FF0000"/>
                </a:solidFill>
              </a:rPr>
              <a:t>ons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066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 lire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7608" y="2967335"/>
            <a:ext cx="3236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solidFill>
                  <a:srgbClr val="FF0000"/>
                </a:solidFill>
              </a:rPr>
              <a:t>Vous lir</a:t>
            </a:r>
            <a:r>
              <a:rPr lang="fr-FR" sz="5400" u="sng" dirty="0">
                <a:solidFill>
                  <a:srgbClr val="FF0000"/>
                </a:solidFill>
              </a:rPr>
              <a:t>ez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730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</TotalTime>
  <Words>139</Words>
  <Application>Microsoft Office PowerPoint</Application>
  <PresentationFormat>Widescreen</PresentationFormat>
  <Paragraphs>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Vapor Trail</vt:lpstr>
      <vt:lpstr>Le futur simple</vt:lpstr>
      <vt:lpstr>PowerPoint Presentation</vt:lpstr>
      <vt:lpstr>les terminaisons du verbe avoir :</vt:lpstr>
      <vt:lpstr>A- Dans les verbes suivants, on barre le ( e ) et on ajoute les terminaisons du verbe avoir</vt:lpstr>
      <vt:lpstr>Ecrire</vt:lpstr>
      <vt:lpstr>dire</vt:lpstr>
      <vt:lpstr>prendre </vt:lpstr>
      <vt:lpstr>mettre </vt:lpstr>
      <vt:lpstr> lire</vt:lpstr>
      <vt:lpstr>descendre </vt:lpstr>
      <vt:lpstr>boire</vt:lpstr>
      <vt:lpstr>Je……………( travailler )</vt:lpstr>
      <vt:lpstr>Tu ………….( choisir )</vt:lpstr>
      <vt:lpstr>Il……………( prendre )</vt:lpstr>
      <vt:lpstr>Elle……………..( regarder )</vt:lpstr>
      <vt:lpstr>Nous…………….( applaudir )</vt:lpstr>
      <vt:lpstr>Vous…………..( mettre )</vt:lpstr>
      <vt:lpstr>Ils ……………..( acheter )</vt:lpstr>
      <vt:lpstr>Elles…………( dire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Faten Khairy</dc:creator>
  <cp:lastModifiedBy>Faten Abouelezz</cp:lastModifiedBy>
  <cp:revision>6</cp:revision>
  <dcterms:created xsi:type="dcterms:W3CDTF">2021-02-13T15:45:27Z</dcterms:created>
  <dcterms:modified xsi:type="dcterms:W3CDTF">2024-05-14T05:58:37Z</dcterms:modified>
</cp:coreProperties>
</file>