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4" r:id="rId6"/>
    <p:sldId id="263" r:id="rId7"/>
    <p:sldId id="262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4E6A-463C-7692-85E0-BE6637815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2E66B-9A9E-B68E-17DE-AF359D26C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55B9F-FC99-1AD4-AD73-DC6E7183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4D-454F-44F1-9042-900E0307888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8567-249F-E878-0D26-04038381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32FAB-EB4B-6754-6FF7-871A3C97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676C-775D-4261-9CE1-576F717B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0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E7DC1-E829-0E2A-0BC0-35E4F7F30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EF0AE-4455-5D42-9F3C-3E1DAE572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066B5-F39E-1E52-D00C-1E66B31A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4D-454F-44F1-9042-900E0307888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02C90-098B-22F1-D9AF-460983E1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2D930-8653-ACCD-C18A-E3444709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676C-775D-4261-9CE1-576F717B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3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BBBB5-AFAF-A0BD-9EC9-D7F530393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56B3E-D5D2-2F2E-8355-DCFDECB18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86A73-AD09-D1CB-EE45-EB44204F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4D-454F-44F1-9042-900E0307888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50EA-129E-E983-0196-8A7FC8F5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2FC7D-AB3C-44D1-001B-2B6B287F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676C-775D-4261-9CE1-576F717B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27D2-521F-58E8-FCCD-446ACF0F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211BA-1F1A-92D9-775F-7382EBF5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FDFDE-E33B-D743-4244-825F6DE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4D-454F-44F1-9042-900E0307888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49C76-93C7-0359-18A9-F0969CF3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C1CCD-816C-3481-9398-49616627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676C-775D-4261-9CE1-576F717B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3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866D-F15A-4807-06F5-68BA37ED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D0AD9-9BB1-E8B6-21DA-7C6F83C1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C016E-9B26-1CAF-4613-8AC57576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4D-454F-44F1-9042-900E0307888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48F0F-7E37-CF73-5CC3-693F3AEE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94146-5522-06EE-0C16-06600B86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676C-775D-4261-9CE1-576F717B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1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7EC8-5A19-BC4F-E1F5-2BD8718E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8552-9F40-158A-3D69-FE0833C75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8A614-6C68-5C3B-8780-79192BCF7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F3805-FB2E-5C13-860C-9621EF0A7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4D-454F-44F1-9042-900E0307888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DC819-8E76-FD0F-1473-061092AA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B9732-1254-889F-5509-044B9CDC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676C-775D-4261-9CE1-576F717B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2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93F4C-5DA7-AB0A-831F-74A6F0C8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61174-8042-D33F-1BD1-903994C22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BBA53-C453-D732-4668-A5D4642D3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9FC4A-822D-C927-CA03-4499DA8CD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67911-A088-1858-9DB7-20F074531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74E2A3-FD5C-1215-4E30-E56061F4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4D-454F-44F1-9042-900E0307888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9FD344-D172-D946-72CD-994BFBCE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0881E-FDF1-A87D-7560-3C166D41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676C-775D-4261-9CE1-576F717B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5AC9-9F61-737D-8393-1B5ACD91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BE6272-E577-9E4F-8EC9-191E105C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4D-454F-44F1-9042-900E0307888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E45A6-5909-AB23-4FDE-C375F76F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F4F4C-0AD1-C8E6-A7CB-E68FFE83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676C-775D-4261-9CE1-576F717B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4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5E34E9-98C2-69E2-E94F-2ADB8D539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4D-454F-44F1-9042-900E0307888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519C18-A6B7-196C-CDE5-A0F9C242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FBC6F-1D41-C4C9-A4E8-36D9ACE4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676C-775D-4261-9CE1-576F717B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4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E5F3-B070-FEDC-90A9-2B2E0A01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CF6F-C290-9273-EF3B-A8E89CE13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8503B-00C6-7196-45C4-F00E9B45A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73E13-4F0A-C7A6-DBFC-245ED423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4D-454F-44F1-9042-900E0307888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E4CBC-E055-545E-6F81-F14CB136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1DC0C-1858-D457-079F-65E1B3C7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676C-775D-4261-9CE1-576F717B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9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B5DA-0465-4E35-D055-4794F783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EC60A9-083F-623A-96A7-B4B6C789A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79E2F-4E9C-983F-D94F-C49882AF2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285A2-6847-AE79-BE39-882F8B136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EB4D-454F-44F1-9042-900E0307888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1707B-B59B-1D5F-BFB8-FA3F4B3A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D91A7-BE78-6CDB-425C-957D48A2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676C-775D-4261-9CE1-576F717B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8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E596EF-9B1B-988C-76DC-109EF458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67E8E-747B-6B5F-13A6-BB5B84FE3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3218C-ABBF-2EC4-7D90-A490352C9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AEB4D-454F-44F1-9042-900E0307888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B8108-35E5-CBD0-5A80-BE78C8020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C37D5-6994-9154-586B-2CD275D3C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8676C-775D-4261-9CE1-576F717B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7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sele%C3%A7%C3%A3o-corrigir-marca-direito-4031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en/photo/962452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sele%C3%A7%C3%A3o-corrigir-marca-direito-4031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sele%C3%A7%C3%A3o-corrigir-marca-direito-4031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sele%C3%A7%C3%A3o-corrigir-marca-direito-4031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de/view-image.php?image=235815&amp;picture=mund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sele%C3%A7%C3%A3o-corrigir-marca-direito-4031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sele%C3%A7%C3%A3o-corrigir-marca-direito-4031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F19F6F-6457-2CB7-E91B-99B29D22A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915"/>
            <a:ext cx="12192000" cy="5943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6FE108-9C20-F33B-4F21-8BDDD2730A4F}"/>
              </a:ext>
            </a:extLst>
          </p:cNvPr>
          <p:cNvSpPr/>
          <p:nvPr/>
        </p:nvSpPr>
        <p:spPr>
          <a:xfrm>
            <a:off x="3402766" y="22485"/>
            <a:ext cx="508166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Körperteile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75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9A260-A122-7526-A9F5-8FBFBB8DE1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31"/>
          <a:stretch/>
        </p:blipFill>
        <p:spPr>
          <a:xfrm>
            <a:off x="1947482" y="0"/>
            <a:ext cx="829703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E1B396-45A0-844A-AC26-821F71902D7D}"/>
              </a:ext>
            </a:extLst>
          </p:cNvPr>
          <p:cNvSpPr/>
          <p:nvPr/>
        </p:nvSpPr>
        <p:spPr>
          <a:xfrm rot="20470845">
            <a:off x="2817549" y="4391604"/>
            <a:ext cx="3215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bungen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647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3851-C59C-AA6F-E249-07EE294EC2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Was </a:t>
            </a:r>
            <a:r>
              <a:rPr lang="en-US" b="1" dirty="0" err="1"/>
              <a:t>ist</a:t>
            </a:r>
            <a:r>
              <a:rPr lang="en-US" b="1" dirty="0"/>
              <a:t> das?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BA2DD7-B2AF-AFD4-90F3-4E8B1F25CA58}"/>
              </a:ext>
            </a:extLst>
          </p:cNvPr>
          <p:cNvSpPr txBox="1">
            <a:spLocks/>
          </p:cNvSpPr>
          <p:nvPr/>
        </p:nvSpPr>
        <p:spPr>
          <a:xfrm>
            <a:off x="838200" y="5532437"/>
            <a:ext cx="4660692" cy="13255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Das </a:t>
            </a:r>
            <a:r>
              <a:rPr lang="en-US" b="1" dirty="0" err="1"/>
              <a:t>ist</a:t>
            </a:r>
            <a:r>
              <a:rPr lang="en-US" b="1" dirty="0"/>
              <a:t> </a:t>
            </a:r>
            <a:r>
              <a:rPr lang="en-US" b="1" dirty="0" err="1"/>
              <a:t>mein</a:t>
            </a:r>
            <a:r>
              <a:rPr lang="en-US" b="1" dirty="0"/>
              <a:t> Hand.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9AADB8-7F7E-00D1-4183-4DEC31292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4126" y="5633244"/>
            <a:ext cx="1059304" cy="100964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829893-0BE1-61FF-C800-A8C63942F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88572" y="1960536"/>
            <a:ext cx="3414856" cy="3414856"/>
          </a:xfrm>
        </p:spPr>
      </p:pic>
    </p:spTree>
    <p:extLst>
      <p:ext uri="{BB962C8B-B14F-4D97-AF65-F5344CB8AC3E}">
        <p14:creationId xmlns:p14="http://schemas.microsoft.com/office/powerpoint/2010/main" val="10169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3851-C59C-AA6F-E249-07EE294EC2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Was </a:t>
            </a:r>
            <a:r>
              <a:rPr lang="en-US" b="1" dirty="0" err="1"/>
              <a:t>ist</a:t>
            </a:r>
            <a:r>
              <a:rPr lang="en-US" b="1" dirty="0"/>
              <a:t> das?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BA2DD7-B2AF-AFD4-90F3-4E8B1F25CA58}"/>
              </a:ext>
            </a:extLst>
          </p:cNvPr>
          <p:cNvSpPr txBox="1">
            <a:spLocks/>
          </p:cNvSpPr>
          <p:nvPr/>
        </p:nvSpPr>
        <p:spPr>
          <a:xfrm>
            <a:off x="838200" y="5532437"/>
            <a:ext cx="4660692" cy="13255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Das </a:t>
            </a:r>
            <a:r>
              <a:rPr lang="en-US" b="1" dirty="0" err="1"/>
              <a:t>ist</a:t>
            </a:r>
            <a:r>
              <a:rPr lang="en-US" b="1" dirty="0"/>
              <a:t> </a:t>
            </a:r>
            <a:r>
              <a:rPr lang="en-US" b="1" dirty="0" err="1"/>
              <a:t>mein</a:t>
            </a:r>
            <a:r>
              <a:rPr lang="en-US" b="1" dirty="0"/>
              <a:t> </a:t>
            </a:r>
            <a:r>
              <a:rPr lang="en-US" b="1" dirty="0" err="1"/>
              <a:t>Bein</a:t>
            </a:r>
            <a:r>
              <a:rPr lang="en-US" b="1" dirty="0"/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9AADB8-7F7E-00D1-4183-4DEC31292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4126" y="5633244"/>
            <a:ext cx="1059304" cy="100964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44D449-BE06-A2B3-978C-9D0A8C59F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26899" y="2016300"/>
            <a:ext cx="4938202" cy="329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3851-C59C-AA6F-E249-07EE294EC2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Was </a:t>
            </a:r>
            <a:r>
              <a:rPr lang="en-US" b="1" dirty="0" err="1"/>
              <a:t>ist</a:t>
            </a:r>
            <a:r>
              <a:rPr lang="en-US" b="1" dirty="0"/>
              <a:t> das?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BA2DD7-B2AF-AFD4-90F3-4E8B1F25CA58}"/>
              </a:ext>
            </a:extLst>
          </p:cNvPr>
          <p:cNvSpPr txBox="1">
            <a:spLocks/>
          </p:cNvSpPr>
          <p:nvPr/>
        </p:nvSpPr>
        <p:spPr>
          <a:xfrm>
            <a:off x="838200" y="5532437"/>
            <a:ext cx="4660692" cy="13255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Das </a:t>
            </a:r>
            <a:r>
              <a:rPr lang="en-US" b="1" dirty="0" err="1"/>
              <a:t>ist</a:t>
            </a:r>
            <a:r>
              <a:rPr lang="en-US" b="1" dirty="0"/>
              <a:t> </a:t>
            </a:r>
            <a:r>
              <a:rPr lang="en-US" b="1" dirty="0" err="1"/>
              <a:t>mein</a:t>
            </a:r>
            <a:r>
              <a:rPr lang="en-US" b="1" dirty="0"/>
              <a:t> Kopf.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9AADB8-7F7E-00D1-4183-4DEC31292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4126" y="5633244"/>
            <a:ext cx="1059304" cy="100964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BBA2919-D8EB-0E0F-C64C-281EEDC19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77128" y="1827433"/>
            <a:ext cx="3175192" cy="356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3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3851-C59C-AA6F-E249-07EE294EC2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Was </a:t>
            </a:r>
            <a:r>
              <a:rPr lang="en-US" b="1" dirty="0" err="1"/>
              <a:t>ist</a:t>
            </a:r>
            <a:r>
              <a:rPr lang="en-US" b="1" dirty="0"/>
              <a:t> das?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BA2DD7-B2AF-AFD4-90F3-4E8B1F25CA58}"/>
              </a:ext>
            </a:extLst>
          </p:cNvPr>
          <p:cNvSpPr txBox="1">
            <a:spLocks/>
          </p:cNvSpPr>
          <p:nvPr/>
        </p:nvSpPr>
        <p:spPr>
          <a:xfrm>
            <a:off x="838200" y="5532437"/>
            <a:ext cx="4660692" cy="13255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Das </a:t>
            </a:r>
            <a:r>
              <a:rPr lang="en-US" b="1" dirty="0" err="1"/>
              <a:t>ist</a:t>
            </a:r>
            <a:r>
              <a:rPr lang="en-US" b="1" dirty="0"/>
              <a:t> </a:t>
            </a:r>
            <a:r>
              <a:rPr lang="en-US" b="1" dirty="0" err="1"/>
              <a:t>mein</a:t>
            </a:r>
            <a:r>
              <a:rPr lang="en-US" b="1" dirty="0"/>
              <a:t> </a:t>
            </a:r>
            <a:r>
              <a:rPr lang="en-US" b="1" dirty="0" err="1"/>
              <a:t>Mund</a:t>
            </a:r>
            <a:r>
              <a:rPr lang="en-US" b="1" dirty="0"/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9AADB8-7F7E-00D1-4183-4DEC31292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4126" y="5633244"/>
            <a:ext cx="1059304" cy="100964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25C815-1368-F086-7428-C1D939E67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96251" y="2235200"/>
            <a:ext cx="5857875" cy="2752725"/>
          </a:xfrm>
        </p:spPr>
      </p:pic>
    </p:spTree>
    <p:extLst>
      <p:ext uri="{BB962C8B-B14F-4D97-AF65-F5344CB8AC3E}">
        <p14:creationId xmlns:p14="http://schemas.microsoft.com/office/powerpoint/2010/main" val="10505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3851-C59C-AA6F-E249-07EE294EC2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Was </a:t>
            </a:r>
            <a:r>
              <a:rPr lang="en-US" b="1" dirty="0" err="1"/>
              <a:t>ist</a:t>
            </a:r>
            <a:r>
              <a:rPr lang="en-US" b="1" dirty="0"/>
              <a:t> das?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BA2DD7-B2AF-AFD4-90F3-4E8B1F25CA58}"/>
              </a:ext>
            </a:extLst>
          </p:cNvPr>
          <p:cNvSpPr txBox="1">
            <a:spLocks/>
          </p:cNvSpPr>
          <p:nvPr/>
        </p:nvSpPr>
        <p:spPr>
          <a:xfrm>
            <a:off x="838200" y="5532437"/>
            <a:ext cx="4660692" cy="13255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Das </a:t>
            </a:r>
            <a:r>
              <a:rPr lang="en-US" b="1" dirty="0" err="1"/>
              <a:t>ist</a:t>
            </a:r>
            <a:r>
              <a:rPr lang="en-US" b="1" dirty="0"/>
              <a:t> </a:t>
            </a:r>
            <a:r>
              <a:rPr lang="en-US" b="1" dirty="0" err="1"/>
              <a:t>meine</a:t>
            </a:r>
            <a:r>
              <a:rPr lang="en-US" b="1" dirty="0"/>
              <a:t> </a:t>
            </a:r>
            <a:r>
              <a:rPr lang="en-US" b="1" dirty="0" err="1"/>
              <a:t>Nase</a:t>
            </a:r>
            <a:r>
              <a:rPr lang="en-US" b="1" dirty="0"/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9AADB8-7F7E-00D1-4183-4DEC31292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4126" y="5633244"/>
            <a:ext cx="1059304" cy="100964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FEB1C5-0E50-6A2A-8BA2-ADC8CDC4F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73001" y="1952339"/>
            <a:ext cx="6086185" cy="34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8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3851-C59C-AA6F-E249-07EE294EC2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Was </a:t>
            </a:r>
            <a:r>
              <a:rPr lang="en-US" b="1" dirty="0" err="1"/>
              <a:t>ist</a:t>
            </a:r>
            <a:r>
              <a:rPr lang="en-US" b="1" dirty="0"/>
              <a:t> das?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BA2DD7-B2AF-AFD4-90F3-4E8B1F25CA58}"/>
              </a:ext>
            </a:extLst>
          </p:cNvPr>
          <p:cNvSpPr txBox="1">
            <a:spLocks/>
          </p:cNvSpPr>
          <p:nvPr/>
        </p:nvSpPr>
        <p:spPr>
          <a:xfrm>
            <a:off x="838200" y="5532437"/>
            <a:ext cx="4660692" cy="13255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Das </a:t>
            </a:r>
            <a:r>
              <a:rPr lang="en-US" b="1" dirty="0" err="1"/>
              <a:t>ist</a:t>
            </a:r>
            <a:r>
              <a:rPr lang="en-US" b="1" dirty="0"/>
              <a:t> </a:t>
            </a:r>
            <a:r>
              <a:rPr lang="en-US" b="1" dirty="0" err="1"/>
              <a:t>mein</a:t>
            </a:r>
            <a:r>
              <a:rPr lang="en-US" b="1" dirty="0"/>
              <a:t> Arm.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9AADB8-7F7E-00D1-4183-4DEC31292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4126" y="5633244"/>
            <a:ext cx="1059304" cy="100964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844118-B695-3C9D-4EEF-0C1A2482C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88572" y="1954538"/>
            <a:ext cx="3414856" cy="341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9780DB-0DBC-2ABE-3403-F14CAD3DD0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32"/>
          <a:stretch/>
        </p:blipFill>
        <p:spPr>
          <a:xfrm>
            <a:off x="3267855" y="0"/>
            <a:ext cx="5043653" cy="6858000"/>
          </a:xfrm>
          <a:prstGeom prst="rect">
            <a:avLst/>
          </a:prstGeom>
        </p:spPr>
      </p:pic>
      <p:pic>
        <p:nvPicPr>
          <p:cNvPr id="5" name="Sound clapping 2">
            <a:hlinkClick r:id="" action="ppaction://media"/>
            <a:extLst>
              <a:ext uri="{FF2B5EF4-FFF2-40B4-BE49-F238E27FC236}">
                <a16:creationId xmlns:a16="http://schemas.microsoft.com/office/drawing/2014/main" id="{B751F2C6-5A40-D0CA-DF51-715B9B5C09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8268" y="5719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5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59</Words>
  <Application>Microsoft Office PowerPoint</Application>
  <PresentationFormat>Widescreen</PresentationFormat>
  <Paragraphs>14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Was ist das? </vt:lpstr>
      <vt:lpstr>Was ist das? </vt:lpstr>
      <vt:lpstr>Was ist das? </vt:lpstr>
      <vt:lpstr>Was ist das? </vt:lpstr>
      <vt:lpstr>Was ist das? </vt:lpstr>
      <vt:lpstr>Was ist das?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Somaia</dc:creator>
  <cp:lastModifiedBy>Somaia</cp:lastModifiedBy>
  <cp:revision>5</cp:revision>
  <dcterms:created xsi:type="dcterms:W3CDTF">2023-05-22T10:53:15Z</dcterms:created>
  <dcterms:modified xsi:type="dcterms:W3CDTF">2023-05-22T11:19:45Z</dcterms:modified>
</cp:coreProperties>
</file>