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7"/>
  </p:notesMasterIdLst>
  <p:sldIdLst>
    <p:sldId id="256" r:id="rId2"/>
    <p:sldId id="261" r:id="rId3"/>
    <p:sldId id="257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0083"/>
    <a:srgbClr val="00217E"/>
    <a:srgbClr val="FF0D97"/>
    <a:srgbClr val="FF9933"/>
    <a:srgbClr val="9EFF29"/>
    <a:srgbClr val="003635"/>
    <a:srgbClr val="5DD5FF"/>
    <a:srgbClr val="600000"/>
    <a:srgbClr val="FF8225"/>
    <a:srgbClr val="FF25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4" d="100"/>
          <a:sy n="114" d="100"/>
        </p:scale>
        <p:origin x="714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CF028B-CF85-43E7-945C-5B7BDA055790}" type="doc">
      <dgm:prSet loTypeId="urn:microsoft.com/office/officeart/2008/layout/VerticalCurvedList" loCatId="list" qsTypeId="urn:microsoft.com/office/officeart/2005/8/quickstyle/3d6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DC4BDBC-136F-4513-8353-6C4438C3C086}">
      <dgm:prSet phldrT="[Text]" custT="1"/>
      <dgm:spPr/>
      <dgm:t>
        <a:bodyPr/>
        <a:lstStyle/>
        <a:p>
          <a:pPr algn="ctr"/>
          <a:r>
            <a:rPr lang="ar-EG" sz="4000" b="1" dirty="0" smtClean="0">
              <a:solidFill>
                <a:schemeClr val="tx1"/>
              </a:solidFill>
            </a:rPr>
            <a:t>نظام الحكم فى بلدنا</a:t>
          </a:r>
          <a:endParaRPr lang="en-US" sz="4000" b="1" dirty="0">
            <a:solidFill>
              <a:schemeClr val="tx1"/>
            </a:solidFill>
          </a:endParaRPr>
        </a:p>
      </dgm:t>
    </dgm:pt>
    <dgm:pt modelId="{E6449A1E-91AE-440D-99FA-E0322FEA0BD8}" type="parTrans" cxnId="{2DCEBC05-A750-4DB2-A669-6C63FED2EFD3}">
      <dgm:prSet/>
      <dgm:spPr/>
      <dgm:t>
        <a:bodyPr/>
        <a:lstStyle/>
        <a:p>
          <a:endParaRPr lang="en-US"/>
        </a:p>
      </dgm:t>
    </dgm:pt>
    <dgm:pt modelId="{37A0D087-DB7B-47D6-BD5F-F461120AF46B}" type="sibTrans" cxnId="{2DCEBC05-A750-4DB2-A669-6C63FED2EFD3}">
      <dgm:prSet/>
      <dgm:spPr/>
      <dgm:t>
        <a:bodyPr/>
        <a:lstStyle/>
        <a:p>
          <a:endParaRPr lang="en-US"/>
        </a:p>
      </dgm:t>
    </dgm:pt>
    <dgm:pt modelId="{B0FDA549-7D76-4014-838F-A6AA3096B936}" type="pres">
      <dgm:prSet presAssocID="{8BCF028B-CF85-43E7-945C-5B7BDA055790}" presName="Name0" presStyleCnt="0">
        <dgm:presLayoutVars>
          <dgm:chMax val="7"/>
          <dgm:chPref val="7"/>
          <dgm:dir/>
        </dgm:presLayoutVars>
      </dgm:prSet>
      <dgm:spPr/>
    </dgm:pt>
    <dgm:pt modelId="{4774A38B-F59F-4C5B-978E-B848D9E1540F}" type="pres">
      <dgm:prSet presAssocID="{8BCF028B-CF85-43E7-945C-5B7BDA055790}" presName="Name1" presStyleCnt="0"/>
      <dgm:spPr/>
    </dgm:pt>
    <dgm:pt modelId="{53FAD004-9602-4334-B72E-A4C16871F2DA}" type="pres">
      <dgm:prSet presAssocID="{8BCF028B-CF85-43E7-945C-5B7BDA055790}" presName="cycle" presStyleCnt="0"/>
      <dgm:spPr/>
    </dgm:pt>
    <dgm:pt modelId="{262E264A-C34A-44BC-8A13-352997CFB109}" type="pres">
      <dgm:prSet presAssocID="{8BCF028B-CF85-43E7-945C-5B7BDA055790}" presName="srcNode" presStyleLbl="node1" presStyleIdx="0" presStyleCnt="1"/>
      <dgm:spPr/>
    </dgm:pt>
    <dgm:pt modelId="{721F8510-0E1F-4E9E-B5E1-CBFA44D43777}" type="pres">
      <dgm:prSet presAssocID="{8BCF028B-CF85-43E7-945C-5B7BDA055790}" presName="conn" presStyleLbl="parChTrans1D2" presStyleIdx="0" presStyleCnt="1"/>
      <dgm:spPr/>
    </dgm:pt>
    <dgm:pt modelId="{D4EE1F58-2ECF-46F5-9B18-46DB027F07DA}" type="pres">
      <dgm:prSet presAssocID="{8BCF028B-CF85-43E7-945C-5B7BDA055790}" presName="extraNode" presStyleLbl="node1" presStyleIdx="0" presStyleCnt="1"/>
      <dgm:spPr/>
    </dgm:pt>
    <dgm:pt modelId="{70708074-9C97-4D85-BB5A-4183663E1904}" type="pres">
      <dgm:prSet presAssocID="{8BCF028B-CF85-43E7-945C-5B7BDA055790}" presName="dstNode" presStyleLbl="node1" presStyleIdx="0" presStyleCnt="1"/>
      <dgm:spPr/>
    </dgm:pt>
    <dgm:pt modelId="{C10FEB75-9BE1-48DA-86B2-D60F32D86A5F}" type="pres">
      <dgm:prSet presAssocID="{9DC4BDBC-136F-4513-8353-6C4438C3C086}" presName="text_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498156-4E2A-4068-BC71-7A24FC63D8C5}" type="pres">
      <dgm:prSet presAssocID="{9DC4BDBC-136F-4513-8353-6C4438C3C086}" presName="accent_1" presStyleCnt="0"/>
      <dgm:spPr/>
    </dgm:pt>
    <dgm:pt modelId="{D561A195-1EDD-4DCD-BC83-D65CD2143412}" type="pres">
      <dgm:prSet presAssocID="{9DC4BDBC-136F-4513-8353-6C4438C3C086}" presName="accentRepeatNode" presStyleLbl="solidFgAcc1" presStyleIdx="0" presStyleCnt="1"/>
      <dgm:spPr/>
    </dgm:pt>
  </dgm:ptLst>
  <dgm:cxnLst>
    <dgm:cxn modelId="{2DCEBC05-A750-4DB2-A669-6C63FED2EFD3}" srcId="{8BCF028B-CF85-43E7-945C-5B7BDA055790}" destId="{9DC4BDBC-136F-4513-8353-6C4438C3C086}" srcOrd="0" destOrd="0" parTransId="{E6449A1E-91AE-440D-99FA-E0322FEA0BD8}" sibTransId="{37A0D087-DB7B-47D6-BD5F-F461120AF46B}"/>
    <dgm:cxn modelId="{6FEAC4F7-F853-4B6D-A041-17AE57557D5C}" type="presOf" srcId="{8BCF028B-CF85-43E7-945C-5B7BDA055790}" destId="{B0FDA549-7D76-4014-838F-A6AA3096B936}" srcOrd="0" destOrd="0" presId="urn:microsoft.com/office/officeart/2008/layout/VerticalCurvedList"/>
    <dgm:cxn modelId="{343099C2-9821-44D5-B551-9EB660A7B531}" type="presOf" srcId="{9DC4BDBC-136F-4513-8353-6C4438C3C086}" destId="{C10FEB75-9BE1-48DA-86B2-D60F32D86A5F}" srcOrd="0" destOrd="0" presId="urn:microsoft.com/office/officeart/2008/layout/VerticalCurvedList"/>
    <dgm:cxn modelId="{FFF9751F-C5FA-41A0-A10F-F1D7FAD1DDC3}" type="presOf" srcId="{37A0D087-DB7B-47D6-BD5F-F461120AF46B}" destId="{721F8510-0E1F-4E9E-B5E1-CBFA44D43777}" srcOrd="0" destOrd="0" presId="urn:microsoft.com/office/officeart/2008/layout/VerticalCurvedList"/>
    <dgm:cxn modelId="{02AF4A9B-3CB0-4404-9531-F28449B1CD42}" type="presParOf" srcId="{B0FDA549-7D76-4014-838F-A6AA3096B936}" destId="{4774A38B-F59F-4C5B-978E-B848D9E1540F}" srcOrd="0" destOrd="0" presId="urn:microsoft.com/office/officeart/2008/layout/VerticalCurvedList"/>
    <dgm:cxn modelId="{8614D82A-46BE-4ED1-B728-265802857805}" type="presParOf" srcId="{4774A38B-F59F-4C5B-978E-B848D9E1540F}" destId="{53FAD004-9602-4334-B72E-A4C16871F2DA}" srcOrd="0" destOrd="0" presId="urn:microsoft.com/office/officeart/2008/layout/VerticalCurvedList"/>
    <dgm:cxn modelId="{CBAC8B76-5916-4E22-BA93-9B01D15969D8}" type="presParOf" srcId="{53FAD004-9602-4334-B72E-A4C16871F2DA}" destId="{262E264A-C34A-44BC-8A13-352997CFB109}" srcOrd="0" destOrd="0" presId="urn:microsoft.com/office/officeart/2008/layout/VerticalCurvedList"/>
    <dgm:cxn modelId="{3BC893DA-2920-445D-865B-EBA2E18E6332}" type="presParOf" srcId="{53FAD004-9602-4334-B72E-A4C16871F2DA}" destId="{721F8510-0E1F-4E9E-B5E1-CBFA44D43777}" srcOrd="1" destOrd="0" presId="urn:microsoft.com/office/officeart/2008/layout/VerticalCurvedList"/>
    <dgm:cxn modelId="{FE3F7FDC-FD84-4FF4-B3FC-1E5C9C7FBD53}" type="presParOf" srcId="{53FAD004-9602-4334-B72E-A4C16871F2DA}" destId="{D4EE1F58-2ECF-46F5-9B18-46DB027F07DA}" srcOrd="2" destOrd="0" presId="urn:microsoft.com/office/officeart/2008/layout/VerticalCurvedList"/>
    <dgm:cxn modelId="{E9D0A879-6CAE-4DA8-B914-6FE60489ED2D}" type="presParOf" srcId="{53FAD004-9602-4334-B72E-A4C16871F2DA}" destId="{70708074-9C97-4D85-BB5A-4183663E1904}" srcOrd="3" destOrd="0" presId="urn:microsoft.com/office/officeart/2008/layout/VerticalCurvedList"/>
    <dgm:cxn modelId="{C4C95046-D1AC-4310-8678-8DB7DB431A31}" type="presParOf" srcId="{4774A38B-F59F-4C5B-978E-B848D9E1540F}" destId="{C10FEB75-9BE1-48DA-86B2-D60F32D86A5F}" srcOrd="1" destOrd="0" presId="urn:microsoft.com/office/officeart/2008/layout/VerticalCurvedList"/>
    <dgm:cxn modelId="{C363869B-99B1-4FB6-A8A2-4A05902082DD}" type="presParOf" srcId="{4774A38B-F59F-4C5B-978E-B848D9E1540F}" destId="{86498156-4E2A-4068-BC71-7A24FC63D8C5}" srcOrd="2" destOrd="0" presId="urn:microsoft.com/office/officeart/2008/layout/VerticalCurvedList"/>
    <dgm:cxn modelId="{EB81D95E-A08F-4723-86F5-81DF3CEA9CB8}" type="presParOf" srcId="{86498156-4E2A-4068-BC71-7A24FC63D8C5}" destId="{D561A195-1EDD-4DCD-BC83-D65CD214341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867A9FF-6AF5-48ED-84B0-E4F13C4CA5A7}" type="doc">
      <dgm:prSet loTypeId="urn:microsoft.com/office/officeart/2005/8/layout/hList6" loCatId="list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FC11626-544C-4062-8B46-545A06C6B21F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1- يعمل رئيس الدولة والحكومة وفقا للقوانين التى يضعها مجلس النواب</a:t>
          </a:r>
          <a:endParaRPr lang="en-US" sz="3200" b="1" dirty="0">
            <a:solidFill>
              <a:schemeClr val="tx1"/>
            </a:solidFill>
          </a:endParaRPr>
        </a:p>
      </dgm:t>
    </dgm:pt>
    <dgm:pt modelId="{BA1E9F24-9247-4E5B-8114-778CC6540249}" type="parTrans" cxnId="{4726E949-D1EC-40CB-AAB3-4CAB8CEEBC42}">
      <dgm:prSet/>
      <dgm:spPr/>
      <dgm:t>
        <a:bodyPr/>
        <a:lstStyle/>
        <a:p>
          <a:endParaRPr lang="en-US"/>
        </a:p>
      </dgm:t>
    </dgm:pt>
    <dgm:pt modelId="{B5515318-428C-432C-BCC7-56DB2A1D561F}" type="sibTrans" cxnId="{4726E949-D1EC-40CB-AAB3-4CAB8CEEBC42}">
      <dgm:prSet/>
      <dgm:spPr/>
      <dgm:t>
        <a:bodyPr/>
        <a:lstStyle/>
        <a:p>
          <a:endParaRPr lang="en-US"/>
        </a:p>
      </dgm:t>
    </dgm:pt>
    <dgm:pt modelId="{7C1D13F1-E3AE-4FD3-8808-2B36148470CE}">
      <dgm:prSet phldrT="[Text]" custT="1"/>
      <dgm:spPr/>
      <dgm:t>
        <a:bodyPr/>
        <a:lstStyle/>
        <a:p>
          <a:r>
            <a:rPr lang="ar-EG" sz="2800" b="1" dirty="0" smtClean="0">
              <a:solidFill>
                <a:schemeClr val="tx1"/>
              </a:solidFill>
            </a:rPr>
            <a:t>2- يتكون مجلس النواب من 569 عضوا يمثلون فئات المجتمع </a:t>
          </a:r>
          <a:endParaRPr lang="en-US" sz="2800" b="1" dirty="0">
            <a:solidFill>
              <a:schemeClr val="tx1"/>
            </a:solidFill>
          </a:endParaRPr>
        </a:p>
      </dgm:t>
    </dgm:pt>
    <dgm:pt modelId="{2AEE3D84-AA68-45DD-8994-A792C9D3E947}" type="parTrans" cxnId="{A76A64FE-8F51-4FC4-9B2B-A73196326E8B}">
      <dgm:prSet/>
      <dgm:spPr/>
      <dgm:t>
        <a:bodyPr/>
        <a:lstStyle/>
        <a:p>
          <a:endParaRPr lang="en-US"/>
        </a:p>
      </dgm:t>
    </dgm:pt>
    <dgm:pt modelId="{BD4522F5-832D-4A42-9DEB-76F1568C5004}" type="sibTrans" cxnId="{A76A64FE-8F51-4FC4-9B2B-A73196326E8B}">
      <dgm:prSet/>
      <dgm:spPr/>
      <dgm:t>
        <a:bodyPr/>
        <a:lstStyle/>
        <a:p>
          <a:endParaRPr lang="en-US"/>
        </a:p>
      </dgm:t>
    </dgm:pt>
    <dgm:pt modelId="{04793984-2DF9-46D4-AF5C-82B666435ABA}" type="pres">
      <dgm:prSet presAssocID="{C867A9FF-6AF5-48ED-84B0-E4F13C4CA5A7}" presName="Name0" presStyleCnt="0">
        <dgm:presLayoutVars>
          <dgm:dir/>
          <dgm:resizeHandles val="exact"/>
        </dgm:presLayoutVars>
      </dgm:prSet>
      <dgm:spPr/>
    </dgm:pt>
    <dgm:pt modelId="{BFE48702-46E7-4295-AEAC-7C0515C5F234}" type="pres">
      <dgm:prSet presAssocID="{5FC11626-544C-4062-8B46-545A06C6B21F}" presName="node" presStyleLbl="node1" presStyleIdx="0" presStyleCnt="2" custLinFactX="-9227" custLinFactNeighborX="-100000" custLinFactNeighborY="-2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F4D4F1-CC83-4143-8F26-C381583F73C6}" type="pres">
      <dgm:prSet presAssocID="{B5515318-428C-432C-BCC7-56DB2A1D561F}" presName="sibTrans" presStyleCnt="0"/>
      <dgm:spPr/>
    </dgm:pt>
    <dgm:pt modelId="{291302FE-37A2-4916-A317-DD41154CA0A4}" type="pres">
      <dgm:prSet presAssocID="{7C1D13F1-E3AE-4FD3-8808-2B36148470CE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DF9375C-E1FC-45CE-976E-CAE18326DB9B}" type="presOf" srcId="{7C1D13F1-E3AE-4FD3-8808-2B36148470CE}" destId="{291302FE-37A2-4916-A317-DD41154CA0A4}" srcOrd="0" destOrd="0" presId="urn:microsoft.com/office/officeart/2005/8/layout/hList6"/>
    <dgm:cxn modelId="{A76A64FE-8F51-4FC4-9B2B-A73196326E8B}" srcId="{C867A9FF-6AF5-48ED-84B0-E4F13C4CA5A7}" destId="{7C1D13F1-E3AE-4FD3-8808-2B36148470CE}" srcOrd="1" destOrd="0" parTransId="{2AEE3D84-AA68-45DD-8994-A792C9D3E947}" sibTransId="{BD4522F5-832D-4A42-9DEB-76F1568C5004}"/>
    <dgm:cxn modelId="{4726E949-D1EC-40CB-AAB3-4CAB8CEEBC42}" srcId="{C867A9FF-6AF5-48ED-84B0-E4F13C4CA5A7}" destId="{5FC11626-544C-4062-8B46-545A06C6B21F}" srcOrd="0" destOrd="0" parTransId="{BA1E9F24-9247-4E5B-8114-778CC6540249}" sibTransId="{B5515318-428C-432C-BCC7-56DB2A1D561F}"/>
    <dgm:cxn modelId="{68F2C173-FFB5-43EE-8EA3-BC8C3D16CFC7}" type="presOf" srcId="{5FC11626-544C-4062-8B46-545A06C6B21F}" destId="{BFE48702-46E7-4295-AEAC-7C0515C5F234}" srcOrd="0" destOrd="0" presId="urn:microsoft.com/office/officeart/2005/8/layout/hList6"/>
    <dgm:cxn modelId="{99C3632F-46B6-427B-9349-DA897F9F93FD}" type="presOf" srcId="{C867A9FF-6AF5-48ED-84B0-E4F13C4CA5A7}" destId="{04793984-2DF9-46D4-AF5C-82B666435ABA}" srcOrd="0" destOrd="0" presId="urn:microsoft.com/office/officeart/2005/8/layout/hList6"/>
    <dgm:cxn modelId="{D2C569C2-4607-4A70-BE7F-108A9AD6E5DA}" type="presParOf" srcId="{04793984-2DF9-46D4-AF5C-82B666435ABA}" destId="{BFE48702-46E7-4295-AEAC-7C0515C5F234}" srcOrd="0" destOrd="0" presId="urn:microsoft.com/office/officeart/2005/8/layout/hList6"/>
    <dgm:cxn modelId="{AE84299C-30A2-458D-AF60-B11AE6C42FBA}" type="presParOf" srcId="{04793984-2DF9-46D4-AF5C-82B666435ABA}" destId="{85F4D4F1-CC83-4143-8F26-C381583F73C6}" srcOrd="1" destOrd="0" presId="urn:microsoft.com/office/officeart/2005/8/layout/hList6"/>
    <dgm:cxn modelId="{4501C425-DDA7-4744-9FD2-5B96DDEE8EA0}" type="presParOf" srcId="{04793984-2DF9-46D4-AF5C-82B666435ABA}" destId="{291302FE-37A2-4916-A317-DD41154CA0A4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867A9FF-6AF5-48ED-84B0-E4F13C4CA5A7}" type="doc">
      <dgm:prSet loTypeId="urn:microsoft.com/office/officeart/2005/8/layout/hList6" loCatId="list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FC11626-544C-4062-8B46-545A06C6B21F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يتم انتخاب 95% منن النواب </a:t>
          </a:r>
          <a:endParaRPr lang="en-US" sz="3200" b="1" dirty="0">
            <a:solidFill>
              <a:schemeClr val="tx1"/>
            </a:solidFill>
          </a:endParaRPr>
        </a:p>
      </dgm:t>
    </dgm:pt>
    <dgm:pt modelId="{BA1E9F24-9247-4E5B-8114-778CC6540249}" type="parTrans" cxnId="{4726E949-D1EC-40CB-AAB3-4CAB8CEEBC42}">
      <dgm:prSet/>
      <dgm:spPr/>
      <dgm:t>
        <a:bodyPr/>
        <a:lstStyle/>
        <a:p>
          <a:endParaRPr lang="en-US"/>
        </a:p>
      </dgm:t>
    </dgm:pt>
    <dgm:pt modelId="{B5515318-428C-432C-BCC7-56DB2A1D561F}" type="sibTrans" cxnId="{4726E949-D1EC-40CB-AAB3-4CAB8CEEBC42}">
      <dgm:prSet/>
      <dgm:spPr/>
      <dgm:t>
        <a:bodyPr/>
        <a:lstStyle/>
        <a:p>
          <a:endParaRPr lang="en-US"/>
        </a:p>
      </dgm:t>
    </dgm:pt>
    <dgm:pt modelId="{7C1D13F1-E3AE-4FD3-8808-2B36148470CE}">
      <dgm:prSet phldrT="[Text]" custT="1"/>
      <dgm:spPr/>
      <dgm:t>
        <a:bodyPr/>
        <a:lstStyle/>
        <a:p>
          <a:r>
            <a:rPr lang="ar-EG" sz="2800" b="1" dirty="0" smtClean="0">
              <a:solidFill>
                <a:schemeClr val="tx1"/>
              </a:solidFill>
            </a:rPr>
            <a:t>بينما</a:t>
          </a:r>
          <a:r>
            <a:rPr lang="ar-EG" sz="2800" b="1" baseline="0" dirty="0" smtClean="0">
              <a:solidFill>
                <a:schemeClr val="tx1"/>
              </a:solidFill>
            </a:rPr>
            <a:t> يختار الرئيس 5% منهم </a:t>
          </a:r>
          <a:endParaRPr lang="en-US" sz="2800" b="1" dirty="0">
            <a:solidFill>
              <a:schemeClr val="tx1"/>
            </a:solidFill>
          </a:endParaRPr>
        </a:p>
      </dgm:t>
    </dgm:pt>
    <dgm:pt modelId="{2AEE3D84-AA68-45DD-8994-A792C9D3E947}" type="parTrans" cxnId="{A76A64FE-8F51-4FC4-9B2B-A73196326E8B}">
      <dgm:prSet/>
      <dgm:spPr/>
      <dgm:t>
        <a:bodyPr/>
        <a:lstStyle/>
        <a:p>
          <a:endParaRPr lang="en-US"/>
        </a:p>
      </dgm:t>
    </dgm:pt>
    <dgm:pt modelId="{BD4522F5-832D-4A42-9DEB-76F1568C5004}" type="sibTrans" cxnId="{A76A64FE-8F51-4FC4-9B2B-A73196326E8B}">
      <dgm:prSet/>
      <dgm:spPr/>
      <dgm:t>
        <a:bodyPr/>
        <a:lstStyle/>
        <a:p>
          <a:endParaRPr lang="en-US"/>
        </a:p>
      </dgm:t>
    </dgm:pt>
    <dgm:pt modelId="{04793984-2DF9-46D4-AF5C-82B666435ABA}" type="pres">
      <dgm:prSet presAssocID="{C867A9FF-6AF5-48ED-84B0-E4F13C4CA5A7}" presName="Name0" presStyleCnt="0">
        <dgm:presLayoutVars>
          <dgm:dir/>
          <dgm:resizeHandles val="exact"/>
        </dgm:presLayoutVars>
      </dgm:prSet>
      <dgm:spPr/>
    </dgm:pt>
    <dgm:pt modelId="{BFE48702-46E7-4295-AEAC-7C0515C5F234}" type="pres">
      <dgm:prSet presAssocID="{5FC11626-544C-4062-8B46-545A06C6B21F}" presName="node" presStyleLbl="node1" presStyleIdx="0" presStyleCnt="2" custLinFactX="-9227" custLinFactNeighborX="-100000" custLinFactNeighborY="-2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F4D4F1-CC83-4143-8F26-C381583F73C6}" type="pres">
      <dgm:prSet presAssocID="{B5515318-428C-432C-BCC7-56DB2A1D561F}" presName="sibTrans" presStyleCnt="0"/>
      <dgm:spPr/>
    </dgm:pt>
    <dgm:pt modelId="{291302FE-37A2-4916-A317-DD41154CA0A4}" type="pres">
      <dgm:prSet presAssocID="{7C1D13F1-E3AE-4FD3-8808-2B36148470CE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DF9375C-E1FC-45CE-976E-CAE18326DB9B}" type="presOf" srcId="{7C1D13F1-E3AE-4FD3-8808-2B36148470CE}" destId="{291302FE-37A2-4916-A317-DD41154CA0A4}" srcOrd="0" destOrd="0" presId="urn:microsoft.com/office/officeart/2005/8/layout/hList6"/>
    <dgm:cxn modelId="{A76A64FE-8F51-4FC4-9B2B-A73196326E8B}" srcId="{C867A9FF-6AF5-48ED-84B0-E4F13C4CA5A7}" destId="{7C1D13F1-E3AE-4FD3-8808-2B36148470CE}" srcOrd="1" destOrd="0" parTransId="{2AEE3D84-AA68-45DD-8994-A792C9D3E947}" sibTransId="{BD4522F5-832D-4A42-9DEB-76F1568C5004}"/>
    <dgm:cxn modelId="{4726E949-D1EC-40CB-AAB3-4CAB8CEEBC42}" srcId="{C867A9FF-6AF5-48ED-84B0-E4F13C4CA5A7}" destId="{5FC11626-544C-4062-8B46-545A06C6B21F}" srcOrd="0" destOrd="0" parTransId="{BA1E9F24-9247-4E5B-8114-778CC6540249}" sibTransId="{B5515318-428C-432C-BCC7-56DB2A1D561F}"/>
    <dgm:cxn modelId="{68F2C173-FFB5-43EE-8EA3-BC8C3D16CFC7}" type="presOf" srcId="{5FC11626-544C-4062-8B46-545A06C6B21F}" destId="{BFE48702-46E7-4295-AEAC-7C0515C5F234}" srcOrd="0" destOrd="0" presId="urn:microsoft.com/office/officeart/2005/8/layout/hList6"/>
    <dgm:cxn modelId="{99C3632F-46B6-427B-9349-DA897F9F93FD}" type="presOf" srcId="{C867A9FF-6AF5-48ED-84B0-E4F13C4CA5A7}" destId="{04793984-2DF9-46D4-AF5C-82B666435ABA}" srcOrd="0" destOrd="0" presId="urn:microsoft.com/office/officeart/2005/8/layout/hList6"/>
    <dgm:cxn modelId="{D2C569C2-4607-4A70-BE7F-108A9AD6E5DA}" type="presParOf" srcId="{04793984-2DF9-46D4-AF5C-82B666435ABA}" destId="{BFE48702-46E7-4295-AEAC-7C0515C5F234}" srcOrd="0" destOrd="0" presId="urn:microsoft.com/office/officeart/2005/8/layout/hList6"/>
    <dgm:cxn modelId="{AE84299C-30A2-458D-AF60-B11AE6C42FBA}" type="presParOf" srcId="{04793984-2DF9-46D4-AF5C-82B666435ABA}" destId="{85F4D4F1-CC83-4143-8F26-C381583F73C6}" srcOrd="1" destOrd="0" presId="urn:microsoft.com/office/officeart/2005/8/layout/hList6"/>
    <dgm:cxn modelId="{4501C425-DDA7-4744-9FD2-5B96DDEE8EA0}" type="presParOf" srcId="{04793984-2DF9-46D4-AF5C-82B666435ABA}" destId="{291302FE-37A2-4916-A317-DD41154CA0A4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867A9FF-6AF5-48ED-84B0-E4F13C4CA5A7}" type="doc">
      <dgm:prSet loTypeId="urn:microsoft.com/office/officeart/2005/8/layout/hList6" loCatId="list" qsTypeId="urn:microsoft.com/office/officeart/2005/8/quickstyle/3d5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FC11626-544C-4062-8B46-545A06C6B21F}">
      <dgm:prSet phldrT="[Text]" custT="1"/>
      <dgm:spPr/>
      <dgm:t>
        <a:bodyPr/>
        <a:lstStyle/>
        <a:p>
          <a:r>
            <a:rPr lang="ar-EG" sz="3600" b="1" dirty="0" smtClean="0">
              <a:solidFill>
                <a:schemeClr val="tx1"/>
              </a:solidFill>
            </a:rPr>
            <a:t>مشروع</a:t>
          </a:r>
          <a:r>
            <a:rPr lang="ar-EG" sz="3600" b="1" baseline="0" dirty="0" smtClean="0">
              <a:solidFill>
                <a:schemeClr val="tx1"/>
              </a:solidFill>
            </a:rPr>
            <a:t> قانون للحفاظ على الموارد البيئية </a:t>
          </a:r>
          <a:endParaRPr lang="en-US" sz="3600" b="1" dirty="0">
            <a:solidFill>
              <a:schemeClr val="tx1"/>
            </a:solidFill>
          </a:endParaRPr>
        </a:p>
      </dgm:t>
    </dgm:pt>
    <dgm:pt modelId="{BA1E9F24-9247-4E5B-8114-778CC6540249}" type="parTrans" cxnId="{4726E949-D1EC-40CB-AAB3-4CAB8CEEBC42}">
      <dgm:prSet/>
      <dgm:spPr/>
      <dgm:t>
        <a:bodyPr/>
        <a:lstStyle/>
        <a:p>
          <a:endParaRPr lang="en-US"/>
        </a:p>
      </dgm:t>
    </dgm:pt>
    <dgm:pt modelId="{B5515318-428C-432C-BCC7-56DB2A1D561F}" type="sibTrans" cxnId="{4726E949-D1EC-40CB-AAB3-4CAB8CEEBC42}">
      <dgm:prSet/>
      <dgm:spPr/>
      <dgm:t>
        <a:bodyPr/>
        <a:lstStyle/>
        <a:p>
          <a:endParaRPr lang="en-US"/>
        </a:p>
      </dgm:t>
    </dgm:pt>
    <dgm:pt modelId="{04793984-2DF9-46D4-AF5C-82B666435ABA}" type="pres">
      <dgm:prSet presAssocID="{C867A9FF-6AF5-48ED-84B0-E4F13C4CA5A7}" presName="Name0" presStyleCnt="0">
        <dgm:presLayoutVars>
          <dgm:dir/>
          <dgm:resizeHandles val="exact"/>
        </dgm:presLayoutVars>
      </dgm:prSet>
      <dgm:spPr/>
    </dgm:pt>
    <dgm:pt modelId="{BFE48702-46E7-4295-AEAC-7C0515C5F234}" type="pres">
      <dgm:prSet presAssocID="{5FC11626-544C-4062-8B46-545A06C6B21F}" presName="node" presStyleLbl="node1" presStyleIdx="0" presStyleCnt="1" custLinFactNeighborX="-4592" custLinFactNeighborY="-53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726E949-D1EC-40CB-AAB3-4CAB8CEEBC42}" srcId="{C867A9FF-6AF5-48ED-84B0-E4F13C4CA5A7}" destId="{5FC11626-544C-4062-8B46-545A06C6B21F}" srcOrd="0" destOrd="0" parTransId="{BA1E9F24-9247-4E5B-8114-778CC6540249}" sibTransId="{B5515318-428C-432C-BCC7-56DB2A1D561F}"/>
    <dgm:cxn modelId="{68F2C173-FFB5-43EE-8EA3-BC8C3D16CFC7}" type="presOf" srcId="{5FC11626-544C-4062-8B46-545A06C6B21F}" destId="{BFE48702-46E7-4295-AEAC-7C0515C5F234}" srcOrd="0" destOrd="0" presId="urn:microsoft.com/office/officeart/2005/8/layout/hList6"/>
    <dgm:cxn modelId="{99C3632F-46B6-427B-9349-DA897F9F93FD}" type="presOf" srcId="{C867A9FF-6AF5-48ED-84B0-E4F13C4CA5A7}" destId="{04793984-2DF9-46D4-AF5C-82B666435ABA}" srcOrd="0" destOrd="0" presId="urn:microsoft.com/office/officeart/2005/8/layout/hList6"/>
    <dgm:cxn modelId="{D2C569C2-4607-4A70-BE7F-108A9AD6E5DA}" type="presParOf" srcId="{04793984-2DF9-46D4-AF5C-82B666435ABA}" destId="{BFE48702-46E7-4295-AEAC-7C0515C5F234}" srcOrd="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459B8B32-3FDF-49CA-B130-10568D49C6E2}" type="doc">
      <dgm:prSet loTypeId="urn:microsoft.com/office/officeart/2005/8/layout/hierarchy4" loCatId="hierarchy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CD2E3DC7-8A52-4D15-9CCD-C7AAB7037749}">
      <dgm:prSet phldrT="[Text]" custT="1"/>
      <dgm:spPr/>
      <dgm:t>
        <a:bodyPr/>
        <a:lstStyle/>
        <a:p>
          <a:r>
            <a:rPr lang="ar-EG" sz="3600" b="1" dirty="0" smtClean="0">
              <a:solidFill>
                <a:schemeClr val="tx1"/>
              </a:solidFill>
            </a:rPr>
            <a:t>اعداد مشروع قانون</a:t>
          </a:r>
          <a:endParaRPr lang="en-US" sz="3600" b="1" dirty="0">
            <a:solidFill>
              <a:schemeClr val="tx1"/>
            </a:solidFill>
          </a:endParaRPr>
        </a:p>
      </dgm:t>
    </dgm:pt>
    <dgm:pt modelId="{56A21B0D-6E4C-4643-97D3-237028C9DF5E}" type="parTrans" cxnId="{67FC4E16-D27C-442C-A9EB-405EA02D7BA0}">
      <dgm:prSet/>
      <dgm:spPr/>
      <dgm:t>
        <a:bodyPr/>
        <a:lstStyle/>
        <a:p>
          <a:endParaRPr lang="en-US"/>
        </a:p>
      </dgm:t>
    </dgm:pt>
    <dgm:pt modelId="{623839CC-11C3-4683-A0F9-DECD7B08236B}" type="sibTrans" cxnId="{67FC4E16-D27C-442C-A9EB-405EA02D7BA0}">
      <dgm:prSet/>
      <dgm:spPr/>
      <dgm:t>
        <a:bodyPr/>
        <a:lstStyle/>
        <a:p>
          <a:endParaRPr lang="en-US"/>
        </a:p>
      </dgm:t>
    </dgm:pt>
    <dgm:pt modelId="{327AAF2E-2CDC-4179-B970-7A0CE4D27EFA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3- مرحلة الاعتماد </a:t>
          </a:r>
          <a:endParaRPr lang="en-US" sz="3200" b="1" dirty="0">
            <a:solidFill>
              <a:schemeClr val="tx1"/>
            </a:solidFill>
          </a:endParaRPr>
        </a:p>
      </dgm:t>
    </dgm:pt>
    <dgm:pt modelId="{9BD4F593-FEB2-41F4-8468-EBF5722A1F89}" type="parTrans" cxnId="{0FC1F3A5-24AC-4F3C-85A8-EEC6CC6A2F45}">
      <dgm:prSet/>
      <dgm:spPr/>
      <dgm:t>
        <a:bodyPr/>
        <a:lstStyle/>
        <a:p>
          <a:endParaRPr lang="en-US"/>
        </a:p>
      </dgm:t>
    </dgm:pt>
    <dgm:pt modelId="{B53D77E4-41DA-4DC1-80C2-66B858D65DBD}" type="sibTrans" cxnId="{0FC1F3A5-24AC-4F3C-85A8-EEC6CC6A2F45}">
      <dgm:prSet/>
      <dgm:spPr/>
      <dgm:t>
        <a:bodyPr/>
        <a:lstStyle/>
        <a:p>
          <a:endParaRPr lang="en-US"/>
        </a:p>
      </dgm:t>
    </dgm:pt>
    <dgm:pt modelId="{8E151D8F-94E4-4593-A696-DD16B415A5F5}">
      <dgm:prSet phldrT="[Text]"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1- مرحلة الإعداد</a:t>
          </a:r>
          <a:endParaRPr lang="en-US" b="1" dirty="0">
            <a:solidFill>
              <a:schemeClr val="tx1"/>
            </a:solidFill>
          </a:endParaRPr>
        </a:p>
      </dgm:t>
    </dgm:pt>
    <dgm:pt modelId="{7B5105E0-AAD2-42AB-94C0-B427691D5633}" type="parTrans" cxnId="{70F908B6-BEEE-4DAB-B25B-186602ACD3C3}">
      <dgm:prSet/>
      <dgm:spPr/>
      <dgm:t>
        <a:bodyPr/>
        <a:lstStyle/>
        <a:p>
          <a:endParaRPr lang="en-US"/>
        </a:p>
      </dgm:t>
    </dgm:pt>
    <dgm:pt modelId="{FA4D86BB-AD11-4271-983F-9E9C418CF2FF}" type="sibTrans" cxnId="{70F908B6-BEEE-4DAB-B25B-186602ACD3C3}">
      <dgm:prSet/>
      <dgm:spPr/>
      <dgm:t>
        <a:bodyPr/>
        <a:lstStyle/>
        <a:p>
          <a:endParaRPr lang="en-US"/>
        </a:p>
      </dgm:t>
    </dgm:pt>
    <dgm:pt modelId="{B57AA77C-F07F-4355-BB5C-DADDA44B7D96}">
      <dgm:prSet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2- مرحلة الدراسة</a:t>
          </a:r>
          <a:endParaRPr lang="en-US" b="1" dirty="0">
            <a:solidFill>
              <a:schemeClr val="tx1"/>
            </a:solidFill>
          </a:endParaRPr>
        </a:p>
      </dgm:t>
    </dgm:pt>
    <dgm:pt modelId="{A4692C6E-3DEC-4491-B571-D8976D56C5C3}" type="parTrans" cxnId="{D5D72122-F57F-4C05-8211-40BE61C90A0A}">
      <dgm:prSet/>
      <dgm:spPr/>
      <dgm:t>
        <a:bodyPr/>
        <a:lstStyle/>
        <a:p>
          <a:endParaRPr lang="en-US"/>
        </a:p>
      </dgm:t>
    </dgm:pt>
    <dgm:pt modelId="{CA765225-6F54-473A-8928-E87A26741E4C}" type="sibTrans" cxnId="{D5D72122-F57F-4C05-8211-40BE61C90A0A}">
      <dgm:prSet/>
      <dgm:spPr/>
      <dgm:t>
        <a:bodyPr/>
        <a:lstStyle/>
        <a:p>
          <a:endParaRPr lang="en-US"/>
        </a:p>
      </dgm:t>
    </dgm:pt>
    <dgm:pt modelId="{7301995B-67D4-4194-8D26-239C1115423C}" type="pres">
      <dgm:prSet presAssocID="{459B8B32-3FDF-49CA-B130-10568D49C6E2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000DF7A-6642-475D-B884-0C3C9358C260}" type="pres">
      <dgm:prSet presAssocID="{CD2E3DC7-8A52-4D15-9CCD-C7AAB7037749}" presName="vertOne" presStyleCnt="0"/>
      <dgm:spPr/>
    </dgm:pt>
    <dgm:pt modelId="{4EF144F0-0FA4-48FF-9594-B83171CF5353}" type="pres">
      <dgm:prSet presAssocID="{CD2E3DC7-8A52-4D15-9CCD-C7AAB7037749}" presName="txOne" presStyleLbl="node0" presStyleIdx="0" presStyleCnt="1">
        <dgm:presLayoutVars>
          <dgm:chPref val="3"/>
        </dgm:presLayoutVars>
      </dgm:prSet>
      <dgm:spPr/>
    </dgm:pt>
    <dgm:pt modelId="{6D45B2A8-B7CD-4A18-AFF1-416EA926BE5A}" type="pres">
      <dgm:prSet presAssocID="{CD2E3DC7-8A52-4D15-9CCD-C7AAB7037749}" presName="parTransOne" presStyleCnt="0"/>
      <dgm:spPr/>
    </dgm:pt>
    <dgm:pt modelId="{822FEC6E-2E71-4A22-B738-38E8DD5DC771}" type="pres">
      <dgm:prSet presAssocID="{CD2E3DC7-8A52-4D15-9CCD-C7AAB7037749}" presName="horzOne" presStyleCnt="0"/>
      <dgm:spPr/>
    </dgm:pt>
    <dgm:pt modelId="{339AFE87-8F8F-4BA0-B179-758E05A1A5F7}" type="pres">
      <dgm:prSet presAssocID="{327AAF2E-2CDC-4179-B970-7A0CE4D27EFA}" presName="vertTwo" presStyleCnt="0"/>
      <dgm:spPr/>
    </dgm:pt>
    <dgm:pt modelId="{030328CA-ABA3-41BB-A805-CFCF1FC80661}" type="pres">
      <dgm:prSet presAssocID="{327AAF2E-2CDC-4179-B970-7A0CE4D27EFA}" presName="txTwo" presStyleLbl="node2" presStyleIdx="0" presStyleCnt="3">
        <dgm:presLayoutVars>
          <dgm:chPref val="3"/>
        </dgm:presLayoutVars>
      </dgm:prSet>
      <dgm:spPr/>
    </dgm:pt>
    <dgm:pt modelId="{DD886CBB-103F-433C-9668-4AE419301BEE}" type="pres">
      <dgm:prSet presAssocID="{327AAF2E-2CDC-4179-B970-7A0CE4D27EFA}" presName="horzTwo" presStyleCnt="0"/>
      <dgm:spPr/>
    </dgm:pt>
    <dgm:pt modelId="{71230F07-39C0-4254-A33B-BE1470761FE0}" type="pres">
      <dgm:prSet presAssocID="{B53D77E4-41DA-4DC1-80C2-66B858D65DBD}" presName="sibSpaceTwo" presStyleCnt="0"/>
      <dgm:spPr/>
    </dgm:pt>
    <dgm:pt modelId="{4666A44C-EB0C-4809-87DE-FD21C6688705}" type="pres">
      <dgm:prSet presAssocID="{B57AA77C-F07F-4355-BB5C-DADDA44B7D96}" presName="vertTwo" presStyleCnt="0"/>
      <dgm:spPr/>
    </dgm:pt>
    <dgm:pt modelId="{4D29AC15-EC42-46E9-9993-CDC8C806570A}" type="pres">
      <dgm:prSet presAssocID="{B57AA77C-F07F-4355-BB5C-DADDA44B7D96}" presName="txTwo" presStyleLbl="node2" presStyleIdx="1" presStyleCnt="3">
        <dgm:presLayoutVars>
          <dgm:chPref val="3"/>
        </dgm:presLayoutVars>
      </dgm:prSet>
      <dgm:spPr/>
    </dgm:pt>
    <dgm:pt modelId="{8E18BBCF-BCFC-4A77-AB14-7EE5D789C4A5}" type="pres">
      <dgm:prSet presAssocID="{B57AA77C-F07F-4355-BB5C-DADDA44B7D96}" presName="horzTwo" presStyleCnt="0"/>
      <dgm:spPr/>
    </dgm:pt>
    <dgm:pt modelId="{CDA844D7-3BF3-4134-B607-6FD428DBCDEB}" type="pres">
      <dgm:prSet presAssocID="{CA765225-6F54-473A-8928-E87A26741E4C}" presName="sibSpaceTwo" presStyleCnt="0"/>
      <dgm:spPr/>
    </dgm:pt>
    <dgm:pt modelId="{3365ED00-225E-4413-AFF8-8DE74788040D}" type="pres">
      <dgm:prSet presAssocID="{8E151D8F-94E4-4593-A696-DD16B415A5F5}" presName="vertTwo" presStyleCnt="0"/>
      <dgm:spPr/>
    </dgm:pt>
    <dgm:pt modelId="{50491A08-52CE-49A9-B96D-F6443CBFAB93}" type="pres">
      <dgm:prSet presAssocID="{8E151D8F-94E4-4593-A696-DD16B415A5F5}" presName="txTwo" presStyleLbl="node2" presStyleIdx="2" presStyleCnt="3">
        <dgm:presLayoutVars>
          <dgm:chPref val="3"/>
        </dgm:presLayoutVars>
      </dgm:prSet>
      <dgm:spPr/>
    </dgm:pt>
    <dgm:pt modelId="{2FCF36B7-6D35-42A2-B033-8C565113DB5C}" type="pres">
      <dgm:prSet presAssocID="{8E151D8F-94E4-4593-A696-DD16B415A5F5}" presName="horzTwo" presStyleCnt="0"/>
      <dgm:spPr/>
    </dgm:pt>
  </dgm:ptLst>
  <dgm:cxnLst>
    <dgm:cxn modelId="{D5D72122-F57F-4C05-8211-40BE61C90A0A}" srcId="{CD2E3DC7-8A52-4D15-9CCD-C7AAB7037749}" destId="{B57AA77C-F07F-4355-BB5C-DADDA44B7D96}" srcOrd="1" destOrd="0" parTransId="{A4692C6E-3DEC-4491-B571-D8976D56C5C3}" sibTransId="{CA765225-6F54-473A-8928-E87A26741E4C}"/>
    <dgm:cxn modelId="{70F908B6-BEEE-4DAB-B25B-186602ACD3C3}" srcId="{CD2E3DC7-8A52-4D15-9CCD-C7AAB7037749}" destId="{8E151D8F-94E4-4593-A696-DD16B415A5F5}" srcOrd="2" destOrd="0" parTransId="{7B5105E0-AAD2-42AB-94C0-B427691D5633}" sibTransId="{FA4D86BB-AD11-4271-983F-9E9C418CF2FF}"/>
    <dgm:cxn modelId="{95232B97-0A8C-4057-881B-F52C26A89DF4}" type="presOf" srcId="{B57AA77C-F07F-4355-BB5C-DADDA44B7D96}" destId="{4D29AC15-EC42-46E9-9993-CDC8C806570A}" srcOrd="0" destOrd="0" presId="urn:microsoft.com/office/officeart/2005/8/layout/hierarchy4"/>
    <dgm:cxn modelId="{67FC4E16-D27C-442C-A9EB-405EA02D7BA0}" srcId="{459B8B32-3FDF-49CA-B130-10568D49C6E2}" destId="{CD2E3DC7-8A52-4D15-9CCD-C7AAB7037749}" srcOrd="0" destOrd="0" parTransId="{56A21B0D-6E4C-4643-97D3-237028C9DF5E}" sibTransId="{623839CC-11C3-4683-A0F9-DECD7B08236B}"/>
    <dgm:cxn modelId="{FD0335DA-1973-4547-8245-788F960D3575}" type="presOf" srcId="{8E151D8F-94E4-4593-A696-DD16B415A5F5}" destId="{50491A08-52CE-49A9-B96D-F6443CBFAB93}" srcOrd="0" destOrd="0" presId="urn:microsoft.com/office/officeart/2005/8/layout/hierarchy4"/>
    <dgm:cxn modelId="{2BACD480-42DA-441F-AEDE-9892EF411851}" type="presOf" srcId="{459B8B32-3FDF-49CA-B130-10568D49C6E2}" destId="{7301995B-67D4-4194-8D26-239C1115423C}" srcOrd="0" destOrd="0" presId="urn:microsoft.com/office/officeart/2005/8/layout/hierarchy4"/>
    <dgm:cxn modelId="{0FC1F3A5-24AC-4F3C-85A8-EEC6CC6A2F45}" srcId="{CD2E3DC7-8A52-4D15-9CCD-C7AAB7037749}" destId="{327AAF2E-2CDC-4179-B970-7A0CE4D27EFA}" srcOrd="0" destOrd="0" parTransId="{9BD4F593-FEB2-41F4-8468-EBF5722A1F89}" sibTransId="{B53D77E4-41DA-4DC1-80C2-66B858D65DBD}"/>
    <dgm:cxn modelId="{32CAA662-D553-4B88-8494-62C185C1494D}" type="presOf" srcId="{CD2E3DC7-8A52-4D15-9CCD-C7AAB7037749}" destId="{4EF144F0-0FA4-48FF-9594-B83171CF5353}" srcOrd="0" destOrd="0" presId="urn:microsoft.com/office/officeart/2005/8/layout/hierarchy4"/>
    <dgm:cxn modelId="{E4361E3B-E963-4C7B-8298-07573B879A54}" type="presOf" srcId="{327AAF2E-2CDC-4179-B970-7A0CE4D27EFA}" destId="{030328CA-ABA3-41BB-A805-CFCF1FC80661}" srcOrd="0" destOrd="0" presId="urn:microsoft.com/office/officeart/2005/8/layout/hierarchy4"/>
    <dgm:cxn modelId="{9BD2E65F-6143-4FEE-A7BA-864AE1BBC3EC}" type="presParOf" srcId="{7301995B-67D4-4194-8D26-239C1115423C}" destId="{2000DF7A-6642-475D-B884-0C3C9358C260}" srcOrd="0" destOrd="0" presId="urn:microsoft.com/office/officeart/2005/8/layout/hierarchy4"/>
    <dgm:cxn modelId="{03A91B39-473C-4C09-83F6-981BF31E9748}" type="presParOf" srcId="{2000DF7A-6642-475D-B884-0C3C9358C260}" destId="{4EF144F0-0FA4-48FF-9594-B83171CF5353}" srcOrd="0" destOrd="0" presId="urn:microsoft.com/office/officeart/2005/8/layout/hierarchy4"/>
    <dgm:cxn modelId="{CB11DAB0-CC6A-435E-B985-70C3EDB5E14C}" type="presParOf" srcId="{2000DF7A-6642-475D-B884-0C3C9358C260}" destId="{6D45B2A8-B7CD-4A18-AFF1-416EA926BE5A}" srcOrd="1" destOrd="0" presId="urn:microsoft.com/office/officeart/2005/8/layout/hierarchy4"/>
    <dgm:cxn modelId="{33404FCB-50E1-4401-8894-D2B0939175B0}" type="presParOf" srcId="{2000DF7A-6642-475D-B884-0C3C9358C260}" destId="{822FEC6E-2E71-4A22-B738-38E8DD5DC771}" srcOrd="2" destOrd="0" presId="urn:microsoft.com/office/officeart/2005/8/layout/hierarchy4"/>
    <dgm:cxn modelId="{5E30AAA8-D8DD-4D14-8893-269DF510BF36}" type="presParOf" srcId="{822FEC6E-2E71-4A22-B738-38E8DD5DC771}" destId="{339AFE87-8F8F-4BA0-B179-758E05A1A5F7}" srcOrd="0" destOrd="0" presId="urn:microsoft.com/office/officeart/2005/8/layout/hierarchy4"/>
    <dgm:cxn modelId="{C1D5D986-A6E3-41A5-8DFE-3C68804AC494}" type="presParOf" srcId="{339AFE87-8F8F-4BA0-B179-758E05A1A5F7}" destId="{030328CA-ABA3-41BB-A805-CFCF1FC80661}" srcOrd="0" destOrd="0" presId="urn:microsoft.com/office/officeart/2005/8/layout/hierarchy4"/>
    <dgm:cxn modelId="{8D8E97F7-0D49-49C7-91A8-65E15D22E0F5}" type="presParOf" srcId="{339AFE87-8F8F-4BA0-B179-758E05A1A5F7}" destId="{DD886CBB-103F-433C-9668-4AE419301BEE}" srcOrd="1" destOrd="0" presId="urn:microsoft.com/office/officeart/2005/8/layout/hierarchy4"/>
    <dgm:cxn modelId="{40B354A4-223E-4FB4-B430-33979B987857}" type="presParOf" srcId="{822FEC6E-2E71-4A22-B738-38E8DD5DC771}" destId="{71230F07-39C0-4254-A33B-BE1470761FE0}" srcOrd="1" destOrd="0" presId="urn:microsoft.com/office/officeart/2005/8/layout/hierarchy4"/>
    <dgm:cxn modelId="{4F128CA5-85D3-4D4F-ADDC-F9142A8D6C04}" type="presParOf" srcId="{822FEC6E-2E71-4A22-B738-38E8DD5DC771}" destId="{4666A44C-EB0C-4809-87DE-FD21C6688705}" srcOrd="2" destOrd="0" presId="urn:microsoft.com/office/officeart/2005/8/layout/hierarchy4"/>
    <dgm:cxn modelId="{B19A749C-EAB0-418B-9F52-28C623E014AA}" type="presParOf" srcId="{4666A44C-EB0C-4809-87DE-FD21C6688705}" destId="{4D29AC15-EC42-46E9-9993-CDC8C806570A}" srcOrd="0" destOrd="0" presId="urn:microsoft.com/office/officeart/2005/8/layout/hierarchy4"/>
    <dgm:cxn modelId="{9804EAA4-6903-4B19-A4B5-60D3BA191CAC}" type="presParOf" srcId="{4666A44C-EB0C-4809-87DE-FD21C6688705}" destId="{8E18BBCF-BCFC-4A77-AB14-7EE5D789C4A5}" srcOrd="1" destOrd="0" presId="urn:microsoft.com/office/officeart/2005/8/layout/hierarchy4"/>
    <dgm:cxn modelId="{1D9BD467-087C-44B5-A175-95D2D8885862}" type="presParOf" srcId="{822FEC6E-2E71-4A22-B738-38E8DD5DC771}" destId="{CDA844D7-3BF3-4134-B607-6FD428DBCDEB}" srcOrd="3" destOrd="0" presId="urn:microsoft.com/office/officeart/2005/8/layout/hierarchy4"/>
    <dgm:cxn modelId="{97FE4025-D1C8-47BB-8C64-D63150800BCD}" type="presParOf" srcId="{822FEC6E-2E71-4A22-B738-38E8DD5DC771}" destId="{3365ED00-225E-4413-AFF8-8DE74788040D}" srcOrd="4" destOrd="0" presId="urn:microsoft.com/office/officeart/2005/8/layout/hierarchy4"/>
    <dgm:cxn modelId="{E41B7115-69F4-4759-87DE-4A296B9BB429}" type="presParOf" srcId="{3365ED00-225E-4413-AFF8-8DE74788040D}" destId="{50491A08-52CE-49A9-B96D-F6443CBFAB93}" srcOrd="0" destOrd="0" presId="urn:microsoft.com/office/officeart/2005/8/layout/hierarchy4"/>
    <dgm:cxn modelId="{84AF3D19-B220-4C93-BFE5-32606EED8BD7}" type="presParOf" srcId="{3365ED00-225E-4413-AFF8-8DE74788040D}" destId="{2FCF36B7-6D35-42A2-B033-8C565113DB5C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C867A9FF-6AF5-48ED-84B0-E4F13C4CA5A7}" type="doc">
      <dgm:prSet loTypeId="urn:microsoft.com/office/officeart/2005/8/layout/hList6" loCatId="list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FC11626-544C-4062-8B46-545A06C6B21F}">
      <dgm:prSet phldrT="[Text]" custT="1"/>
      <dgm:spPr/>
      <dgm:t>
        <a:bodyPr/>
        <a:lstStyle/>
        <a:p>
          <a:r>
            <a:rPr lang="ar-EG" sz="2800" b="1" dirty="0" smtClean="0">
              <a:solidFill>
                <a:schemeClr val="tx1"/>
              </a:solidFill>
            </a:rPr>
            <a:t>يكتب رئيس الجمهورية أو مجلس الوزراء أو أحد أعضاء مجلس النواب مشروع القانون الجديد </a:t>
          </a:r>
          <a:endParaRPr lang="en-US" sz="2800" b="1" dirty="0">
            <a:solidFill>
              <a:schemeClr val="tx1"/>
            </a:solidFill>
          </a:endParaRPr>
        </a:p>
      </dgm:t>
    </dgm:pt>
    <dgm:pt modelId="{BA1E9F24-9247-4E5B-8114-778CC6540249}" type="parTrans" cxnId="{4726E949-D1EC-40CB-AAB3-4CAB8CEEBC42}">
      <dgm:prSet/>
      <dgm:spPr/>
      <dgm:t>
        <a:bodyPr/>
        <a:lstStyle/>
        <a:p>
          <a:endParaRPr lang="en-US"/>
        </a:p>
      </dgm:t>
    </dgm:pt>
    <dgm:pt modelId="{B5515318-428C-432C-BCC7-56DB2A1D561F}" type="sibTrans" cxnId="{4726E949-D1EC-40CB-AAB3-4CAB8CEEBC42}">
      <dgm:prSet/>
      <dgm:spPr/>
      <dgm:t>
        <a:bodyPr/>
        <a:lstStyle/>
        <a:p>
          <a:endParaRPr lang="en-US"/>
        </a:p>
      </dgm:t>
    </dgm:pt>
    <dgm:pt modelId="{7C1D13F1-E3AE-4FD3-8808-2B36148470CE}">
      <dgm:prSet phldrT="[Text]" custT="1"/>
      <dgm:spPr/>
      <dgm:t>
        <a:bodyPr/>
        <a:lstStyle/>
        <a:p>
          <a:r>
            <a:rPr lang="ar-EG" sz="2800" b="1" baseline="0" dirty="0" smtClean="0">
              <a:solidFill>
                <a:schemeClr val="tx1"/>
              </a:solidFill>
            </a:rPr>
            <a:t>وثيقة رسمية تقترح تغيير قانون أو وضع قانون جديد</a:t>
          </a:r>
          <a:endParaRPr lang="en-US" sz="2800" b="1" dirty="0">
            <a:solidFill>
              <a:schemeClr val="tx1"/>
            </a:solidFill>
          </a:endParaRPr>
        </a:p>
      </dgm:t>
    </dgm:pt>
    <dgm:pt modelId="{2AEE3D84-AA68-45DD-8994-A792C9D3E947}" type="parTrans" cxnId="{A76A64FE-8F51-4FC4-9B2B-A73196326E8B}">
      <dgm:prSet/>
      <dgm:spPr/>
      <dgm:t>
        <a:bodyPr/>
        <a:lstStyle/>
        <a:p>
          <a:endParaRPr lang="en-US"/>
        </a:p>
      </dgm:t>
    </dgm:pt>
    <dgm:pt modelId="{BD4522F5-832D-4A42-9DEB-76F1568C5004}" type="sibTrans" cxnId="{A76A64FE-8F51-4FC4-9B2B-A73196326E8B}">
      <dgm:prSet/>
      <dgm:spPr/>
      <dgm:t>
        <a:bodyPr/>
        <a:lstStyle/>
        <a:p>
          <a:endParaRPr lang="en-US"/>
        </a:p>
      </dgm:t>
    </dgm:pt>
    <dgm:pt modelId="{04793984-2DF9-46D4-AF5C-82B666435ABA}" type="pres">
      <dgm:prSet presAssocID="{C867A9FF-6AF5-48ED-84B0-E4F13C4CA5A7}" presName="Name0" presStyleCnt="0">
        <dgm:presLayoutVars>
          <dgm:dir/>
          <dgm:resizeHandles val="exact"/>
        </dgm:presLayoutVars>
      </dgm:prSet>
      <dgm:spPr/>
    </dgm:pt>
    <dgm:pt modelId="{BFE48702-46E7-4295-AEAC-7C0515C5F234}" type="pres">
      <dgm:prSet presAssocID="{5FC11626-544C-4062-8B46-545A06C6B21F}" presName="node" presStyleLbl="node1" presStyleIdx="0" presStyleCnt="2" custLinFactX="-9227" custLinFactNeighborX="-100000" custLinFactNeighborY="-2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F4D4F1-CC83-4143-8F26-C381583F73C6}" type="pres">
      <dgm:prSet presAssocID="{B5515318-428C-432C-BCC7-56DB2A1D561F}" presName="sibTrans" presStyleCnt="0"/>
      <dgm:spPr/>
    </dgm:pt>
    <dgm:pt modelId="{291302FE-37A2-4916-A317-DD41154CA0A4}" type="pres">
      <dgm:prSet presAssocID="{7C1D13F1-E3AE-4FD3-8808-2B36148470CE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DF9375C-E1FC-45CE-976E-CAE18326DB9B}" type="presOf" srcId="{7C1D13F1-E3AE-4FD3-8808-2B36148470CE}" destId="{291302FE-37A2-4916-A317-DD41154CA0A4}" srcOrd="0" destOrd="0" presId="urn:microsoft.com/office/officeart/2005/8/layout/hList6"/>
    <dgm:cxn modelId="{A76A64FE-8F51-4FC4-9B2B-A73196326E8B}" srcId="{C867A9FF-6AF5-48ED-84B0-E4F13C4CA5A7}" destId="{7C1D13F1-E3AE-4FD3-8808-2B36148470CE}" srcOrd="1" destOrd="0" parTransId="{2AEE3D84-AA68-45DD-8994-A792C9D3E947}" sibTransId="{BD4522F5-832D-4A42-9DEB-76F1568C5004}"/>
    <dgm:cxn modelId="{4726E949-D1EC-40CB-AAB3-4CAB8CEEBC42}" srcId="{C867A9FF-6AF5-48ED-84B0-E4F13C4CA5A7}" destId="{5FC11626-544C-4062-8B46-545A06C6B21F}" srcOrd="0" destOrd="0" parTransId="{BA1E9F24-9247-4E5B-8114-778CC6540249}" sibTransId="{B5515318-428C-432C-BCC7-56DB2A1D561F}"/>
    <dgm:cxn modelId="{68F2C173-FFB5-43EE-8EA3-BC8C3D16CFC7}" type="presOf" srcId="{5FC11626-544C-4062-8B46-545A06C6B21F}" destId="{BFE48702-46E7-4295-AEAC-7C0515C5F234}" srcOrd="0" destOrd="0" presId="urn:microsoft.com/office/officeart/2005/8/layout/hList6"/>
    <dgm:cxn modelId="{99C3632F-46B6-427B-9349-DA897F9F93FD}" type="presOf" srcId="{C867A9FF-6AF5-48ED-84B0-E4F13C4CA5A7}" destId="{04793984-2DF9-46D4-AF5C-82B666435ABA}" srcOrd="0" destOrd="0" presId="urn:microsoft.com/office/officeart/2005/8/layout/hList6"/>
    <dgm:cxn modelId="{D2C569C2-4607-4A70-BE7F-108A9AD6E5DA}" type="presParOf" srcId="{04793984-2DF9-46D4-AF5C-82B666435ABA}" destId="{BFE48702-46E7-4295-AEAC-7C0515C5F234}" srcOrd="0" destOrd="0" presId="urn:microsoft.com/office/officeart/2005/8/layout/hList6"/>
    <dgm:cxn modelId="{AE84299C-30A2-458D-AF60-B11AE6C42FBA}" type="presParOf" srcId="{04793984-2DF9-46D4-AF5C-82B666435ABA}" destId="{85F4D4F1-CC83-4143-8F26-C381583F73C6}" srcOrd="1" destOrd="0" presId="urn:microsoft.com/office/officeart/2005/8/layout/hList6"/>
    <dgm:cxn modelId="{4501C425-DDA7-4744-9FD2-5B96DDEE8EA0}" type="presParOf" srcId="{04793984-2DF9-46D4-AF5C-82B666435ABA}" destId="{291302FE-37A2-4916-A317-DD41154CA0A4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C867A9FF-6AF5-48ED-84B0-E4F13C4CA5A7}" type="doc">
      <dgm:prSet loTypeId="urn:microsoft.com/office/officeart/2005/8/layout/hierarchy4" loCatId="list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5FC11626-544C-4062-8B46-545A06C6B21F}">
      <dgm:prSet phldrT="[Text]" custT="1"/>
      <dgm:spPr/>
      <dgm:t>
        <a:bodyPr/>
        <a:lstStyle/>
        <a:p>
          <a:r>
            <a:rPr lang="ar-EG" sz="2800" b="1" dirty="0" smtClean="0">
              <a:solidFill>
                <a:schemeClr val="tx1"/>
              </a:solidFill>
            </a:rPr>
            <a:t>يعرضه رئيس مجلس النواب على أعضاء المجلس</a:t>
          </a:r>
          <a:endParaRPr lang="en-US" sz="2800" b="1" dirty="0">
            <a:solidFill>
              <a:schemeClr val="tx1"/>
            </a:solidFill>
          </a:endParaRPr>
        </a:p>
      </dgm:t>
    </dgm:pt>
    <dgm:pt modelId="{BA1E9F24-9247-4E5B-8114-778CC6540249}" type="parTrans" cxnId="{4726E949-D1EC-40CB-AAB3-4CAB8CEEBC42}">
      <dgm:prSet/>
      <dgm:spPr/>
      <dgm:t>
        <a:bodyPr/>
        <a:lstStyle/>
        <a:p>
          <a:endParaRPr lang="en-US"/>
        </a:p>
      </dgm:t>
    </dgm:pt>
    <dgm:pt modelId="{B5515318-428C-432C-BCC7-56DB2A1D561F}" type="sibTrans" cxnId="{4726E949-D1EC-40CB-AAB3-4CAB8CEEBC42}">
      <dgm:prSet/>
      <dgm:spPr/>
      <dgm:t>
        <a:bodyPr/>
        <a:lstStyle/>
        <a:p>
          <a:endParaRPr lang="en-US"/>
        </a:p>
      </dgm:t>
    </dgm:pt>
    <dgm:pt modelId="{7C1D13F1-E3AE-4FD3-8808-2B36148470CE}">
      <dgm:prSet phldrT="[Text]" custT="1"/>
      <dgm:spPr/>
      <dgm:t>
        <a:bodyPr/>
        <a:lstStyle/>
        <a:p>
          <a:r>
            <a:rPr lang="ar-EG" sz="2400" b="1" baseline="0" dirty="0" smtClean="0">
              <a:solidFill>
                <a:schemeClr val="tx1"/>
              </a:solidFill>
            </a:rPr>
            <a:t>ج- إذا تمت الموافقة على مشروع القانون , يتم إرساله إلى اللجنة التشريعية فى المجلس</a:t>
          </a:r>
          <a:endParaRPr lang="en-US" sz="2400" b="1" dirty="0">
            <a:solidFill>
              <a:schemeClr val="tx1"/>
            </a:solidFill>
          </a:endParaRPr>
        </a:p>
      </dgm:t>
    </dgm:pt>
    <dgm:pt modelId="{2AEE3D84-AA68-45DD-8994-A792C9D3E947}" type="parTrans" cxnId="{A76A64FE-8F51-4FC4-9B2B-A73196326E8B}">
      <dgm:prSet/>
      <dgm:spPr/>
      <dgm:t>
        <a:bodyPr/>
        <a:lstStyle/>
        <a:p>
          <a:endParaRPr lang="en-US"/>
        </a:p>
      </dgm:t>
    </dgm:pt>
    <dgm:pt modelId="{BD4522F5-832D-4A42-9DEB-76F1568C5004}" type="sibTrans" cxnId="{A76A64FE-8F51-4FC4-9B2B-A73196326E8B}">
      <dgm:prSet/>
      <dgm:spPr/>
      <dgm:t>
        <a:bodyPr/>
        <a:lstStyle/>
        <a:p>
          <a:endParaRPr lang="en-US"/>
        </a:p>
      </dgm:t>
    </dgm:pt>
    <dgm:pt modelId="{07924548-B0DB-4619-A842-A0EB613E78F1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ب- يجتمع النواب مع اللجنة المتخصصة للمناقشة </a:t>
          </a:r>
          <a:endParaRPr lang="en-US" sz="3200" b="1" dirty="0">
            <a:solidFill>
              <a:schemeClr val="tx1"/>
            </a:solidFill>
          </a:endParaRPr>
        </a:p>
      </dgm:t>
    </dgm:pt>
    <dgm:pt modelId="{07961949-DB25-4395-8F7A-081B44386A1E}" type="parTrans" cxnId="{A2D68F66-D30C-42FF-8CE7-EC541E702D64}">
      <dgm:prSet/>
      <dgm:spPr/>
      <dgm:t>
        <a:bodyPr/>
        <a:lstStyle/>
        <a:p>
          <a:endParaRPr lang="en-US"/>
        </a:p>
      </dgm:t>
    </dgm:pt>
    <dgm:pt modelId="{56BD69CF-5145-468B-8700-16347756803C}" type="sibTrans" cxnId="{A2D68F66-D30C-42FF-8CE7-EC541E702D64}">
      <dgm:prSet/>
      <dgm:spPr/>
      <dgm:t>
        <a:bodyPr/>
        <a:lstStyle/>
        <a:p>
          <a:endParaRPr lang="en-US"/>
        </a:p>
      </dgm:t>
    </dgm:pt>
    <dgm:pt modelId="{1F4044BA-EED9-4893-927A-FDDB0500D5CB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أ- تقوم لجنة متخصصة بدراسة مشروع القانون </a:t>
          </a:r>
          <a:endParaRPr lang="en-US" sz="3200" b="1" dirty="0">
            <a:solidFill>
              <a:schemeClr val="tx1"/>
            </a:solidFill>
          </a:endParaRPr>
        </a:p>
      </dgm:t>
    </dgm:pt>
    <dgm:pt modelId="{4A159534-8A12-42EF-9377-E7ED50C7F5A9}" type="parTrans" cxnId="{32A7AFB9-B02E-4556-9265-960C2C0AC875}">
      <dgm:prSet/>
      <dgm:spPr/>
      <dgm:t>
        <a:bodyPr/>
        <a:lstStyle/>
        <a:p>
          <a:endParaRPr lang="en-US"/>
        </a:p>
      </dgm:t>
    </dgm:pt>
    <dgm:pt modelId="{6B5DB5D7-1077-44EF-AFAE-AA6CB3386984}" type="sibTrans" cxnId="{32A7AFB9-B02E-4556-9265-960C2C0AC875}">
      <dgm:prSet/>
      <dgm:spPr/>
      <dgm:t>
        <a:bodyPr/>
        <a:lstStyle/>
        <a:p>
          <a:endParaRPr lang="en-US"/>
        </a:p>
      </dgm:t>
    </dgm:pt>
    <dgm:pt modelId="{51E3634A-5933-4362-8500-45BED6A1D7AA}" type="pres">
      <dgm:prSet presAssocID="{C867A9FF-6AF5-48ED-84B0-E4F13C4CA5A7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1C2566B-C8AE-4F3A-9CC2-E04EFFE6CCAD}" type="pres">
      <dgm:prSet presAssocID="{5FC11626-544C-4062-8B46-545A06C6B21F}" presName="vertOne" presStyleCnt="0"/>
      <dgm:spPr/>
    </dgm:pt>
    <dgm:pt modelId="{26CBF778-C2A5-47D0-89E0-13800E75F1CE}" type="pres">
      <dgm:prSet presAssocID="{5FC11626-544C-4062-8B46-545A06C6B21F}" presName="txOne" presStyleLbl="node0" presStyleIdx="0" presStyleCnt="4">
        <dgm:presLayoutVars>
          <dgm:chPref val="3"/>
        </dgm:presLayoutVars>
      </dgm:prSet>
      <dgm:spPr/>
    </dgm:pt>
    <dgm:pt modelId="{7F66BAD4-2FD3-4E02-9B64-57C2E803C65A}" type="pres">
      <dgm:prSet presAssocID="{5FC11626-544C-4062-8B46-545A06C6B21F}" presName="horzOne" presStyleCnt="0"/>
      <dgm:spPr/>
    </dgm:pt>
    <dgm:pt modelId="{0ABAD58E-75D0-4C00-8014-0CC8DFD5A695}" type="pres">
      <dgm:prSet presAssocID="{B5515318-428C-432C-BCC7-56DB2A1D561F}" presName="sibSpaceOne" presStyleCnt="0"/>
      <dgm:spPr/>
    </dgm:pt>
    <dgm:pt modelId="{01A1154D-0C9B-4CEE-B886-8C4DBB6CA6AF}" type="pres">
      <dgm:prSet presAssocID="{1F4044BA-EED9-4893-927A-FDDB0500D5CB}" presName="vertOne" presStyleCnt="0"/>
      <dgm:spPr/>
    </dgm:pt>
    <dgm:pt modelId="{2B1C0E16-F91B-4DEF-8C57-6EF5E7009E6C}" type="pres">
      <dgm:prSet presAssocID="{1F4044BA-EED9-4893-927A-FDDB0500D5CB}" presName="txOne" presStyleLbl="node0" presStyleIdx="1" presStyleCnt="4">
        <dgm:presLayoutVars>
          <dgm:chPref val="3"/>
        </dgm:presLayoutVars>
      </dgm:prSet>
      <dgm:spPr/>
    </dgm:pt>
    <dgm:pt modelId="{6AEB38B9-D6E0-4F8E-A34D-4316BB2D3A02}" type="pres">
      <dgm:prSet presAssocID="{1F4044BA-EED9-4893-927A-FDDB0500D5CB}" presName="horzOne" presStyleCnt="0"/>
      <dgm:spPr/>
    </dgm:pt>
    <dgm:pt modelId="{FC97015B-3D71-4A3B-9FDB-56DC81978762}" type="pres">
      <dgm:prSet presAssocID="{6B5DB5D7-1077-44EF-AFAE-AA6CB3386984}" presName="sibSpaceOne" presStyleCnt="0"/>
      <dgm:spPr/>
    </dgm:pt>
    <dgm:pt modelId="{3D70F667-623E-40E4-A06C-54D480D580F9}" type="pres">
      <dgm:prSet presAssocID="{07924548-B0DB-4619-A842-A0EB613E78F1}" presName="vertOne" presStyleCnt="0"/>
      <dgm:spPr/>
    </dgm:pt>
    <dgm:pt modelId="{C8B6EEE2-CDD4-4652-82EC-9717E306A63A}" type="pres">
      <dgm:prSet presAssocID="{07924548-B0DB-4619-A842-A0EB613E78F1}" presName="txOne" presStyleLbl="node0" presStyleIdx="2" presStyleCnt="4">
        <dgm:presLayoutVars>
          <dgm:chPref val="3"/>
        </dgm:presLayoutVars>
      </dgm:prSet>
      <dgm:spPr/>
    </dgm:pt>
    <dgm:pt modelId="{AC99AFED-965E-43AA-932C-CE6D4CD8F1A2}" type="pres">
      <dgm:prSet presAssocID="{07924548-B0DB-4619-A842-A0EB613E78F1}" presName="horzOne" presStyleCnt="0"/>
      <dgm:spPr/>
    </dgm:pt>
    <dgm:pt modelId="{1CEC8B71-577B-4BB4-9165-36A72F453776}" type="pres">
      <dgm:prSet presAssocID="{56BD69CF-5145-468B-8700-16347756803C}" presName="sibSpaceOne" presStyleCnt="0"/>
      <dgm:spPr/>
    </dgm:pt>
    <dgm:pt modelId="{758701A4-A3DD-4B7D-9076-540F8ED99127}" type="pres">
      <dgm:prSet presAssocID="{7C1D13F1-E3AE-4FD3-8808-2B36148470CE}" presName="vertOne" presStyleCnt="0"/>
      <dgm:spPr/>
    </dgm:pt>
    <dgm:pt modelId="{7ADEF291-EDFC-4CDA-A7CE-0D3057EDF7C8}" type="pres">
      <dgm:prSet presAssocID="{7C1D13F1-E3AE-4FD3-8808-2B36148470CE}" presName="txOne" presStyleLbl="node0" presStyleIdx="3" presStyleCnt="4">
        <dgm:presLayoutVars>
          <dgm:chPref val="3"/>
        </dgm:presLayoutVars>
      </dgm:prSet>
      <dgm:spPr/>
    </dgm:pt>
    <dgm:pt modelId="{95667FDB-84CA-4B32-A72C-18BC54941DA9}" type="pres">
      <dgm:prSet presAssocID="{7C1D13F1-E3AE-4FD3-8808-2B36148470CE}" presName="horzOne" presStyleCnt="0"/>
      <dgm:spPr/>
    </dgm:pt>
  </dgm:ptLst>
  <dgm:cxnLst>
    <dgm:cxn modelId="{A76A64FE-8F51-4FC4-9B2B-A73196326E8B}" srcId="{C867A9FF-6AF5-48ED-84B0-E4F13C4CA5A7}" destId="{7C1D13F1-E3AE-4FD3-8808-2B36148470CE}" srcOrd="3" destOrd="0" parTransId="{2AEE3D84-AA68-45DD-8994-A792C9D3E947}" sibTransId="{BD4522F5-832D-4A42-9DEB-76F1568C5004}"/>
    <dgm:cxn modelId="{0C1A84FC-1945-4124-A53A-A9E0BEFB3F30}" type="presOf" srcId="{7C1D13F1-E3AE-4FD3-8808-2B36148470CE}" destId="{7ADEF291-EDFC-4CDA-A7CE-0D3057EDF7C8}" srcOrd="0" destOrd="0" presId="urn:microsoft.com/office/officeart/2005/8/layout/hierarchy4"/>
    <dgm:cxn modelId="{52960D3A-93CD-41E0-9982-B6E88CD4B4E4}" type="presOf" srcId="{C867A9FF-6AF5-48ED-84B0-E4F13C4CA5A7}" destId="{51E3634A-5933-4362-8500-45BED6A1D7AA}" srcOrd="0" destOrd="0" presId="urn:microsoft.com/office/officeart/2005/8/layout/hierarchy4"/>
    <dgm:cxn modelId="{EF224B6C-5D99-461C-99F6-C44D6A46A093}" type="presOf" srcId="{1F4044BA-EED9-4893-927A-FDDB0500D5CB}" destId="{2B1C0E16-F91B-4DEF-8C57-6EF5E7009E6C}" srcOrd="0" destOrd="0" presId="urn:microsoft.com/office/officeart/2005/8/layout/hierarchy4"/>
    <dgm:cxn modelId="{A63057C4-B9BF-441C-A7C2-6F1B156D9195}" type="presOf" srcId="{07924548-B0DB-4619-A842-A0EB613E78F1}" destId="{C8B6EEE2-CDD4-4652-82EC-9717E306A63A}" srcOrd="0" destOrd="0" presId="urn:microsoft.com/office/officeart/2005/8/layout/hierarchy4"/>
    <dgm:cxn modelId="{4726E949-D1EC-40CB-AAB3-4CAB8CEEBC42}" srcId="{C867A9FF-6AF5-48ED-84B0-E4F13C4CA5A7}" destId="{5FC11626-544C-4062-8B46-545A06C6B21F}" srcOrd="0" destOrd="0" parTransId="{BA1E9F24-9247-4E5B-8114-778CC6540249}" sibTransId="{B5515318-428C-432C-BCC7-56DB2A1D561F}"/>
    <dgm:cxn modelId="{A2D68F66-D30C-42FF-8CE7-EC541E702D64}" srcId="{C867A9FF-6AF5-48ED-84B0-E4F13C4CA5A7}" destId="{07924548-B0DB-4619-A842-A0EB613E78F1}" srcOrd="2" destOrd="0" parTransId="{07961949-DB25-4395-8F7A-081B44386A1E}" sibTransId="{56BD69CF-5145-468B-8700-16347756803C}"/>
    <dgm:cxn modelId="{32A7AFB9-B02E-4556-9265-960C2C0AC875}" srcId="{C867A9FF-6AF5-48ED-84B0-E4F13C4CA5A7}" destId="{1F4044BA-EED9-4893-927A-FDDB0500D5CB}" srcOrd="1" destOrd="0" parTransId="{4A159534-8A12-42EF-9377-E7ED50C7F5A9}" sibTransId="{6B5DB5D7-1077-44EF-AFAE-AA6CB3386984}"/>
    <dgm:cxn modelId="{11B48FEC-FF00-4D10-A30D-1A5568FC913D}" type="presOf" srcId="{5FC11626-544C-4062-8B46-545A06C6B21F}" destId="{26CBF778-C2A5-47D0-89E0-13800E75F1CE}" srcOrd="0" destOrd="0" presId="urn:microsoft.com/office/officeart/2005/8/layout/hierarchy4"/>
    <dgm:cxn modelId="{C8B348DC-4A01-4ECE-8174-69D388E0F346}" type="presParOf" srcId="{51E3634A-5933-4362-8500-45BED6A1D7AA}" destId="{E1C2566B-C8AE-4F3A-9CC2-E04EFFE6CCAD}" srcOrd="0" destOrd="0" presId="urn:microsoft.com/office/officeart/2005/8/layout/hierarchy4"/>
    <dgm:cxn modelId="{755BB27D-ED74-4501-B978-2574435D3BE1}" type="presParOf" srcId="{E1C2566B-C8AE-4F3A-9CC2-E04EFFE6CCAD}" destId="{26CBF778-C2A5-47D0-89E0-13800E75F1CE}" srcOrd="0" destOrd="0" presId="urn:microsoft.com/office/officeart/2005/8/layout/hierarchy4"/>
    <dgm:cxn modelId="{E532E98C-5EBE-4EE8-8971-B9F148504E28}" type="presParOf" srcId="{E1C2566B-C8AE-4F3A-9CC2-E04EFFE6CCAD}" destId="{7F66BAD4-2FD3-4E02-9B64-57C2E803C65A}" srcOrd="1" destOrd="0" presId="urn:microsoft.com/office/officeart/2005/8/layout/hierarchy4"/>
    <dgm:cxn modelId="{D17C36DC-EA1E-4E21-8004-2BAD4E4AF873}" type="presParOf" srcId="{51E3634A-5933-4362-8500-45BED6A1D7AA}" destId="{0ABAD58E-75D0-4C00-8014-0CC8DFD5A695}" srcOrd="1" destOrd="0" presId="urn:microsoft.com/office/officeart/2005/8/layout/hierarchy4"/>
    <dgm:cxn modelId="{1FCF0C63-427D-48AF-9E75-2422B1B45B8C}" type="presParOf" srcId="{51E3634A-5933-4362-8500-45BED6A1D7AA}" destId="{01A1154D-0C9B-4CEE-B886-8C4DBB6CA6AF}" srcOrd="2" destOrd="0" presId="urn:microsoft.com/office/officeart/2005/8/layout/hierarchy4"/>
    <dgm:cxn modelId="{22BE6C3B-8A4F-45F0-A798-31360F846A30}" type="presParOf" srcId="{01A1154D-0C9B-4CEE-B886-8C4DBB6CA6AF}" destId="{2B1C0E16-F91B-4DEF-8C57-6EF5E7009E6C}" srcOrd="0" destOrd="0" presId="urn:microsoft.com/office/officeart/2005/8/layout/hierarchy4"/>
    <dgm:cxn modelId="{E588C5FB-C347-4708-8E16-F8B630C78C92}" type="presParOf" srcId="{01A1154D-0C9B-4CEE-B886-8C4DBB6CA6AF}" destId="{6AEB38B9-D6E0-4F8E-A34D-4316BB2D3A02}" srcOrd="1" destOrd="0" presId="urn:microsoft.com/office/officeart/2005/8/layout/hierarchy4"/>
    <dgm:cxn modelId="{34270EBC-13F1-4B9B-8EBF-55AE9C811BAD}" type="presParOf" srcId="{51E3634A-5933-4362-8500-45BED6A1D7AA}" destId="{FC97015B-3D71-4A3B-9FDB-56DC81978762}" srcOrd="3" destOrd="0" presId="urn:microsoft.com/office/officeart/2005/8/layout/hierarchy4"/>
    <dgm:cxn modelId="{BA3239E4-E374-4119-ADA9-269CAE769D7D}" type="presParOf" srcId="{51E3634A-5933-4362-8500-45BED6A1D7AA}" destId="{3D70F667-623E-40E4-A06C-54D480D580F9}" srcOrd="4" destOrd="0" presId="urn:microsoft.com/office/officeart/2005/8/layout/hierarchy4"/>
    <dgm:cxn modelId="{A149C144-71E0-4FE6-AE0A-02FC6D937A3B}" type="presParOf" srcId="{3D70F667-623E-40E4-A06C-54D480D580F9}" destId="{C8B6EEE2-CDD4-4652-82EC-9717E306A63A}" srcOrd="0" destOrd="0" presId="urn:microsoft.com/office/officeart/2005/8/layout/hierarchy4"/>
    <dgm:cxn modelId="{EA89B644-2DC5-418F-ABC6-2257E505434D}" type="presParOf" srcId="{3D70F667-623E-40E4-A06C-54D480D580F9}" destId="{AC99AFED-965E-43AA-932C-CE6D4CD8F1A2}" srcOrd="1" destOrd="0" presId="urn:microsoft.com/office/officeart/2005/8/layout/hierarchy4"/>
    <dgm:cxn modelId="{E5440E2F-5819-4631-91F2-FD4C6AD2A2F1}" type="presParOf" srcId="{51E3634A-5933-4362-8500-45BED6A1D7AA}" destId="{1CEC8B71-577B-4BB4-9165-36A72F453776}" srcOrd="5" destOrd="0" presId="urn:microsoft.com/office/officeart/2005/8/layout/hierarchy4"/>
    <dgm:cxn modelId="{37496D08-712F-47D4-B076-136540F0A9DA}" type="presParOf" srcId="{51E3634A-5933-4362-8500-45BED6A1D7AA}" destId="{758701A4-A3DD-4B7D-9076-540F8ED99127}" srcOrd="6" destOrd="0" presId="urn:microsoft.com/office/officeart/2005/8/layout/hierarchy4"/>
    <dgm:cxn modelId="{6B06A321-FE64-463A-8536-440DB3C9F842}" type="presParOf" srcId="{758701A4-A3DD-4B7D-9076-540F8ED99127}" destId="{7ADEF291-EDFC-4CDA-A7CE-0D3057EDF7C8}" srcOrd="0" destOrd="0" presId="urn:microsoft.com/office/officeart/2005/8/layout/hierarchy4"/>
    <dgm:cxn modelId="{96871083-1C29-4DDD-B185-3CA8E974208B}" type="presParOf" srcId="{758701A4-A3DD-4B7D-9076-540F8ED99127}" destId="{95667FDB-84CA-4B32-A72C-18BC54941DA9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C867A9FF-6AF5-48ED-84B0-E4F13C4CA5A7}" type="doc">
      <dgm:prSet loTypeId="urn:microsoft.com/office/officeart/2005/8/layout/hierarchy4" loCatId="list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5FC11626-544C-4062-8B46-545A06C6B21F}">
      <dgm:prSet phldrT="[Text]" custT="1"/>
      <dgm:spPr/>
      <dgm:t>
        <a:bodyPr/>
        <a:lstStyle/>
        <a:p>
          <a:r>
            <a:rPr lang="ar-EG" sz="2800" b="1" dirty="0" smtClean="0">
              <a:solidFill>
                <a:schemeClr val="tx1"/>
              </a:solidFill>
            </a:rPr>
            <a:t>يتم</a:t>
          </a:r>
          <a:r>
            <a:rPr lang="ar-EG" sz="2800" b="1" baseline="0" dirty="0" smtClean="0">
              <a:solidFill>
                <a:schemeClr val="tx1"/>
              </a:solidFill>
            </a:rPr>
            <a:t> أخذ الأصوات </a:t>
          </a:r>
          <a:endParaRPr lang="en-US" sz="2800" b="1" dirty="0">
            <a:solidFill>
              <a:schemeClr val="tx1"/>
            </a:solidFill>
          </a:endParaRPr>
        </a:p>
      </dgm:t>
    </dgm:pt>
    <dgm:pt modelId="{BA1E9F24-9247-4E5B-8114-778CC6540249}" type="parTrans" cxnId="{4726E949-D1EC-40CB-AAB3-4CAB8CEEBC42}">
      <dgm:prSet/>
      <dgm:spPr/>
      <dgm:t>
        <a:bodyPr/>
        <a:lstStyle/>
        <a:p>
          <a:endParaRPr lang="en-US"/>
        </a:p>
      </dgm:t>
    </dgm:pt>
    <dgm:pt modelId="{B5515318-428C-432C-BCC7-56DB2A1D561F}" type="sibTrans" cxnId="{4726E949-D1EC-40CB-AAB3-4CAB8CEEBC42}">
      <dgm:prSet/>
      <dgm:spPr/>
      <dgm:t>
        <a:bodyPr/>
        <a:lstStyle/>
        <a:p>
          <a:endParaRPr lang="en-US"/>
        </a:p>
      </dgm:t>
    </dgm:pt>
    <dgm:pt modelId="{07924548-B0DB-4619-A842-A0EB613E78F1}">
      <dgm:prSet phldrT="[Text]" custT="1"/>
      <dgm:spPr/>
      <dgm:t>
        <a:bodyPr/>
        <a:lstStyle/>
        <a:p>
          <a:r>
            <a:rPr lang="ar-EG" sz="2800" b="1" dirty="0" smtClean="0">
              <a:solidFill>
                <a:schemeClr val="tx1"/>
              </a:solidFill>
            </a:rPr>
            <a:t>ب- إذا تمت الموافقة من رئيس الجمهورية ينشر فى الجرائد الرسمية للعمل به .</a:t>
          </a:r>
          <a:endParaRPr lang="en-US" sz="2800" b="1" dirty="0">
            <a:solidFill>
              <a:schemeClr val="tx1"/>
            </a:solidFill>
          </a:endParaRPr>
        </a:p>
      </dgm:t>
    </dgm:pt>
    <dgm:pt modelId="{07961949-DB25-4395-8F7A-081B44386A1E}" type="parTrans" cxnId="{A2D68F66-D30C-42FF-8CE7-EC541E702D64}">
      <dgm:prSet/>
      <dgm:spPr/>
      <dgm:t>
        <a:bodyPr/>
        <a:lstStyle/>
        <a:p>
          <a:endParaRPr lang="en-US"/>
        </a:p>
      </dgm:t>
    </dgm:pt>
    <dgm:pt modelId="{56BD69CF-5145-468B-8700-16347756803C}" type="sibTrans" cxnId="{A2D68F66-D30C-42FF-8CE7-EC541E702D64}">
      <dgm:prSet/>
      <dgm:spPr/>
      <dgm:t>
        <a:bodyPr/>
        <a:lstStyle/>
        <a:p>
          <a:endParaRPr lang="en-US"/>
        </a:p>
      </dgm:t>
    </dgm:pt>
    <dgm:pt modelId="{1F4044BA-EED9-4893-927A-FDDB0500D5CB}">
      <dgm:prSet phldrT="[Text]" custT="1"/>
      <dgm:spPr/>
      <dgm:t>
        <a:bodyPr/>
        <a:lstStyle/>
        <a:p>
          <a:r>
            <a:rPr lang="ar-EG" sz="2800" b="1" dirty="0" smtClean="0">
              <a:solidFill>
                <a:schemeClr val="tx1"/>
              </a:solidFill>
            </a:rPr>
            <a:t>أ- إذا وافق ثلثا أعضاء مجلس النواب على مشروع القانون , يتم ارساله إلى الرئيس</a:t>
          </a:r>
          <a:endParaRPr lang="en-US" sz="2800" b="1" dirty="0">
            <a:solidFill>
              <a:schemeClr val="tx1"/>
            </a:solidFill>
          </a:endParaRPr>
        </a:p>
      </dgm:t>
    </dgm:pt>
    <dgm:pt modelId="{4A159534-8A12-42EF-9377-E7ED50C7F5A9}" type="parTrans" cxnId="{32A7AFB9-B02E-4556-9265-960C2C0AC875}">
      <dgm:prSet/>
      <dgm:spPr/>
      <dgm:t>
        <a:bodyPr/>
        <a:lstStyle/>
        <a:p>
          <a:endParaRPr lang="en-US"/>
        </a:p>
      </dgm:t>
    </dgm:pt>
    <dgm:pt modelId="{6B5DB5D7-1077-44EF-AFAE-AA6CB3386984}" type="sibTrans" cxnId="{32A7AFB9-B02E-4556-9265-960C2C0AC875}">
      <dgm:prSet/>
      <dgm:spPr/>
      <dgm:t>
        <a:bodyPr/>
        <a:lstStyle/>
        <a:p>
          <a:endParaRPr lang="en-US"/>
        </a:p>
      </dgm:t>
    </dgm:pt>
    <dgm:pt modelId="{51E3634A-5933-4362-8500-45BED6A1D7AA}" type="pres">
      <dgm:prSet presAssocID="{C867A9FF-6AF5-48ED-84B0-E4F13C4CA5A7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1C2566B-C8AE-4F3A-9CC2-E04EFFE6CCAD}" type="pres">
      <dgm:prSet presAssocID="{5FC11626-544C-4062-8B46-545A06C6B21F}" presName="vertOne" presStyleCnt="0"/>
      <dgm:spPr/>
    </dgm:pt>
    <dgm:pt modelId="{26CBF778-C2A5-47D0-89E0-13800E75F1CE}" type="pres">
      <dgm:prSet presAssocID="{5FC11626-544C-4062-8B46-545A06C6B21F}" presName="txOne" presStyleLbl="node0" presStyleIdx="0" presStyleCnt="3">
        <dgm:presLayoutVars>
          <dgm:chPref val="3"/>
        </dgm:presLayoutVars>
      </dgm:prSet>
      <dgm:spPr/>
    </dgm:pt>
    <dgm:pt modelId="{7F66BAD4-2FD3-4E02-9B64-57C2E803C65A}" type="pres">
      <dgm:prSet presAssocID="{5FC11626-544C-4062-8B46-545A06C6B21F}" presName="horzOne" presStyleCnt="0"/>
      <dgm:spPr/>
    </dgm:pt>
    <dgm:pt modelId="{0ABAD58E-75D0-4C00-8014-0CC8DFD5A695}" type="pres">
      <dgm:prSet presAssocID="{B5515318-428C-432C-BCC7-56DB2A1D561F}" presName="sibSpaceOne" presStyleCnt="0"/>
      <dgm:spPr/>
    </dgm:pt>
    <dgm:pt modelId="{01A1154D-0C9B-4CEE-B886-8C4DBB6CA6AF}" type="pres">
      <dgm:prSet presAssocID="{1F4044BA-EED9-4893-927A-FDDB0500D5CB}" presName="vertOne" presStyleCnt="0"/>
      <dgm:spPr/>
    </dgm:pt>
    <dgm:pt modelId="{2B1C0E16-F91B-4DEF-8C57-6EF5E7009E6C}" type="pres">
      <dgm:prSet presAssocID="{1F4044BA-EED9-4893-927A-FDDB0500D5CB}" presName="txOne" presStyleLbl="node0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AEB38B9-D6E0-4F8E-A34D-4316BB2D3A02}" type="pres">
      <dgm:prSet presAssocID="{1F4044BA-EED9-4893-927A-FDDB0500D5CB}" presName="horzOne" presStyleCnt="0"/>
      <dgm:spPr/>
    </dgm:pt>
    <dgm:pt modelId="{FC97015B-3D71-4A3B-9FDB-56DC81978762}" type="pres">
      <dgm:prSet presAssocID="{6B5DB5D7-1077-44EF-AFAE-AA6CB3386984}" presName="sibSpaceOne" presStyleCnt="0"/>
      <dgm:spPr/>
    </dgm:pt>
    <dgm:pt modelId="{3D70F667-623E-40E4-A06C-54D480D580F9}" type="pres">
      <dgm:prSet presAssocID="{07924548-B0DB-4619-A842-A0EB613E78F1}" presName="vertOne" presStyleCnt="0"/>
      <dgm:spPr/>
    </dgm:pt>
    <dgm:pt modelId="{C8B6EEE2-CDD4-4652-82EC-9717E306A63A}" type="pres">
      <dgm:prSet presAssocID="{07924548-B0DB-4619-A842-A0EB613E78F1}" presName="txOne" presStyleLbl="node0" presStyleIdx="2" presStyleCnt="3">
        <dgm:presLayoutVars>
          <dgm:chPref val="3"/>
        </dgm:presLayoutVars>
      </dgm:prSet>
      <dgm:spPr/>
    </dgm:pt>
    <dgm:pt modelId="{AC99AFED-965E-43AA-932C-CE6D4CD8F1A2}" type="pres">
      <dgm:prSet presAssocID="{07924548-B0DB-4619-A842-A0EB613E78F1}" presName="horzOne" presStyleCnt="0"/>
      <dgm:spPr/>
    </dgm:pt>
  </dgm:ptLst>
  <dgm:cxnLst>
    <dgm:cxn modelId="{A2D68F66-D30C-42FF-8CE7-EC541E702D64}" srcId="{C867A9FF-6AF5-48ED-84B0-E4F13C4CA5A7}" destId="{07924548-B0DB-4619-A842-A0EB613E78F1}" srcOrd="2" destOrd="0" parTransId="{07961949-DB25-4395-8F7A-081B44386A1E}" sibTransId="{56BD69CF-5145-468B-8700-16347756803C}"/>
    <dgm:cxn modelId="{52960D3A-93CD-41E0-9982-B6E88CD4B4E4}" type="presOf" srcId="{C867A9FF-6AF5-48ED-84B0-E4F13C4CA5A7}" destId="{51E3634A-5933-4362-8500-45BED6A1D7AA}" srcOrd="0" destOrd="0" presId="urn:microsoft.com/office/officeart/2005/8/layout/hierarchy4"/>
    <dgm:cxn modelId="{11B48FEC-FF00-4D10-A30D-1A5568FC913D}" type="presOf" srcId="{5FC11626-544C-4062-8B46-545A06C6B21F}" destId="{26CBF778-C2A5-47D0-89E0-13800E75F1CE}" srcOrd="0" destOrd="0" presId="urn:microsoft.com/office/officeart/2005/8/layout/hierarchy4"/>
    <dgm:cxn modelId="{EF224B6C-5D99-461C-99F6-C44D6A46A093}" type="presOf" srcId="{1F4044BA-EED9-4893-927A-FDDB0500D5CB}" destId="{2B1C0E16-F91B-4DEF-8C57-6EF5E7009E6C}" srcOrd="0" destOrd="0" presId="urn:microsoft.com/office/officeart/2005/8/layout/hierarchy4"/>
    <dgm:cxn modelId="{A63057C4-B9BF-441C-A7C2-6F1B156D9195}" type="presOf" srcId="{07924548-B0DB-4619-A842-A0EB613E78F1}" destId="{C8B6EEE2-CDD4-4652-82EC-9717E306A63A}" srcOrd="0" destOrd="0" presId="urn:microsoft.com/office/officeart/2005/8/layout/hierarchy4"/>
    <dgm:cxn modelId="{4726E949-D1EC-40CB-AAB3-4CAB8CEEBC42}" srcId="{C867A9FF-6AF5-48ED-84B0-E4F13C4CA5A7}" destId="{5FC11626-544C-4062-8B46-545A06C6B21F}" srcOrd="0" destOrd="0" parTransId="{BA1E9F24-9247-4E5B-8114-778CC6540249}" sibTransId="{B5515318-428C-432C-BCC7-56DB2A1D561F}"/>
    <dgm:cxn modelId="{32A7AFB9-B02E-4556-9265-960C2C0AC875}" srcId="{C867A9FF-6AF5-48ED-84B0-E4F13C4CA5A7}" destId="{1F4044BA-EED9-4893-927A-FDDB0500D5CB}" srcOrd="1" destOrd="0" parTransId="{4A159534-8A12-42EF-9377-E7ED50C7F5A9}" sibTransId="{6B5DB5D7-1077-44EF-AFAE-AA6CB3386984}"/>
    <dgm:cxn modelId="{C8B348DC-4A01-4ECE-8174-69D388E0F346}" type="presParOf" srcId="{51E3634A-5933-4362-8500-45BED6A1D7AA}" destId="{E1C2566B-C8AE-4F3A-9CC2-E04EFFE6CCAD}" srcOrd="0" destOrd="0" presId="urn:microsoft.com/office/officeart/2005/8/layout/hierarchy4"/>
    <dgm:cxn modelId="{755BB27D-ED74-4501-B978-2574435D3BE1}" type="presParOf" srcId="{E1C2566B-C8AE-4F3A-9CC2-E04EFFE6CCAD}" destId="{26CBF778-C2A5-47D0-89E0-13800E75F1CE}" srcOrd="0" destOrd="0" presId="urn:microsoft.com/office/officeart/2005/8/layout/hierarchy4"/>
    <dgm:cxn modelId="{E532E98C-5EBE-4EE8-8971-B9F148504E28}" type="presParOf" srcId="{E1C2566B-C8AE-4F3A-9CC2-E04EFFE6CCAD}" destId="{7F66BAD4-2FD3-4E02-9B64-57C2E803C65A}" srcOrd="1" destOrd="0" presId="urn:microsoft.com/office/officeart/2005/8/layout/hierarchy4"/>
    <dgm:cxn modelId="{D17C36DC-EA1E-4E21-8004-2BAD4E4AF873}" type="presParOf" srcId="{51E3634A-5933-4362-8500-45BED6A1D7AA}" destId="{0ABAD58E-75D0-4C00-8014-0CC8DFD5A695}" srcOrd="1" destOrd="0" presId="urn:microsoft.com/office/officeart/2005/8/layout/hierarchy4"/>
    <dgm:cxn modelId="{1FCF0C63-427D-48AF-9E75-2422B1B45B8C}" type="presParOf" srcId="{51E3634A-5933-4362-8500-45BED6A1D7AA}" destId="{01A1154D-0C9B-4CEE-B886-8C4DBB6CA6AF}" srcOrd="2" destOrd="0" presId="urn:microsoft.com/office/officeart/2005/8/layout/hierarchy4"/>
    <dgm:cxn modelId="{22BE6C3B-8A4F-45F0-A798-31360F846A30}" type="presParOf" srcId="{01A1154D-0C9B-4CEE-B886-8C4DBB6CA6AF}" destId="{2B1C0E16-F91B-4DEF-8C57-6EF5E7009E6C}" srcOrd="0" destOrd="0" presId="urn:microsoft.com/office/officeart/2005/8/layout/hierarchy4"/>
    <dgm:cxn modelId="{E588C5FB-C347-4708-8E16-F8B630C78C92}" type="presParOf" srcId="{01A1154D-0C9B-4CEE-B886-8C4DBB6CA6AF}" destId="{6AEB38B9-D6E0-4F8E-A34D-4316BB2D3A02}" srcOrd="1" destOrd="0" presId="urn:microsoft.com/office/officeart/2005/8/layout/hierarchy4"/>
    <dgm:cxn modelId="{34270EBC-13F1-4B9B-8EBF-55AE9C811BAD}" type="presParOf" srcId="{51E3634A-5933-4362-8500-45BED6A1D7AA}" destId="{FC97015B-3D71-4A3B-9FDB-56DC81978762}" srcOrd="3" destOrd="0" presId="urn:microsoft.com/office/officeart/2005/8/layout/hierarchy4"/>
    <dgm:cxn modelId="{BA3239E4-E374-4119-ADA9-269CAE769D7D}" type="presParOf" srcId="{51E3634A-5933-4362-8500-45BED6A1D7AA}" destId="{3D70F667-623E-40E4-A06C-54D480D580F9}" srcOrd="4" destOrd="0" presId="urn:microsoft.com/office/officeart/2005/8/layout/hierarchy4"/>
    <dgm:cxn modelId="{A149C144-71E0-4FE6-AE0A-02FC6D937A3B}" type="presParOf" srcId="{3D70F667-623E-40E4-A06C-54D480D580F9}" destId="{C8B6EEE2-CDD4-4652-82EC-9717E306A63A}" srcOrd="0" destOrd="0" presId="urn:microsoft.com/office/officeart/2005/8/layout/hierarchy4"/>
    <dgm:cxn modelId="{EA89B644-2DC5-418F-ABC6-2257E505434D}" type="presParOf" srcId="{3D70F667-623E-40E4-A06C-54D480D580F9}" destId="{AC99AFED-965E-43AA-932C-CE6D4CD8F1A2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C867A9FF-6AF5-48ED-84B0-E4F13C4CA5A7}" type="doc">
      <dgm:prSet loTypeId="urn:microsoft.com/office/officeart/2005/8/layout/hList6" loCatId="list" qsTypeId="urn:microsoft.com/office/officeart/2005/8/quickstyle/3d5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FC11626-544C-4062-8B46-545A06C6B21F}">
      <dgm:prSet phldrT="[Text]" custT="1"/>
      <dgm:spPr/>
      <dgm:t>
        <a:bodyPr/>
        <a:lstStyle/>
        <a:p>
          <a:r>
            <a:rPr lang="ar-EG" sz="3600" b="1" dirty="0" smtClean="0">
              <a:solidFill>
                <a:schemeClr val="tx1"/>
              </a:solidFill>
            </a:rPr>
            <a:t>هى</a:t>
          </a:r>
          <a:r>
            <a:rPr lang="ar-EG" sz="3600" b="1" baseline="0" dirty="0" smtClean="0">
              <a:solidFill>
                <a:schemeClr val="tx1"/>
              </a:solidFill>
            </a:rPr>
            <a:t> سلطة مستقلة تتولاها المحاكم المتنوعة </a:t>
          </a:r>
          <a:endParaRPr lang="en-US" sz="3600" b="1" dirty="0">
            <a:solidFill>
              <a:schemeClr val="tx1"/>
            </a:solidFill>
          </a:endParaRPr>
        </a:p>
      </dgm:t>
    </dgm:pt>
    <dgm:pt modelId="{BA1E9F24-9247-4E5B-8114-778CC6540249}" type="parTrans" cxnId="{4726E949-D1EC-40CB-AAB3-4CAB8CEEBC42}">
      <dgm:prSet/>
      <dgm:spPr/>
      <dgm:t>
        <a:bodyPr/>
        <a:lstStyle/>
        <a:p>
          <a:endParaRPr lang="en-US"/>
        </a:p>
      </dgm:t>
    </dgm:pt>
    <dgm:pt modelId="{B5515318-428C-432C-BCC7-56DB2A1D561F}" type="sibTrans" cxnId="{4726E949-D1EC-40CB-AAB3-4CAB8CEEBC42}">
      <dgm:prSet/>
      <dgm:spPr/>
      <dgm:t>
        <a:bodyPr/>
        <a:lstStyle/>
        <a:p>
          <a:endParaRPr lang="en-US"/>
        </a:p>
      </dgm:t>
    </dgm:pt>
    <dgm:pt modelId="{04793984-2DF9-46D4-AF5C-82B666435ABA}" type="pres">
      <dgm:prSet presAssocID="{C867A9FF-6AF5-48ED-84B0-E4F13C4CA5A7}" presName="Name0" presStyleCnt="0">
        <dgm:presLayoutVars>
          <dgm:dir/>
          <dgm:resizeHandles val="exact"/>
        </dgm:presLayoutVars>
      </dgm:prSet>
      <dgm:spPr/>
    </dgm:pt>
    <dgm:pt modelId="{BFE48702-46E7-4295-AEAC-7C0515C5F234}" type="pres">
      <dgm:prSet presAssocID="{5FC11626-544C-4062-8B46-545A06C6B21F}" presName="node" presStyleLbl="node1" presStyleIdx="0" presStyleCnt="1" custLinFactX="-9227" custLinFactNeighborX="-100000" custLinFactNeighborY="-2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726E949-D1EC-40CB-AAB3-4CAB8CEEBC42}" srcId="{C867A9FF-6AF5-48ED-84B0-E4F13C4CA5A7}" destId="{5FC11626-544C-4062-8B46-545A06C6B21F}" srcOrd="0" destOrd="0" parTransId="{BA1E9F24-9247-4E5B-8114-778CC6540249}" sibTransId="{B5515318-428C-432C-BCC7-56DB2A1D561F}"/>
    <dgm:cxn modelId="{68F2C173-FFB5-43EE-8EA3-BC8C3D16CFC7}" type="presOf" srcId="{5FC11626-544C-4062-8B46-545A06C6B21F}" destId="{BFE48702-46E7-4295-AEAC-7C0515C5F234}" srcOrd="0" destOrd="0" presId="urn:microsoft.com/office/officeart/2005/8/layout/hList6"/>
    <dgm:cxn modelId="{99C3632F-46B6-427B-9349-DA897F9F93FD}" type="presOf" srcId="{C867A9FF-6AF5-48ED-84B0-E4F13C4CA5A7}" destId="{04793984-2DF9-46D4-AF5C-82B666435ABA}" srcOrd="0" destOrd="0" presId="urn:microsoft.com/office/officeart/2005/8/layout/hList6"/>
    <dgm:cxn modelId="{D2C569C2-4607-4A70-BE7F-108A9AD6E5DA}" type="presParOf" srcId="{04793984-2DF9-46D4-AF5C-82B666435ABA}" destId="{BFE48702-46E7-4295-AEAC-7C0515C5F234}" srcOrd="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C867A9FF-6AF5-48ED-84B0-E4F13C4CA5A7}" type="doc">
      <dgm:prSet loTypeId="urn:microsoft.com/office/officeart/2005/8/layout/hList6" loCatId="list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FC11626-544C-4062-8B46-545A06C6B21F}">
      <dgm:prSet phldrT="[Text]" custT="1"/>
      <dgm:spPr/>
      <dgm:t>
        <a:bodyPr/>
        <a:lstStyle/>
        <a:p>
          <a:r>
            <a:rPr lang="ar-EG" sz="2800" b="1" dirty="0" smtClean="0">
              <a:solidFill>
                <a:schemeClr val="tx1"/>
              </a:solidFill>
            </a:rPr>
            <a:t>تصدر</a:t>
          </a:r>
          <a:r>
            <a:rPr lang="ar-EG" sz="2800" b="1" baseline="0" dirty="0" smtClean="0">
              <a:solidFill>
                <a:schemeClr val="tx1"/>
              </a:solidFill>
            </a:rPr>
            <a:t> الأحكام فى ضوء القوانين ليسود العدل</a:t>
          </a:r>
          <a:endParaRPr lang="en-US" sz="2800" b="1" dirty="0">
            <a:solidFill>
              <a:schemeClr val="tx1"/>
            </a:solidFill>
          </a:endParaRPr>
        </a:p>
      </dgm:t>
    </dgm:pt>
    <dgm:pt modelId="{BA1E9F24-9247-4E5B-8114-778CC6540249}" type="parTrans" cxnId="{4726E949-D1EC-40CB-AAB3-4CAB8CEEBC42}">
      <dgm:prSet/>
      <dgm:spPr/>
      <dgm:t>
        <a:bodyPr/>
        <a:lstStyle/>
        <a:p>
          <a:endParaRPr lang="en-US"/>
        </a:p>
      </dgm:t>
    </dgm:pt>
    <dgm:pt modelId="{B5515318-428C-432C-BCC7-56DB2A1D561F}" type="sibTrans" cxnId="{4726E949-D1EC-40CB-AAB3-4CAB8CEEBC42}">
      <dgm:prSet/>
      <dgm:spPr/>
      <dgm:t>
        <a:bodyPr/>
        <a:lstStyle/>
        <a:p>
          <a:endParaRPr lang="en-US"/>
        </a:p>
      </dgm:t>
    </dgm:pt>
    <dgm:pt modelId="{7C1D13F1-E3AE-4FD3-8808-2B36148470CE}">
      <dgm:prSet phldrT="[Text]" custT="1"/>
      <dgm:spPr/>
      <dgm:t>
        <a:bodyPr/>
        <a:lstStyle/>
        <a:p>
          <a:r>
            <a:rPr lang="ar-EG" sz="2800" b="1" dirty="0" smtClean="0">
              <a:solidFill>
                <a:schemeClr val="tx1"/>
              </a:solidFill>
            </a:rPr>
            <a:t>لذا</a:t>
          </a:r>
          <a:r>
            <a:rPr lang="ar-EG" sz="2800" b="1" baseline="0" dirty="0" smtClean="0">
              <a:solidFill>
                <a:schemeClr val="tx1"/>
              </a:solidFill>
            </a:rPr>
            <a:t> يشعر كل مواطن بالامتنان لما تفعله الحكومة لصالح مصر , ويأمل أن يساعد صوته الانتخابى يوما ما فى تكوين ستقبل مصر </a:t>
          </a:r>
          <a:endParaRPr lang="en-US" sz="2800" b="1" dirty="0">
            <a:solidFill>
              <a:schemeClr val="tx1"/>
            </a:solidFill>
          </a:endParaRPr>
        </a:p>
      </dgm:t>
    </dgm:pt>
    <dgm:pt modelId="{2AEE3D84-AA68-45DD-8994-A792C9D3E947}" type="parTrans" cxnId="{A76A64FE-8F51-4FC4-9B2B-A73196326E8B}">
      <dgm:prSet/>
      <dgm:spPr/>
      <dgm:t>
        <a:bodyPr/>
        <a:lstStyle/>
        <a:p>
          <a:endParaRPr lang="en-US"/>
        </a:p>
      </dgm:t>
    </dgm:pt>
    <dgm:pt modelId="{BD4522F5-832D-4A42-9DEB-76F1568C5004}" type="sibTrans" cxnId="{A76A64FE-8F51-4FC4-9B2B-A73196326E8B}">
      <dgm:prSet/>
      <dgm:spPr/>
      <dgm:t>
        <a:bodyPr/>
        <a:lstStyle/>
        <a:p>
          <a:endParaRPr lang="en-US"/>
        </a:p>
      </dgm:t>
    </dgm:pt>
    <dgm:pt modelId="{04793984-2DF9-46D4-AF5C-82B666435ABA}" type="pres">
      <dgm:prSet presAssocID="{C867A9FF-6AF5-48ED-84B0-E4F13C4CA5A7}" presName="Name0" presStyleCnt="0">
        <dgm:presLayoutVars>
          <dgm:dir/>
          <dgm:resizeHandles val="exact"/>
        </dgm:presLayoutVars>
      </dgm:prSet>
      <dgm:spPr/>
    </dgm:pt>
    <dgm:pt modelId="{BFE48702-46E7-4295-AEAC-7C0515C5F234}" type="pres">
      <dgm:prSet presAssocID="{5FC11626-544C-4062-8B46-545A06C6B21F}" presName="node" presStyleLbl="node1" presStyleIdx="0" presStyleCnt="2" custLinFactX="-9227" custLinFactNeighborX="-100000" custLinFactNeighborY="-2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F4D4F1-CC83-4143-8F26-C381583F73C6}" type="pres">
      <dgm:prSet presAssocID="{B5515318-428C-432C-BCC7-56DB2A1D561F}" presName="sibTrans" presStyleCnt="0"/>
      <dgm:spPr/>
    </dgm:pt>
    <dgm:pt modelId="{291302FE-37A2-4916-A317-DD41154CA0A4}" type="pres">
      <dgm:prSet presAssocID="{7C1D13F1-E3AE-4FD3-8808-2B36148470CE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DF9375C-E1FC-45CE-976E-CAE18326DB9B}" type="presOf" srcId="{7C1D13F1-E3AE-4FD3-8808-2B36148470CE}" destId="{291302FE-37A2-4916-A317-DD41154CA0A4}" srcOrd="0" destOrd="0" presId="urn:microsoft.com/office/officeart/2005/8/layout/hList6"/>
    <dgm:cxn modelId="{A76A64FE-8F51-4FC4-9B2B-A73196326E8B}" srcId="{C867A9FF-6AF5-48ED-84B0-E4F13C4CA5A7}" destId="{7C1D13F1-E3AE-4FD3-8808-2B36148470CE}" srcOrd="1" destOrd="0" parTransId="{2AEE3D84-AA68-45DD-8994-A792C9D3E947}" sibTransId="{BD4522F5-832D-4A42-9DEB-76F1568C5004}"/>
    <dgm:cxn modelId="{4726E949-D1EC-40CB-AAB3-4CAB8CEEBC42}" srcId="{C867A9FF-6AF5-48ED-84B0-E4F13C4CA5A7}" destId="{5FC11626-544C-4062-8B46-545A06C6B21F}" srcOrd="0" destOrd="0" parTransId="{BA1E9F24-9247-4E5B-8114-778CC6540249}" sibTransId="{B5515318-428C-432C-BCC7-56DB2A1D561F}"/>
    <dgm:cxn modelId="{68F2C173-FFB5-43EE-8EA3-BC8C3D16CFC7}" type="presOf" srcId="{5FC11626-544C-4062-8B46-545A06C6B21F}" destId="{BFE48702-46E7-4295-AEAC-7C0515C5F234}" srcOrd="0" destOrd="0" presId="urn:microsoft.com/office/officeart/2005/8/layout/hList6"/>
    <dgm:cxn modelId="{99C3632F-46B6-427B-9349-DA897F9F93FD}" type="presOf" srcId="{C867A9FF-6AF5-48ED-84B0-E4F13C4CA5A7}" destId="{04793984-2DF9-46D4-AF5C-82B666435ABA}" srcOrd="0" destOrd="0" presId="urn:microsoft.com/office/officeart/2005/8/layout/hList6"/>
    <dgm:cxn modelId="{D2C569C2-4607-4A70-BE7F-108A9AD6E5DA}" type="presParOf" srcId="{04793984-2DF9-46D4-AF5C-82B666435ABA}" destId="{BFE48702-46E7-4295-AEAC-7C0515C5F234}" srcOrd="0" destOrd="0" presId="urn:microsoft.com/office/officeart/2005/8/layout/hList6"/>
    <dgm:cxn modelId="{AE84299C-30A2-458D-AF60-B11AE6C42FBA}" type="presParOf" srcId="{04793984-2DF9-46D4-AF5C-82B666435ABA}" destId="{85F4D4F1-CC83-4143-8F26-C381583F73C6}" srcOrd="1" destOrd="0" presId="urn:microsoft.com/office/officeart/2005/8/layout/hList6"/>
    <dgm:cxn modelId="{4501C425-DDA7-4744-9FD2-5B96DDEE8EA0}" type="presParOf" srcId="{04793984-2DF9-46D4-AF5C-82B666435ABA}" destId="{291302FE-37A2-4916-A317-DD41154CA0A4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C867A9FF-6AF5-48ED-84B0-E4F13C4CA5A7}" type="doc">
      <dgm:prSet loTypeId="urn:microsoft.com/office/officeart/2005/8/layout/hierarchy4" loCatId="list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5FC11626-544C-4062-8B46-545A06C6B21F}">
      <dgm:prSet phldrT="[Text]" custT="1"/>
      <dgm:spPr/>
      <dgm:t>
        <a:bodyPr/>
        <a:lstStyle/>
        <a:p>
          <a:r>
            <a:rPr lang="ar-EG" sz="2800" b="1" dirty="0" smtClean="0">
              <a:solidFill>
                <a:schemeClr val="tx1"/>
              </a:solidFill>
            </a:rPr>
            <a:t>تعد</a:t>
          </a:r>
          <a:r>
            <a:rPr lang="ar-EG" sz="2800" b="1" baseline="0" dirty="0" smtClean="0">
              <a:solidFill>
                <a:schemeClr val="tx1"/>
              </a:solidFill>
            </a:rPr>
            <a:t> مصر من أقدم الدول التى وضعت نظاما للحكم </a:t>
          </a:r>
          <a:endParaRPr lang="en-US" sz="2800" b="1" dirty="0">
            <a:solidFill>
              <a:schemeClr val="tx1"/>
            </a:solidFill>
          </a:endParaRPr>
        </a:p>
      </dgm:t>
    </dgm:pt>
    <dgm:pt modelId="{BA1E9F24-9247-4E5B-8114-778CC6540249}" type="parTrans" cxnId="{4726E949-D1EC-40CB-AAB3-4CAB8CEEBC42}">
      <dgm:prSet/>
      <dgm:spPr/>
      <dgm:t>
        <a:bodyPr/>
        <a:lstStyle/>
        <a:p>
          <a:endParaRPr lang="en-US"/>
        </a:p>
      </dgm:t>
    </dgm:pt>
    <dgm:pt modelId="{B5515318-428C-432C-BCC7-56DB2A1D561F}" type="sibTrans" cxnId="{4726E949-D1EC-40CB-AAB3-4CAB8CEEBC42}">
      <dgm:prSet/>
      <dgm:spPr/>
      <dgm:t>
        <a:bodyPr/>
        <a:lstStyle/>
        <a:p>
          <a:endParaRPr lang="en-US"/>
        </a:p>
      </dgm:t>
    </dgm:pt>
    <dgm:pt modelId="{07924548-B0DB-4619-A842-A0EB613E78F1}">
      <dgm:prSet phldrT="[Text]" custT="1"/>
      <dgm:spPr/>
      <dgm:t>
        <a:bodyPr/>
        <a:lstStyle/>
        <a:p>
          <a:r>
            <a:rPr lang="ar-EG" sz="2800" b="1" dirty="0" smtClean="0">
              <a:solidFill>
                <a:schemeClr val="tx1"/>
              </a:solidFill>
            </a:rPr>
            <a:t>وساعد</a:t>
          </a:r>
          <a:r>
            <a:rPr lang="ar-EG" sz="2800" b="1" baseline="0" dirty="0" smtClean="0">
              <a:solidFill>
                <a:schemeClr val="tx1"/>
              </a:solidFill>
            </a:rPr>
            <a:t> على على بناء الحضارة المصرية القديمة التى مازالت تبهر العالم بتيزها حتى الأن </a:t>
          </a:r>
          <a:endParaRPr lang="en-US" sz="2800" b="1" dirty="0">
            <a:solidFill>
              <a:schemeClr val="tx1"/>
            </a:solidFill>
          </a:endParaRPr>
        </a:p>
      </dgm:t>
    </dgm:pt>
    <dgm:pt modelId="{07961949-DB25-4395-8F7A-081B44386A1E}" type="parTrans" cxnId="{A2D68F66-D30C-42FF-8CE7-EC541E702D64}">
      <dgm:prSet/>
      <dgm:spPr/>
      <dgm:t>
        <a:bodyPr/>
        <a:lstStyle/>
        <a:p>
          <a:endParaRPr lang="en-US"/>
        </a:p>
      </dgm:t>
    </dgm:pt>
    <dgm:pt modelId="{56BD69CF-5145-468B-8700-16347756803C}" type="sibTrans" cxnId="{A2D68F66-D30C-42FF-8CE7-EC541E702D64}">
      <dgm:prSet/>
      <dgm:spPr/>
      <dgm:t>
        <a:bodyPr/>
        <a:lstStyle/>
        <a:p>
          <a:endParaRPr lang="en-US"/>
        </a:p>
      </dgm:t>
    </dgm:pt>
    <dgm:pt modelId="{1F4044BA-EED9-4893-927A-FDDB0500D5CB}">
      <dgm:prSet phldrT="[Text]" custT="1"/>
      <dgm:spPr/>
      <dgm:t>
        <a:bodyPr/>
        <a:lstStyle/>
        <a:p>
          <a:r>
            <a:rPr lang="ar-EG" sz="2800" b="1" dirty="0" smtClean="0">
              <a:solidFill>
                <a:schemeClr val="tx1"/>
              </a:solidFill>
            </a:rPr>
            <a:t>أسس</a:t>
          </a:r>
          <a:r>
            <a:rPr lang="ar-EG" sz="2800" b="1" baseline="0" dirty="0" smtClean="0">
              <a:solidFill>
                <a:schemeClr val="tx1"/>
              </a:solidFill>
            </a:rPr>
            <a:t> المصريون القدماء دولة قوية لها نظام حكم ثابت , حقق القوة والرخاء لمصر عبر العصور</a:t>
          </a:r>
          <a:endParaRPr lang="en-US" sz="2800" b="1" dirty="0">
            <a:solidFill>
              <a:schemeClr val="tx1"/>
            </a:solidFill>
          </a:endParaRPr>
        </a:p>
      </dgm:t>
    </dgm:pt>
    <dgm:pt modelId="{4A159534-8A12-42EF-9377-E7ED50C7F5A9}" type="parTrans" cxnId="{32A7AFB9-B02E-4556-9265-960C2C0AC875}">
      <dgm:prSet/>
      <dgm:spPr/>
      <dgm:t>
        <a:bodyPr/>
        <a:lstStyle/>
        <a:p>
          <a:endParaRPr lang="en-US"/>
        </a:p>
      </dgm:t>
    </dgm:pt>
    <dgm:pt modelId="{6B5DB5D7-1077-44EF-AFAE-AA6CB3386984}" type="sibTrans" cxnId="{32A7AFB9-B02E-4556-9265-960C2C0AC875}">
      <dgm:prSet/>
      <dgm:spPr/>
      <dgm:t>
        <a:bodyPr/>
        <a:lstStyle/>
        <a:p>
          <a:endParaRPr lang="en-US"/>
        </a:p>
      </dgm:t>
    </dgm:pt>
    <dgm:pt modelId="{51E3634A-5933-4362-8500-45BED6A1D7AA}" type="pres">
      <dgm:prSet presAssocID="{C867A9FF-6AF5-48ED-84B0-E4F13C4CA5A7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1C2566B-C8AE-4F3A-9CC2-E04EFFE6CCAD}" type="pres">
      <dgm:prSet presAssocID="{5FC11626-544C-4062-8B46-545A06C6B21F}" presName="vertOne" presStyleCnt="0"/>
      <dgm:spPr/>
    </dgm:pt>
    <dgm:pt modelId="{26CBF778-C2A5-47D0-89E0-13800E75F1CE}" type="pres">
      <dgm:prSet presAssocID="{5FC11626-544C-4062-8B46-545A06C6B21F}" presName="txOne" presStyleLbl="node0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F66BAD4-2FD3-4E02-9B64-57C2E803C65A}" type="pres">
      <dgm:prSet presAssocID="{5FC11626-544C-4062-8B46-545A06C6B21F}" presName="horzOne" presStyleCnt="0"/>
      <dgm:spPr/>
    </dgm:pt>
    <dgm:pt modelId="{0ABAD58E-75D0-4C00-8014-0CC8DFD5A695}" type="pres">
      <dgm:prSet presAssocID="{B5515318-428C-432C-BCC7-56DB2A1D561F}" presName="sibSpaceOne" presStyleCnt="0"/>
      <dgm:spPr/>
    </dgm:pt>
    <dgm:pt modelId="{01A1154D-0C9B-4CEE-B886-8C4DBB6CA6AF}" type="pres">
      <dgm:prSet presAssocID="{1F4044BA-EED9-4893-927A-FDDB0500D5CB}" presName="vertOne" presStyleCnt="0"/>
      <dgm:spPr/>
    </dgm:pt>
    <dgm:pt modelId="{2B1C0E16-F91B-4DEF-8C57-6EF5E7009E6C}" type="pres">
      <dgm:prSet presAssocID="{1F4044BA-EED9-4893-927A-FDDB0500D5CB}" presName="txOne" presStyleLbl="node0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AEB38B9-D6E0-4F8E-A34D-4316BB2D3A02}" type="pres">
      <dgm:prSet presAssocID="{1F4044BA-EED9-4893-927A-FDDB0500D5CB}" presName="horzOne" presStyleCnt="0"/>
      <dgm:spPr/>
    </dgm:pt>
    <dgm:pt modelId="{FC97015B-3D71-4A3B-9FDB-56DC81978762}" type="pres">
      <dgm:prSet presAssocID="{6B5DB5D7-1077-44EF-AFAE-AA6CB3386984}" presName="sibSpaceOne" presStyleCnt="0"/>
      <dgm:spPr/>
    </dgm:pt>
    <dgm:pt modelId="{3D70F667-623E-40E4-A06C-54D480D580F9}" type="pres">
      <dgm:prSet presAssocID="{07924548-B0DB-4619-A842-A0EB613E78F1}" presName="vertOne" presStyleCnt="0"/>
      <dgm:spPr/>
    </dgm:pt>
    <dgm:pt modelId="{C8B6EEE2-CDD4-4652-82EC-9717E306A63A}" type="pres">
      <dgm:prSet presAssocID="{07924548-B0DB-4619-A842-A0EB613E78F1}" presName="txOne" presStyleLbl="node0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C99AFED-965E-43AA-932C-CE6D4CD8F1A2}" type="pres">
      <dgm:prSet presAssocID="{07924548-B0DB-4619-A842-A0EB613E78F1}" presName="horzOne" presStyleCnt="0"/>
      <dgm:spPr/>
    </dgm:pt>
  </dgm:ptLst>
  <dgm:cxnLst>
    <dgm:cxn modelId="{A63057C4-B9BF-441C-A7C2-6F1B156D9195}" type="presOf" srcId="{07924548-B0DB-4619-A842-A0EB613E78F1}" destId="{C8B6EEE2-CDD4-4652-82EC-9717E306A63A}" srcOrd="0" destOrd="0" presId="urn:microsoft.com/office/officeart/2005/8/layout/hierarchy4"/>
    <dgm:cxn modelId="{4726E949-D1EC-40CB-AAB3-4CAB8CEEBC42}" srcId="{C867A9FF-6AF5-48ED-84B0-E4F13C4CA5A7}" destId="{5FC11626-544C-4062-8B46-545A06C6B21F}" srcOrd="0" destOrd="0" parTransId="{BA1E9F24-9247-4E5B-8114-778CC6540249}" sibTransId="{B5515318-428C-432C-BCC7-56DB2A1D561F}"/>
    <dgm:cxn modelId="{32A7AFB9-B02E-4556-9265-960C2C0AC875}" srcId="{C867A9FF-6AF5-48ED-84B0-E4F13C4CA5A7}" destId="{1F4044BA-EED9-4893-927A-FDDB0500D5CB}" srcOrd="1" destOrd="0" parTransId="{4A159534-8A12-42EF-9377-E7ED50C7F5A9}" sibTransId="{6B5DB5D7-1077-44EF-AFAE-AA6CB3386984}"/>
    <dgm:cxn modelId="{11B48FEC-FF00-4D10-A30D-1A5568FC913D}" type="presOf" srcId="{5FC11626-544C-4062-8B46-545A06C6B21F}" destId="{26CBF778-C2A5-47D0-89E0-13800E75F1CE}" srcOrd="0" destOrd="0" presId="urn:microsoft.com/office/officeart/2005/8/layout/hierarchy4"/>
    <dgm:cxn modelId="{52960D3A-93CD-41E0-9982-B6E88CD4B4E4}" type="presOf" srcId="{C867A9FF-6AF5-48ED-84B0-E4F13C4CA5A7}" destId="{51E3634A-5933-4362-8500-45BED6A1D7AA}" srcOrd="0" destOrd="0" presId="urn:microsoft.com/office/officeart/2005/8/layout/hierarchy4"/>
    <dgm:cxn modelId="{A2D68F66-D30C-42FF-8CE7-EC541E702D64}" srcId="{C867A9FF-6AF5-48ED-84B0-E4F13C4CA5A7}" destId="{07924548-B0DB-4619-A842-A0EB613E78F1}" srcOrd="2" destOrd="0" parTransId="{07961949-DB25-4395-8F7A-081B44386A1E}" sibTransId="{56BD69CF-5145-468B-8700-16347756803C}"/>
    <dgm:cxn modelId="{EF224B6C-5D99-461C-99F6-C44D6A46A093}" type="presOf" srcId="{1F4044BA-EED9-4893-927A-FDDB0500D5CB}" destId="{2B1C0E16-F91B-4DEF-8C57-6EF5E7009E6C}" srcOrd="0" destOrd="0" presId="urn:microsoft.com/office/officeart/2005/8/layout/hierarchy4"/>
    <dgm:cxn modelId="{C8B348DC-4A01-4ECE-8174-69D388E0F346}" type="presParOf" srcId="{51E3634A-5933-4362-8500-45BED6A1D7AA}" destId="{E1C2566B-C8AE-4F3A-9CC2-E04EFFE6CCAD}" srcOrd="0" destOrd="0" presId="urn:microsoft.com/office/officeart/2005/8/layout/hierarchy4"/>
    <dgm:cxn modelId="{755BB27D-ED74-4501-B978-2574435D3BE1}" type="presParOf" srcId="{E1C2566B-C8AE-4F3A-9CC2-E04EFFE6CCAD}" destId="{26CBF778-C2A5-47D0-89E0-13800E75F1CE}" srcOrd="0" destOrd="0" presId="urn:microsoft.com/office/officeart/2005/8/layout/hierarchy4"/>
    <dgm:cxn modelId="{E532E98C-5EBE-4EE8-8971-B9F148504E28}" type="presParOf" srcId="{E1C2566B-C8AE-4F3A-9CC2-E04EFFE6CCAD}" destId="{7F66BAD4-2FD3-4E02-9B64-57C2E803C65A}" srcOrd="1" destOrd="0" presId="urn:microsoft.com/office/officeart/2005/8/layout/hierarchy4"/>
    <dgm:cxn modelId="{D17C36DC-EA1E-4E21-8004-2BAD4E4AF873}" type="presParOf" srcId="{51E3634A-5933-4362-8500-45BED6A1D7AA}" destId="{0ABAD58E-75D0-4C00-8014-0CC8DFD5A695}" srcOrd="1" destOrd="0" presId="urn:microsoft.com/office/officeart/2005/8/layout/hierarchy4"/>
    <dgm:cxn modelId="{1FCF0C63-427D-48AF-9E75-2422B1B45B8C}" type="presParOf" srcId="{51E3634A-5933-4362-8500-45BED6A1D7AA}" destId="{01A1154D-0C9B-4CEE-B886-8C4DBB6CA6AF}" srcOrd="2" destOrd="0" presId="urn:microsoft.com/office/officeart/2005/8/layout/hierarchy4"/>
    <dgm:cxn modelId="{22BE6C3B-8A4F-45F0-A798-31360F846A30}" type="presParOf" srcId="{01A1154D-0C9B-4CEE-B886-8C4DBB6CA6AF}" destId="{2B1C0E16-F91B-4DEF-8C57-6EF5E7009E6C}" srcOrd="0" destOrd="0" presId="urn:microsoft.com/office/officeart/2005/8/layout/hierarchy4"/>
    <dgm:cxn modelId="{E588C5FB-C347-4708-8E16-F8B630C78C92}" type="presParOf" srcId="{01A1154D-0C9B-4CEE-B886-8C4DBB6CA6AF}" destId="{6AEB38B9-D6E0-4F8E-A34D-4316BB2D3A02}" srcOrd="1" destOrd="0" presId="urn:microsoft.com/office/officeart/2005/8/layout/hierarchy4"/>
    <dgm:cxn modelId="{34270EBC-13F1-4B9B-8EBF-55AE9C811BAD}" type="presParOf" srcId="{51E3634A-5933-4362-8500-45BED6A1D7AA}" destId="{FC97015B-3D71-4A3B-9FDB-56DC81978762}" srcOrd="3" destOrd="0" presId="urn:microsoft.com/office/officeart/2005/8/layout/hierarchy4"/>
    <dgm:cxn modelId="{BA3239E4-E374-4119-ADA9-269CAE769D7D}" type="presParOf" srcId="{51E3634A-5933-4362-8500-45BED6A1D7AA}" destId="{3D70F667-623E-40E4-A06C-54D480D580F9}" srcOrd="4" destOrd="0" presId="urn:microsoft.com/office/officeart/2005/8/layout/hierarchy4"/>
    <dgm:cxn modelId="{A149C144-71E0-4FE6-AE0A-02FC6D937A3B}" type="presParOf" srcId="{3D70F667-623E-40E4-A06C-54D480D580F9}" destId="{C8B6EEE2-CDD4-4652-82EC-9717E306A63A}" srcOrd="0" destOrd="0" presId="urn:microsoft.com/office/officeart/2005/8/layout/hierarchy4"/>
    <dgm:cxn modelId="{EA89B644-2DC5-418F-ABC6-2257E505434D}" type="presParOf" srcId="{3D70F667-623E-40E4-A06C-54D480D580F9}" destId="{AC99AFED-965E-43AA-932C-CE6D4CD8F1A2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867A9FF-6AF5-48ED-84B0-E4F13C4CA5A7}" type="doc">
      <dgm:prSet loTypeId="urn:microsoft.com/office/officeart/2005/8/layout/hList6" loCatId="list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FC11626-544C-4062-8B46-545A06C6B21F}">
      <dgm:prSet phldrT="[Text]" custT="1"/>
      <dgm:spPr/>
      <dgm:t>
        <a:bodyPr/>
        <a:lstStyle/>
        <a:p>
          <a:r>
            <a:rPr lang="ar-EG" sz="3600" b="1" dirty="0" smtClean="0">
              <a:solidFill>
                <a:schemeClr val="tx1"/>
              </a:solidFill>
            </a:rPr>
            <a:t>من يدير شئون الدولة ؟</a:t>
          </a:r>
          <a:endParaRPr lang="en-US" sz="3600" b="1" dirty="0">
            <a:solidFill>
              <a:schemeClr val="tx1"/>
            </a:solidFill>
          </a:endParaRPr>
        </a:p>
      </dgm:t>
    </dgm:pt>
    <dgm:pt modelId="{BA1E9F24-9247-4E5B-8114-778CC6540249}" type="parTrans" cxnId="{4726E949-D1EC-40CB-AAB3-4CAB8CEEBC42}">
      <dgm:prSet/>
      <dgm:spPr/>
      <dgm:t>
        <a:bodyPr/>
        <a:lstStyle/>
        <a:p>
          <a:endParaRPr lang="en-US"/>
        </a:p>
      </dgm:t>
    </dgm:pt>
    <dgm:pt modelId="{B5515318-428C-432C-BCC7-56DB2A1D561F}" type="sibTrans" cxnId="{4726E949-D1EC-40CB-AAB3-4CAB8CEEBC42}">
      <dgm:prSet/>
      <dgm:spPr/>
      <dgm:t>
        <a:bodyPr/>
        <a:lstStyle/>
        <a:p>
          <a:endParaRPr lang="en-US"/>
        </a:p>
      </dgm:t>
    </dgm:pt>
    <dgm:pt modelId="{7C1D13F1-E3AE-4FD3-8808-2B36148470CE}">
      <dgm:prSet phldrT="[Text]" custT="1"/>
      <dgm:spPr/>
      <dgm:t>
        <a:bodyPr/>
        <a:lstStyle/>
        <a:p>
          <a:r>
            <a:rPr lang="ar-EG" sz="2800" b="1" dirty="0" smtClean="0">
              <a:solidFill>
                <a:schemeClr val="tx1"/>
              </a:solidFill>
            </a:rPr>
            <a:t>تتم إدارة الدولة المصرية من خلال هيئات مختلفة تتعاون مع بعضا البعض </a:t>
          </a:r>
          <a:endParaRPr lang="en-US" sz="2800" b="1" dirty="0">
            <a:solidFill>
              <a:schemeClr val="tx1"/>
            </a:solidFill>
          </a:endParaRPr>
        </a:p>
      </dgm:t>
    </dgm:pt>
    <dgm:pt modelId="{2AEE3D84-AA68-45DD-8994-A792C9D3E947}" type="parTrans" cxnId="{A76A64FE-8F51-4FC4-9B2B-A73196326E8B}">
      <dgm:prSet/>
      <dgm:spPr/>
      <dgm:t>
        <a:bodyPr/>
        <a:lstStyle/>
        <a:p>
          <a:endParaRPr lang="en-US"/>
        </a:p>
      </dgm:t>
    </dgm:pt>
    <dgm:pt modelId="{BD4522F5-832D-4A42-9DEB-76F1568C5004}" type="sibTrans" cxnId="{A76A64FE-8F51-4FC4-9B2B-A73196326E8B}">
      <dgm:prSet/>
      <dgm:spPr/>
      <dgm:t>
        <a:bodyPr/>
        <a:lstStyle/>
        <a:p>
          <a:endParaRPr lang="en-US"/>
        </a:p>
      </dgm:t>
    </dgm:pt>
    <dgm:pt modelId="{D5584FCD-9F6F-4954-A1CB-B9DFA2203B28}">
      <dgm:prSet phldrT="[Text]" custT="1"/>
      <dgm:spPr/>
      <dgm:t>
        <a:bodyPr/>
        <a:lstStyle/>
        <a:p>
          <a:r>
            <a:rPr lang="ar-EG" sz="3600" b="1" dirty="0" smtClean="0">
              <a:solidFill>
                <a:schemeClr val="tx1"/>
              </a:solidFill>
            </a:rPr>
            <a:t>تنقسم الهيئات فى الدولة إلى :</a:t>
          </a:r>
          <a:endParaRPr lang="en-US" sz="3600" b="1" dirty="0">
            <a:solidFill>
              <a:schemeClr val="tx1"/>
            </a:solidFill>
          </a:endParaRPr>
        </a:p>
      </dgm:t>
    </dgm:pt>
    <dgm:pt modelId="{3349FC52-A4AC-41EB-96F8-9B700EA5586C}" type="parTrans" cxnId="{450383FD-7652-4B01-BCC9-0F7EB6335608}">
      <dgm:prSet/>
      <dgm:spPr/>
      <dgm:t>
        <a:bodyPr/>
        <a:lstStyle/>
        <a:p>
          <a:endParaRPr lang="en-US"/>
        </a:p>
      </dgm:t>
    </dgm:pt>
    <dgm:pt modelId="{C868B27F-D977-465B-A15D-60C24D94B90D}" type="sibTrans" cxnId="{450383FD-7652-4B01-BCC9-0F7EB6335608}">
      <dgm:prSet/>
      <dgm:spPr/>
      <dgm:t>
        <a:bodyPr/>
        <a:lstStyle/>
        <a:p>
          <a:endParaRPr lang="en-US"/>
        </a:p>
      </dgm:t>
    </dgm:pt>
    <dgm:pt modelId="{04793984-2DF9-46D4-AF5C-82B666435ABA}" type="pres">
      <dgm:prSet presAssocID="{C867A9FF-6AF5-48ED-84B0-E4F13C4CA5A7}" presName="Name0" presStyleCnt="0">
        <dgm:presLayoutVars>
          <dgm:dir/>
          <dgm:resizeHandles val="exact"/>
        </dgm:presLayoutVars>
      </dgm:prSet>
      <dgm:spPr/>
    </dgm:pt>
    <dgm:pt modelId="{BFE48702-46E7-4295-AEAC-7C0515C5F234}" type="pres">
      <dgm:prSet presAssocID="{5FC11626-544C-4062-8B46-545A06C6B21F}" presName="node" presStyleLbl="node1" presStyleIdx="0" presStyleCnt="3" custLinFactX="-9227" custLinFactNeighborX="-100000" custLinFactNeighborY="-2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F4D4F1-CC83-4143-8F26-C381583F73C6}" type="pres">
      <dgm:prSet presAssocID="{B5515318-428C-432C-BCC7-56DB2A1D561F}" presName="sibTrans" presStyleCnt="0"/>
      <dgm:spPr/>
    </dgm:pt>
    <dgm:pt modelId="{291302FE-37A2-4916-A317-DD41154CA0A4}" type="pres">
      <dgm:prSet presAssocID="{7C1D13F1-E3AE-4FD3-8808-2B36148470C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5B6242-DA10-49D9-8E26-736E8EAA805F}" type="pres">
      <dgm:prSet presAssocID="{BD4522F5-832D-4A42-9DEB-76F1568C5004}" presName="sibTrans" presStyleCnt="0"/>
      <dgm:spPr/>
    </dgm:pt>
    <dgm:pt modelId="{22143812-4C55-4BEE-9DD1-4CEB83B2B2A4}" type="pres">
      <dgm:prSet presAssocID="{D5584FCD-9F6F-4954-A1CB-B9DFA2203B2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50383FD-7652-4B01-BCC9-0F7EB6335608}" srcId="{C867A9FF-6AF5-48ED-84B0-E4F13C4CA5A7}" destId="{D5584FCD-9F6F-4954-A1CB-B9DFA2203B28}" srcOrd="2" destOrd="0" parTransId="{3349FC52-A4AC-41EB-96F8-9B700EA5586C}" sibTransId="{C868B27F-D977-465B-A15D-60C24D94B90D}"/>
    <dgm:cxn modelId="{C8B32EF0-837B-4B47-AD87-B50ECFD6E270}" type="presOf" srcId="{D5584FCD-9F6F-4954-A1CB-B9DFA2203B28}" destId="{22143812-4C55-4BEE-9DD1-4CEB83B2B2A4}" srcOrd="0" destOrd="0" presId="urn:microsoft.com/office/officeart/2005/8/layout/hList6"/>
    <dgm:cxn modelId="{2DF9375C-E1FC-45CE-976E-CAE18326DB9B}" type="presOf" srcId="{7C1D13F1-E3AE-4FD3-8808-2B36148470CE}" destId="{291302FE-37A2-4916-A317-DD41154CA0A4}" srcOrd="0" destOrd="0" presId="urn:microsoft.com/office/officeart/2005/8/layout/hList6"/>
    <dgm:cxn modelId="{A76A64FE-8F51-4FC4-9B2B-A73196326E8B}" srcId="{C867A9FF-6AF5-48ED-84B0-E4F13C4CA5A7}" destId="{7C1D13F1-E3AE-4FD3-8808-2B36148470CE}" srcOrd="1" destOrd="0" parTransId="{2AEE3D84-AA68-45DD-8994-A792C9D3E947}" sibTransId="{BD4522F5-832D-4A42-9DEB-76F1568C5004}"/>
    <dgm:cxn modelId="{4726E949-D1EC-40CB-AAB3-4CAB8CEEBC42}" srcId="{C867A9FF-6AF5-48ED-84B0-E4F13C4CA5A7}" destId="{5FC11626-544C-4062-8B46-545A06C6B21F}" srcOrd="0" destOrd="0" parTransId="{BA1E9F24-9247-4E5B-8114-778CC6540249}" sibTransId="{B5515318-428C-432C-BCC7-56DB2A1D561F}"/>
    <dgm:cxn modelId="{99C3632F-46B6-427B-9349-DA897F9F93FD}" type="presOf" srcId="{C867A9FF-6AF5-48ED-84B0-E4F13C4CA5A7}" destId="{04793984-2DF9-46D4-AF5C-82B666435ABA}" srcOrd="0" destOrd="0" presId="urn:microsoft.com/office/officeart/2005/8/layout/hList6"/>
    <dgm:cxn modelId="{68F2C173-FFB5-43EE-8EA3-BC8C3D16CFC7}" type="presOf" srcId="{5FC11626-544C-4062-8B46-545A06C6B21F}" destId="{BFE48702-46E7-4295-AEAC-7C0515C5F234}" srcOrd="0" destOrd="0" presId="urn:microsoft.com/office/officeart/2005/8/layout/hList6"/>
    <dgm:cxn modelId="{D2C569C2-4607-4A70-BE7F-108A9AD6E5DA}" type="presParOf" srcId="{04793984-2DF9-46D4-AF5C-82B666435ABA}" destId="{BFE48702-46E7-4295-AEAC-7C0515C5F234}" srcOrd="0" destOrd="0" presId="urn:microsoft.com/office/officeart/2005/8/layout/hList6"/>
    <dgm:cxn modelId="{AE84299C-30A2-458D-AF60-B11AE6C42FBA}" type="presParOf" srcId="{04793984-2DF9-46D4-AF5C-82B666435ABA}" destId="{85F4D4F1-CC83-4143-8F26-C381583F73C6}" srcOrd="1" destOrd="0" presId="urn:microsoft.com/office/officeart/2005/8/layout/hList6"/>
    <dgm:cxn modelId="{4501C425-DDA7-4744-9FD2-5B96DDEE8EA0}" type="presParOf" srcId="{04793984-2DF9-46D4-AF5C-82B666435ABA}" destId="{291302FE-37A2-4916-A317-DD41154CA0A4}" srcOrd="2" destOrd="0" presId="urn:microsoft.com/office/officeart/2005/8/layout/hList6"/>
    <dgm:cxn modelId="{61C37C69-818B-42D1-86C5-49C9506DA6AF}" type="presParOf" srcId="{04793984-2DF9-46D4-AF5C-82B666435ABA}" destId="{B35B6242-DA10-49D9-8E26-736E8EAA805F}" srcOrd="3" destOrd="0" presId="urn:microsoft.com/office/officeart/2005/8/layout/hList6"/>
    <dgm:cxn modelId="{8BBB1FDB-B97F-4218-9320-1D8269DDE0A5}" type="presParOf" srcId="{04793984-2DF9-46D4-AF5C-82B666435ABA}" destId="{22143812-4C55-4BEE-9DD1-4CEB83B2B2A4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C8F45024-D97F-4837-8E73-CECA84D8C7A3}" type="doc">
      <dgm:prSet loTypeId="urn:microsoft.com/office/officeart/2005/8/layout/pyramid2" loCatId="list" qsTypeId="urn:microsoft.com/office/officeart/2005/8/quickstyle/3d5" qsCatId="3D" csTypeId="urn:microsoft.com/office/officeart/2005/8/colors/colorful2" csCatId="colorful" phldr="1"/>
      <dgm:spPr/>
    </dgm:pt>
    <dgm:pt modelId="{87B78181-93E6-4496-B3CE-AD6FA1AD87CE}">
      <dgm:prSet phldrT="[Text]" custT="1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ar-EG" sz="2000" b="1" dirty="0" smtClean="0"/>
            <a:t>الملك </a:t>
          </a:r>
          <a:endParaRPr lang="ar-EG" sz="2800" b="1" dirty="0" smtClean="0"/>
        </a:p>
        <a:p>
          <a:r>
            <a:rPr lang="ar-EG" sz="1800" b="1" dirty="0" smtClean="0"/>
            <a:t>( الفرعون )</a:t>
          </a:r>
          <a:endParaRPr lang="en-US" sz="1800" b="1" dirty="0"/>
        </a:p>
      </dgm:t>
    </dgm:pt>
    <dgm:pt modelId="{53F41FE5-72F5-41F5-BF7C-1FBC6E597884}" type="parTrans" cxnId="{C428BE8D-FDFC-4148-8E12-6762B09A97A5}">
      <dgm:prSet/>
      <dgm:spPr/>
      <dgm:t>
        <a:bodyPr/>
        <a:lstStyle/>
        <a:p>
          <a:endParaRPr lang="en-US"/>
        </a:p>
      </dgm:t>
    </dgm:pt>
    <dgm:pt modelId="{B9AE9A2A-20C7-4AC1-880B-E21B209E7797}" type="sibTrans" cxnId="{C428BE8D-FDFC-4148-8E12-6762B09A97A5}">
      <dgm:prSet/>
      <dgm:spPr/>
      <dgm:t>
        <a:bodyPr/>
        <a:lstStyle/>
        <a:p>
          <a:endParaRPr lang="en-US"/>
        </a:p>
      </dgm:t>
    </dgm:pt>
    <dgm:pt modelId="{49CCEA95-CA43-4F5C-A8AF-27B80939BCD7}">
      <dgm:prSet phldrT="[Text]" custT="1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ar-EG" sz="1800" b="1" dirty="0" smtClean="0"/>
            <a:t>الوزير </a:t>
          </a:r>
          <a:endParaRPr lang="ar-EG" sz="2000" b="0" dirty="0" smtClean="0"/>
        </a:p>
        <a:p>
          <a:r>
            <a:rPr lang="ar-EG" sz="1600" b="0" dirty="0" smtClean="0"/>
            <a:t>( رئيس الإدارة المركزية )</a:t>
          </a:r>
          <a:endParaRPr lang="en-US" sz="1600" b="0" dirty="0"/>
        </a:p>
      </dgm:t>
    </dgm:pt>
    <dgm:pt modelId="{1356ED8D-E801-4A53-8EB3-17178BBAEF01}" type="parTrans" cxnId="{017BDA06-2F10-4B67-858B-08FB0C047F75}">
      <dgm:prSet/>
      <dgm:spPr/>
      <dgm:t>
        <a:bodyPr/>
        <a:lstStyle/>
        <a:p>
          <a:endParaRPr lang="en-US"/>
        </a:p>
      </dgm:t>
    </dgm:pt>
    <dgm:pt modelId="{02E93790-1CD3-4E77-83EC-3596E39704CB}" type="sibTrans" cxnId="{017BDA06-2F10-4B67-858B-08FB0C047F75}">
      <dgm:prSet/>
      <dgm:spPr/>
      <dgm:t>
        <a:bodyPr/>
        <a:lstStyle/>
        <a:p>
          <a:endParaRPr lang="en-US"/>
        </a:p>
      </dgm:t>
    </dgm:pt>
    <dgm:pt modelId="{88A7362B-F3FA-4FB1-A2A9-941DEFE31B12}">
      <dgm:prSet phldrT="[Text]" custT="1"/>
      <dgm:spPr>
        <a:solidFill>
          <a:srgbClr val="00B0F0">
            <a:alpha val="90000"/>
          </a:srgbClr>
        </a:solidFill>
      </dgm:spPr>
      <dgm:t>
        <a:bodyPr/>
        <a:lstStyle/>
        <a:p>
          <a:r>
            <a:rPr lang="ar-EG" sz="1800" b="1" dirty="0" smtClean="0"/>
            <a:t>كبار الموظفين </a:t>
          </a:r>
        </a:p>
        <a:p>
          <a:r>
            <a:rPr lang="ar-EG" sz="1400" b="1" dirty="0" smtClean="0"/>
            <a:t>( رؤساء الإدارات المركزية )</a:t>
          </a:r>
          <a:endParaRPr lang="en-US" sz="1400" b="1" dirty="0"/>
        </a:p>
      </dgm:t>
    </dgm:pt>
    <dgm:pt modelId="{B142E9BA-5BF2-4552-A29D-2A43BA0F8DE5}" type="parTrans" cxnId="{622ECA3E-A336-4917-A106-B68134E0054B}">
      <dgm:prSet/>
      <dgm:spPr/>
      <dgm:t>
        <a:bodyPr/>
        <a:lstStyle/>
        <a:p>
          <a:endParaRPr lang="en-US"/>
        </a:p>
      </dgm:t>
    </dgm:pt>
    <dgm:pt modelId="{50E028B6-B8FD-430E-9045-DE4BD9B775E2}" type="sibTrans" cxnId="{622ECA3E-A336-4917-A106-B68134E0054B}">
      <dgm:prSet/>
      <dgm:spPr/>
      <dgm:t>
        <a:bodyPr/>
        <a:lstStyle/>
        <a:p>
          <a:endParaRPr lang="en-US"/>
        </a:p>
      </dgm:t>
    </dgm:pt>
    <dgm:pt modelId="{FB81713E-0DF1-4ECF-BA0B-F7BA2D479C52}" type="pres">
      <dgm:prSet presAssocID="{C8F45024-D97F-4837-8E73-CECA84D8C7A3}" presName="compositeShape" presStyleCnt="0">
        <dgm:presLayoutVars>
          <dgm:dir/>
          <dgm:resizeHandles/>
        </dgm:presLayoutVars>
      </dgm:prSet>
      <dgm:spPr/>
    </dgm:pt>
    <dgm:pt modelId="{DFBFC7F7-08B5-4F29-8DBB-B70E78DE3095}" type="pres">
      <dgm:prSet presAssocID="{C8F45024-D97F-4837-8E73-CECA84D8C7A3}" presName="pyramid" presStyleLbl="node1" presStyleIdx="0" presStyleCnt="1"/>
      <dgm:spPr/>
    </dgm:pt>
    <dgm:pt modelId="{6BC2BF21-FE05-4E03-8A77-7D7E4F235099}" type="pres">
      <dgm:prSet presAssocID="{C8F45024-D97F-4837-8E73-CECA84D8C7A3}" presName="theList" presStyleCnt="0"/>
      <dgm:spPr/>
    </dgm:pt>
    <dgm:pt modelId="{98257933-5437-4FAB-8AA5-3D7D86FAFCC1}" type="pres">
      <dgm:prSet presAssocID="{87B78181-93E6-4496-B3CE-AD6FA1AD87CE}" presName="aNode" presStyleLbl="fgAcc1" presStyleIdx="0" presStyleCnt="3">
        <dgm:presLayoutVars>
          <dgm:bulletEnabled val="1"/>
        </dgm:presLayoutVars>
      </dgm:prSet>
      <dgm:spPr/>
    </dgm:pt>
    <dgm:pt modelId="{C1EFD4DC-CDD7-45BD-A036-DD9BF8BCBFEC}" type="pres">
      <dgm:prSet presAssocID="{87B78181-93E6-4496-B3CE-AD6FA1AD87CE}" presName="aSpace" presStyleCnt="0"/>
      <dgm:spPr/>
    </dgm:pt>
    <dgm:pt modelId="{30DD6289-BF45-49F2-A7EC-D59904A48651}" type="pres">
      <dgm:prSet presAssocID="{49CCEA95-CA43-4F5C-A8AF-27B80939BCD7}" presName="aNode" presStyleLbl="fgAcc1" presStyleIdx="1" presStyleCnt="3">
        <dgm:presLayoutVars>
          <dgm:bulletEnabled val="1"/>
        </dgm:presLayoutVars>
      </dgm:prSet>
      <dgm:spPr/>
    </dgm:pt>
    <dgm:pt modelId="{64925AC2-DDC3-4377-821C-24BCCFDE23F4}" type="pres">
      <dgm:prSet presAssocID="{49CCEA95-CA43-4F5C-A8AF-27B80939BCD7}" presName="aSpace" presStyleCnt="0"/>
      <dgm:spPr/>
    </dgm:pt>
    <dgm:pt modelId="{C78C0C45-6A8F-4198-82D0-94F788802D1C}" type="pres">
      <dgm:prSet presAssocID="{88A7362B-F3FA-4FB1-A2A9-941DEFE31B12}" presName="aNode" presStyleLbl="fgAcc1" presStyleIdx="2" presStyleCnt="3">
        <dgm:presLayoutVars>
          <dgm:bulletEnabled val="1"/>
        </dgm:presLayoutVars>
      </dgm:prSet>
      <dgm:spPr/>
    </dgm:pt>
    <dgm:pt modelId="{B748F153-281C-4579-806D-1631F6FBB7C3}" type="pres">
      <dgm:prSet presAssocID="{88A7362B-F3FA-4FB1-A2A9-941DEFE31B12}" presName="aSpace" presStyleCnt="0"/>
      <dgm:spPr/>
    </dgm:pt>
  </dgm:ptLst>
  <dgm:cxnLst>
    <dgm:cxn modelId="{622ECA3E-A336-4917-A106-B68134E0054B}" srcId="{C8F45024-D97F-4837-8E73-CECA84D8C7A3}" destId="{88A7362B-F3FA-4FB1-A2A9-941DEFE31B12}" srcOrd="2" destOrd="0" parTransId="{B142E9BA-5BF2-4552-A29D-2A43BA0F8DE5}" sibTransId="{50E028B6-B8FD-430E-9045-DE4BD9B775E2}"/>
    <dgm:cxn modelId="{745A92B2-FBC7-42AD-BD40-834ADF4513ED}" type="presOf" srcId="{87B78181-93E6-4496-B3CE-AD6FA1AD87CE}" destId="{98257933-5437-4FAB-8AA5-3D7D86FAFCC1}" srcOrd="0" destOrd="0" presId="urn:microsoft.com/office/officeart/2005/8/layout/pyramid2"/>
    <dgm:cxn modelId="{017BDA06-2F10-4B67-858B-08FB0C047F75}" srcId="{C8F45024-D97F-4837-8E73-CECA84D8C7A3}" destId="{49CCEA95-CA43-4F5C-A8AF-27B80939BCD7}" srcOrd="1" destOrd="0" parTransId="{1356ED8D-E801-4A53-8EB3-17178BBAEF01}" sibTransId="{02E93790-1CD3-4E77-83EC-3596E39704CB}"/>
    <dgm:cxn modelId="{EC54F98B-60D4-4A0A-A1B8-6EDFCD469BDD}" type="presOf" srcId="{88A7362B-F3FA-4FB1-A2A9-941DEFE31B12}" destId="{C78C0C45-6A8F-4198-82D0-94F788802D1C}" srcOrd="0" destOrd="0" presId="urn:microsoft.com/office/officeart/2005/8/layout/pyramid2"/>
    <dgm:cxn modelId="{8BEE11DE-BC75-42CB-9ACB-0CA1B928C50A}" type="presOf" srcId="{C8F45024-D97F-4837-8E73-CECA84D8C7A3}" destId="{FB81713E-0DF1-4ECF-BA0B-F7BA2D479C52}" srcOrd="0" destOrd="0" presId="urn:microsoft.com/office/officeart/2005/8/layout/pyramid2"/>
    <dgm:cxn modelId="{C428BE8D-FDFC-4148-8E12-6762B09A97A5}" srcId="{C8F45024-D97F-4837-8E73-CECA84D8C7A3}" destId="{87B78181-93E6-4496-B3CE-AD6FA1AD87CE}" srcOrd="0" destOrd="0" parTransId="{53F41FE5-72F5-41F5-BF7C-1FBC6E597884}" sibTransId="{B9AE9A2A-20C7-4AC1-880B-E21B209E7797}"/>
    <dgm:cxn modelId="{EC1DB71A-242A-4175-8C70-046C2AB9F93F}" type="presOf" srcId="{49CCEA95-CA43-4F5C-A8AF-27B80939BCD7}" destId="{30DD6289-BF45-49F2-A7EC-D59904A48651}" srcOrd="0" destOrd="0" presId="urn:microsoft.com/office/officeart/2005/8/layout/pyramid2"/>
    <dgm:cxn modelId="{3D02FD1C-119C-49FA-B140-C7FFA0F2C5E2}" type="presParOf" srcId="{FB81713E-0DF1-4ECF-BA0B-F7BA2D479C52}" destId="{DFBFC7F7-08B5-4F29-8DBB-B70E78DE3095}" srcOrd="0" destOrd="0" presId="urn:microsoft.com/office/officeart/2005/8/layout/pyramid2"/>
    <dgm:cxn modelId="{D7E836E0-DE4A-4B21-B956-883E8A849E5D}" type="presParOf" srcId="{FB81713E-0DF1-4ECF-BA0B-F7BA2D479C52}" destId="{6BC2BF21-FE05-4E03-8A77-7D7E4F235099}" srcOrd="1" destOrd="0" presId="urn:microsoft.com/office/officeart/2005/8/layout/pyramid2"/>
    <dgm:cxn modelId="{BC0B939F-6756-47A2-A31D-745A58F63CF5}" type="presParOf" srcId="{6BC2BF21-FE05-4E03-8A77-7D7E4F235099}" destId="{98257933-5437-4FAB-8AA5-3D7D86FAFCC1}" srcOrd="0" destOrd="0" presId="urn:microsoft.com/office/officeart/2005/8/layout/pyramid2"/>
    <dgm:cxn modelId="{EEDFAB81-BE63-45B8-A685-210D3F6BF9AA}" type="presParOf" srcId="{6BC2BF21-FE05-4E03-8A77-7D7E4F235099}" destId="{C1EFD4DC-CDD7-45BD-A036-DD9BF8BCBFEC}" srcOrd="1" destOrd="0" presId="urn:microsoft.com/office/officeart/2005/8/layout/pyramid2"/>
    <dgm:cxn modelId="{B392A8FD-4CBB-4A2E-9C32-7EB6FCED39D7}" type="presParOf" srcId="{6BC2BF21-FE05-4E03-8A77-7D7E4F235099}" destId="{30DD6289-BF45-49F2-A7EC-D59904A48651}" srcOrd="2" destOrd="0" presId="urn:microsoft.com/office/officeart/2005/8/layout/pyramid2"/>
    <dgm:cxn modelId="{1BA2BAA0-B5E6-4C27-BA81-431F881158F6}" type="presParOf" srcId="{6BC2BF21-FE05-4E03-8A77-7D7E4F235099}" destId="{64925AC2-DDC3-4377-821C-24BCCFDE23F4}" srcOrd="3" destOrd="0" presId="urn:microsoft.com/office/officeart/2005/8/layout/pyramid2"/>
    <dgm:cxn modelId="{2CA56324-ECD0-49FB-986F-B3A375EA060E}" type="presParOf" srcId="{6BC2BF21-FE05-4E03-8A77-7D7E4F235099}" destId="{C78C0C45-6A8F-4198-82D0-94F788802D1C}" srcOrd="4" destOrd="0" presId="urn:microsoft.com/office/officeart/2005/8/layout/pyramid2"/>
    <dgm:cxn modelId="{DD4F577D-72C9-455C-8BC4-280A8422939D}" type="presParOf" srcId="{6BC2BF21-FE05-4E03-8A77-7D7E4F235099}" destId="{B748F153-281C-4579-806D-1631F6FBB7C3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C867A9FF-6AF5-48ED-84B0-E4F13C4CA5A7}" type="doc">
      <dgm:prSet loTypeId="urn:microsoft.com/office/officeart/2005/8/layout/hierarchy4" loCatId="list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5FC11626-544C-4062-8B46-545A06C6B21F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كان</a:t>
          </a:r>
          <a:r>
            <a:rPr lang="ar-EG" sz="3200" b="1" baseline="0" dirty="0" smtClean="0">
              <a:solidFill>
                <a:schemeClr val="tx1"/>
              </a:solidFill>
            </a:rPr>
            <a:t> يرأس نظام الحكم فى مصر ومهمته :</a:t>
          </a:r>
          <a:endParaRPr lang="en-US" sz="3200" b="1" dirty="0">
            <a:solidFill>
              <a:schemeClr val="tx1"/>
            </a:solidFill>
          </a:endParaRPr>
        </a:p>
      </dgm:t>
    </dgm:pt>
    <dgm:pt modelId="{BA1E9F24-9247-4E5B-8114-778CC6540249}" type="parTrans" cxnId="{4726E949-D1EC-40CB-AAB3-4CAB8CEEBC42}">
      <dgm:prSet/>
      <dgm:spPr/>
      <dgm:t>
        <a:bodyPr/>
        <a:lstStyle/>
        <a:p>
          <a:endParaRPr lang="en-US"/>
        </a:p>
      </dgm:t>
    </dgm:pt>
    <dgm:pt modelId="{B5515318-428C-432C-BCC7-56DB2A1D561F}" type="sibTrans" cxnId="{4726E949-D1EC-40CB-AAB3-4CAB8CEEBC42}">
      <dgm:prSet/>
      <dgm:spPr/>
      <dgm:t>
        <a:bodyPr/>
        <a:lstStyle/>
        <a:p>
          <a:endParaRPr lang="en-US"/>
        </a:p>
      </dgm:t>
    </dgm:pt>
    <dgm:pt modelId="{07924548-B0DB-4619-A842-A0EB613E78F1}">
      <dgm:prSet phldrT="[Text]" custT="1"/>
      <dgm:spPr/>
      <dgm:t>
        <a:bodyPr/>
        <a:lstStyle/>
        <a:p>
          <a:r>
            <a:rPr lang="ar-EG" sz="2800" b="1" dirty="0" smtClean="0">
              <a:solidFill>
                <a:schemeClr val="tx1"/>
              </a:solidFill>
            </a:rPr>
            <a:t>أصدار القوانين </a:t>
          </a:r>
          <a:endParaRPr lang="en-US" sz="2800" b="1" dirty="0">
            <a:solidFill>
              <a:schemeClr val="tx1"/>
            </a:solidFill>
          </a:endParaRPr>
        </a:p>
      </dgm:t>
    </dgm:pt>
    <dgm:pt modelId="{07961949-DB25-4395-8F7A-081B44386A1E}" type="parTrans" cxnId="{A2D68F66-D30C-42FF-8CE7-EC541E702D64}">
      <dgm:prSet/>
      <dgm:spPr/>
      <dgm:t>
        <a:bodyPr/>
        <a:lstStyle/>
        <a:p>
          <a:endParaRPr lang="en-US"/>
        </a:p>
      </dgm:t>
    </dgm:pt>
    <dgm:pt modelId="{56BD69CF-5145-468B-8700-16347756803C}" type="sibTrans" cxnId="{A2D68F66-D30C-42FF-8CE7-EC541E702D64}">
      <dgm:prSet/>
      <dgm:spPr/>
      <dgm:t>
        <a:bodyPr/>
        <a:lstStyle/>
        <a:p>
          <a:endParaRPr lang="en-US"/>
        </a:p>
      </dgm:t>
    </dgm:pt>
    <dgm:pt modelId="{1F4044BA-EED9-4893-927A-FDDB0500D5CB}">
      <dgm:prSet phldrT="[Text]" custT="1"/>
      <dgm:spPr/>
      <dgm:t>
        <a:bodyPr/>
        <a:lstStyle/>
        <a:p>
          <a:r>
            <a:rPr lang="ar-EG" sz="2800" b="1" dirty="0" smtClean="0">
              <a:solidFill>
                <a:schemeClr val="tx1"/>
              </a:solidFill>
            </a:rPr>
            <a:t>عقد </a:t>
          </a:r>
          <a:r>
            <a:rPr lang="ar-EG" sz="3200" b="1" dirty="0" smtClean="0">
              <a:solidFill>
                <a:schemeClr val="tx1"/>
              </a:solidFill>
            </a:rPr>
            <a:t>المعاهدات</a:t>
          </a:r>
          <a:endParaRPr lang="en-US" sz="2800" b="1" dirty="0">
            <a:solidFill>
              <a:schemeClr val="tx1"/>
            </a:solidFill>
          </a:endParaRPr>
        </a:p>
      </dgm:t>
    </dgm:pt>
    <dgm:pt modelId="{4A159534-8A12-42EF-9377-E7ED50C7F5A9}" type="parTrans" cxnId="{32A7AFB9-B02E-4556-9265-960C2C0AC875}">
      <dgm:prSet/>
      <dgm:spPr/>
      <dgm:t>
        <a:bodyPr/>
        <a:lstStyle/>
        <a:p>
          <a:endParaRPr lang="en-US"/>
        </a:p>
      </dgm:t>
    </dgm:pt>
    <dgm:pt modelId="{6B5DB5D7-1077-44EF-AFAE-AA6CB3386984}" type="sibTrans" cxnId="{32A7AFB9-B02E-4556-9265-960C2C0AC875}">
      <dgm:prSet/>
      <dgm:spPr/>
      <dgm:t>
        <a:bodyPr/>
        <a:lstStyle/>
        <a:p>
          <a:endParaRPr lang="en-US"/>
        </a:p>
      </dgm:t>
    </dgm:pt>
    <dgm:pt modelId="{F66161DA-9391-4B9C-9944-6595094041F7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إدارة شئون البلاد </a:t>
          </a:r>
          <a:endParaRPr lang="en-US" sz="3200" b="1" dirty="0">
            <a:solidFill>
              <a:schemeClr val="tx1"/>
            </a:solidFill>
          </a:endParaRPr>
        </a:p>
      </dgm:t>
    </dgm:pt>
    <dgm:pt modelId="{ABA22752-61B3-43F1-AF1A-3BB86A278747}" type="parTrans" cxnId="{E33743B0-3C77-4432-84DD-8871A66F5B96}">
      <dgm:prSet/>
      <dgm:spPr/>
      <dgm:t>
        <a:bodyPr/>
        <a:lstStyle/>
        <a:p>
          <a:endParaRPr lang="en-US"/>
        </a:p>
      </dgm:t>
    </dgm:pt>
    <dgm:pt modelId="{FB3636A0-AAC8-4B81-AD0B-2FAB62867C4E}" type="sibTrans" cxnId="{E33743B0-3C77-4432-84DD-8871A66F5B96}">
      <dgm:prSet/>
      <dgm:spPr/>
      <dgm:t>
        <a:bodyPr/>
        <a:lstStyle/>
        <a:p>
          <a:endParaRPr lang="en-US"/>
        </a:p>
      </dgm:t>
    </dgm:pt>
    <dgm:pt modelId="{51E3634A-5933-4362-8500-45BED6A1D7AA}" type="pres">
      <dgm:prSet presAssocID="{C867A9FF-6AF5-48ED-84B0-E4F13C4CA5A7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1C2566B-C8AE-4F3A-9CC2-E04EFFE6CCAD}" type="pres">
      <dgm:prSet presAssocID="{5FC11626-544C-4062-8B46-545A06C6B21F}" presName="vertOne" presStyleCnt="0"/>
      <dgm:spPr/>
    </dgm:pt>
    <dgm:pt modelId="{26CBF778-C2A5-47D0-89E0-13800E75F1CE}" type="pres">
      <dgm:prSet presAssocID="{5FC11626-544C-4062-8B46-545A06C6B21F}" presName="txOne" presStyleLbl="node0" presStyleIdx="0" presStyleCnt="4" custLinFactNeighborX="-11030" custLinFactNeighborY="-1066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F66BAD4-2FD3-4E02-9B64-57C2E803C65A}" type="pres">
      <dgm:prSet presAssocID="{5FC11626-544C-4062-8B46-545A06C6B21F}" presName="horzOne" presStyleCnt="0"/>
      <dgm:spPr/>
    </dgm:pt>
    <dgm:pt modelId="{0ABAD58E-75D0-4C00-8014-0CC8DFD5A695}" type="pres">
      <dgm:prSet presAssocID="{B5515318-428C-432C-BCC7-56DB2A1D561F}" presName="sibSpaceOne" presStyleCnt="0"/>
      <dgm:spPr/>
    </dgm:pt>
    <dgm:pt modelId="{2C5BD0E3-1A4D-4ECA-8EBF-328A06B1A8B8}" type="pres">
      <dgm:prSet presAssocID="{F66161DA-9391-4B9C-9944-6595094041F7}" presName="vertOne" presStyleCnt="0"/>
      <dgm:spPr/>
    </dgm:pt>
    <dgm:pt modelId="{8A5731BE-8E5B-4BA5-9F18-2A76B5525388}" type="pres">
      <dgm:prSet presAssocID="{F66161DA-9391-4B9C-9944-6595094041F7}" presName="txOne" presStyleLbl="node0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7E65AD6-2A3B-475C-9D81-15A07E6E4831}" type="pres">
      <dgm:prSet presAssocID="{F66161DA-9391-4B9C-9944-6595094041F7}" presName="horzOne" presStyleCnt="0"/>
      <dgm:spPr/>
    </dgm:pt>
    <dgm:pt modelId="{E7F7C1DF-8DCB-430E-911C-263B8F52A5FD}" type="pres">
      <dgm:prSet presAssocID="{FB3636A0-AAC8-4B81-AD0B-2FAB62867C4E}" presName="sibSpaceOne" presStyleCnt="0"/>
      <dgm:spPr/>
    </dgm:pt>
    <dgm:pt modelId="{01A1154D-0C9B-4CEE-B886-8C4DBB6CA6AF}" type="pres">
      <dgm:prSet presAssocID="{1F4044BA-EED9-4893-927A-FDDB0500D5CB}" presName="vertOne" presStyleCnt="0"/>
      <dgm:spPr/>
    </dgm:pt>
    <dgm:pt modelId="{2B1C0E16-F91B-4DEF-8C57-6EF5E7009E6C}" type="pres">
      <dgm:prSet presAssocID="{1F4044BA-EED9-4893-927A-FDDB0500D5CB}" presName="txOne" presStyleLbl="node0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AEB38B9-D6E0-4F8E-A34D-4316BB2D3A02}" type="pres">
      <dgm:prSet presAssocID="{1F4044BA-EED9-4893-927A-FDDB0500D5CB}" presName="horzOne" presStyleCnt="0"/>
      <dgm:spPr/>
    </dgm:pt>
    <dgm:pt modelId="{FC97015B-3D71-4A3B-9FDB-56DC81978762}" type="pres">
      <dgm:prSet presAssocID="{6B5DB5D7-1077-44EF-AFAE-AA6CB3386984}" presName="sibSpaceOne" presStyleCnt="0"/>
      <dgm:spPr/>
    </dgm:pt>
    <dgm:pt modelId="{3D70F667-623E-40E4-A06C-54D480D580F9}" type="pres">
      <dgm:prSet presAssocID="{07924548-B0DB-4619-A842-A0EB613E78F1}" presName="vertOne" presStyleCnt="0"/>
      <dgm:spPr/>
    </dgm:pt>
    <dgm:pt modelId="{C8B6EEE2-CDD4-4652-82EC-9717E306A63A}" type="pres">
      <dgm:prSet presAssocID="{07924548-B0DB-4619-A842-A0EB613E78F1}" presName="txOne" presStyleLbl="node0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C99AFED-965E-43AA-932C-CE6D4CD8F1A2}" type="pres">
      <dgm:prSet presAssocID="{07924548-B0DB-4619-A842-A0EB613E78F1}" presName="horzOne" presStyleCnt="0"/>
      <dgm:spPr/>
    </dgm:pt>
  </dgm:ptLst>
  <dgm:cxnLst>
    <dgm:cxn modelId="{A63057C4-B9BF-441C-A7C2-6F1B156D9195}" type="presOf" srcId="{07924548-B0DB-4619-A842-A0EB613E78F1}" destId="{C8B6EEE2-CDD4-4652-82EC-9717E306A63A}" srcOrd="0" destOrd="0" presId="urn:microsoft.com/office/officeart/2005/8/layout/hierarchy4"/>
    <dgm:cxn modelId="{4726E949-D1EC-40CB-AAB3-4CAB8CEEBC42}" srcId="{C867A9FF-6AF5-48ED-84B0-E4F13C4CA5A7}" destId="{5FC11626-544C-4062-8B46-545A06C6B21F}" srcOrd="0" destOrd="0" parTransId="{BA1E9F24-9247-4E5B-8114-778CC6540249}" sibTransId="{B5515318-428C-432C-BCC7-56DB2A1D561F}"/>
    <dgm:cxn modelId="{32A7AFB9-B02E-4556-9265-960C2C0AC875}" srcId="{C867A9FF-6AF5-48ED-84B0-E4F13C4CA5A7}" destId="{1F4044BA-EED9-4893-927A-FDDB0500D5CB}" srcOrd="2" destOrd="0" parTransId="{4A159534-8A12-42EF-9377-E7ED50C7F5A9}" sibTransId="{6B5DB5D7-1077-44EF-AFAE-AA6CB3386984}"/>
    <dgm:cxn modelId="{9DE8300B-E8CF-4F89-826D-DDDEF07BCA4B}" type="presOf" srcId="{F66161DA-9391-4B9C-9944-6595094041F7}" destId="{8A5731BE-8E5B-4BA5-9F18-2A76B5525388}" srcOrd="0" destOrd="0" presId="urn:microsoft.com/office/officeart/2005/8/layout/hierarchy4"/>
    <dgm:cxn modelId="{11B48FEC-FF00-4D10-A30D-1A5568FC913D}" type="presOf" srcId="{5FC11626-544C-4062-8B46-545A06C6B21F}" destId="{26CBF778-C2A5-47D0-89E0-13800E75F1CE}" srcOrd="0" destOrd="0" presId="urn:microsoft.com/office/officeart/2005/8/layout/hierarchy4"/>
    <dgm:cxn modelId="{52960D3A-93CD-41E0-9982-B6E88CD4B4E4}" type="presOf" srcId="{C867A9FF-6AF5-48ED-84B0-E4F13C4CA5A7}" destId="{51E3634A-5933-4362-8500-45BED6A1D7AA}" srcOrd="0" destOrd="0" presId="urn:microsoft.com/office/officeart/2005/8/layout/hierarchy4"/>
    <dgm:cxn modelId="{A2D68F66-D30C-42FF-8CE7-EC541E702D64}" srcId="{C867A9FF-6AF5-48ED-84B0-E4F13C4CA5A7}" destId="{07924548-B0DB-4619-A842-A0EB613E78F1}" srcOrd="3" destOrd="0" parTransId="{07961949-DB25-4395-8F7A-081B44386A1E}" sibTransId="{56BD69CF-5145-468B-8700-16347756803C}"/>
    <dgm:cxn modelId="{EF224B6C-5D99-461C-99F6-C44D6A46A093}" type="presOf" srcId="{1F4044BA-EED9-4893-927A-FDDB0500D5CB}" destId="{2B1C0E16-F91B-4DEF-8C57-6EF5E7009E6C}" srcOrd="0" destOrd="0" presId="urn:microsoft.com/office/officeart/2005/8/layout/hierarchy4"/>
    <dgm:cxn modelId="{E33743B0-3C77-4432-84DD-8871A66F5B96}" srcId="{C867A9FF-6AF5-48ED-84B0-E4F13C4CA5A7}" destId="{F66161DA-9391-4B9C-9944-6595094041F7}" srcOrd="1" destOrd="0" parTransId="{ABA22752-61B3-43F1-AF1A-3BB86A278747}" sibTransId="{FB3636A0-AAC8-4B81-AD0B-2FAB62867C4E}"/>
    <dgm:cxn modelId="{C8B348DC-4A01-4ECE-8174-69D388E0F346}" type="presParOf" srcId="{51E3634A-5933-4362-8500-45BED6A1D7AA}" destId="{E1C2566B-C8AE-4F3A-9CC2-E04EFFE6CCAD}" srcOrd="0" destOrd="0" presId="urn:microsoft.com/office/officeart/2005/8/layout/hierarchy4"/>
    <dgm:cxn modelId="{755BB27D-ED74-4501-B978-2574435D3BE1}" type="presParOf" srcId="{E1C2566B-C8AE-4F3A-9CC2-E04EFFE6CCAD}" destId="{26CBF778-C2A5-47D0-89E0-13800E75F1CE}" srcOrd="0" destOrd="0" presId="urn:microsoft.com/office/officeart/2005/8/layout/hierarchy4"/>
    <dgm:cxn modelId="{E532E98C-5EBE-4EE8-8971-B9F148504E28}" type="presParOf" srcId="{E1C2566B-C8AE-4F3A-9CC2-E04EFFE6CCAD}" destId="{7F66BAD4-2FD3-4E02-9B64-57C2E803C65A}" srcOrd="1" destOrd="0" presId="urn:microsoft.com/office/officeart/2005/8/layout/hierarchy4"/>
    <dgm:cxn modelId="{D17C36DC-EA1E-4E21-8004-2BAD4E4AF873}" type="presParOf" srcId="{51E3634A-5933-4362-8500-45BED6A1D7AA}" destId="{0ABAD58E-75D0-4C00-8014-0CC8DFD5A695}" srcOrd="1" destOrd="0" presId="urn:microsoft.com/office/officeart/2005/8/layout/hierarchy4"/>
    <dgm:cxn modelId="{3E6F2B97-AFA2-4C3F-BC79-F6F50D03DE68}" type="presParOf" srcId="{51E3634A-5933-4362-8500-45BED6A1D7AA}" destId="{2C5BD0E3-1A4D-4ECA-8EBF-328A06B1A8B8}" srcOrd="2" destOrd="0" presId="urn:microsoft.com/office/officeart/2005/8/layout/hierarchy4"/>
    <dgm:cxn modelId="{61192B1B-A59B-49EE-8988-427A3C182DFF}" type="presParOf" srcId="{2C5BD0E3-1A4D-4ECA-8EBF-328A06B1A8B8}" destId="{8A5731BE-8E5B-4BA5-9F18-2A76B5525388}" srcOrd="0" destOrd="0" presId="urn:microsoft.com/office/officeart/2005/8/layout/hierarchy4"/>
    <dgm:cxn modelId="{EC5EBCD6-75CA-4CB1-93FE-7795AC8CAC19}" type="presParOf" srcId="{2C5BD0E3-1A4D-4ECA-8EBF-328A06B1A8B8}" destId="{37E65AD6-2A3B-475C-9D81-15A07E6E4831}" srcOrd="1" destOrd="0" presId="urn:microsoft.com/office/officeart/2005/8/layout/hierarchy4"/>
    <dgm:cxn modelId="{072A6943-BFA5-4B5A-AF90-39C3CC248E24}" type="presParOf" srcId="{51E3634A-5933-4362-8500-45BED6A1D7AA}" destId="{E7F7C1DF-8DCB-430E-911C-263B8F52A5FD}" srcOrd="3" destOrd="0" presId="urn:microsoft.com/office/officeart/2005/8/layout/hierarchy4"/>
    <dgm:cxn modelId="{1FCF0C63-427D-48AF-9E75-2422B1B45B8C}" type="presParOf" srcId="{51E3634A-5933-4362-8500-45BED6A1D7AA}" destId="{01A1154D-0C9B-4CEE-B886-8C4DBB6CA6AF}" srcOrd="4" destOrd="0" presId="urn:microsoft.com/office/officeart/2005/8/layout/hierarchy4"/>
    <dgm:cxn modelId="{22BE6C3B-8A4F-45F0-A798-31360F846A30}" type="presParOf" srcId="{01A1154D-0C9B-4CEE-B886-8C4DBB6CA6AF}" destId="{2B1C0E16-F91B-4DEF-8C57-6EF5E7009E6C}" srcOrd="0" destOrd="0" presId="urn:microsoft.com/office/officeart/2005/8/layout/hierarchy4"/>
    <dgm:cxn modelId="{E588C5FB-C347-4708-8E16-F8B630C78C92}" type="presParOf" srcId="{01A1154D-0C9B-4CEE-B886-8C4DBB6CA6AF}" destId="{6AEB38B9-D6E0-4F8E-A34D-4316BB2D3A02}" srcOrd="1" destOrd="0" presId="urn:microsoft.com/office/officeart/2005/8/layout/hierarchy4"/>
    <dgm:cxn modelId="{34270EBC-13F1-4B9B-8EBF-55AE9C811BAD}" type="presParOf" srcId="{51E3634A-5933-4362-8500-45BED6A1D7AA}" destId="{FC97015B-3D71-4A3B-9FDB-56DC81978762}" srcOrd="5" destOrd="0" presId="urn:microsoft.com/office/officeart/2005/8/layout/hierarchy4"/>
    <dgm:cxn modelId="{BA3239E4-E374-4119-ADA9-269CAE769D7D}" type="presParOf" srcId="{51E3634A-5933-4362-8500-45BED6A1D7AA}" destId="{3D70F667-623E-40E4-A06C-54D480D580F9}" srcOrd="6" destOrd="0" presId="urn:microsoft.com/office/officeart/2005/8/layout/hierarchy4"/>
    <dgm:cxn modelId="{A149C144-71E0-4FE6-AE0A-02FC6D937A3B}" type="presParOf" srcId="{3D70F667-623E-40E4-A06C-54D480D580F9}" destId="{C8B6EEE2-CDD4-4652-82EC-9717E306A63A}" srcOrd="0" destOrd="0" presId="urn:microsoft.com/office/officeart/2005/8/layout/hierarchy4"/>
    <dgm:cxn modelId="{EA89B644-2DC5-418F-ABC6-2257E505434D}" type="presParOf" srcId="{3D70F667-623E-40E4-A06C-54D480D580F9}" destId="{AC99AFED-965E-43AA-932C-CE6D4CD8F1A2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C867A9FF-6AF5-48ED-84B0-E4F13C4CA5A7}" type="doc">
      <dgm:prSet loTypeId="urn:microsoft.com/office/officeart/2005/8/layout/hierarchy4" loCatId="list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5FC11626-544C-4062-8B46-545A06C6B21F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يمثل</a:t>
          </a:r>
          <a:r>
            <a:rPr lang="ar-EG" sz="3200" b="1" baseline="0" dirty="0" smtClean="0">
              <a:solidFill>
                <a:schemeClr val="tx1"/>
              </a:solidFill>
            </a:rPr>
            <a:t> رئيس الوزراء حاليا </a:t>
          </a:r>
          <a:endParaRPr lang="en-US" sz="3200" b="1" dirty="0">
            <a:solidFill>
              <a:schemeClr val="tx1"/>
            </a:solidFill>
          </a:endParaRPr>
        </a:p>
      </dgm:t>
    </dgm:pt>
    <dgm:pt modelId="{BA1E9F24-9247-4E5B-8114-778CC6540249}" type="parTrans" cxnId="{4726E949-D1EC-40CB-AAB3-4CAB8CEEBC42}">
      <dgm:prSet/>
      <dgm:spPr/>
      <dgm:t>
        <a:bodyPr/>
        <a:lstStyle/>
        <a:p>
          <a:endParaRPr lang="en-US"/>
        </a:p>
      </dgm:t>
    </dgm:pt>
    <dgm:pt modelId="{B5515318-428C-432C-BCC7-56DB2A1D561F}" type="sibTrans" cxnId="{4726E949-D1EC-40CB-AAB3-4CAB8CEEBC42}">
      <dgm:prSet/>
      <dgm:spPr/>
      <dgm:t>
        <a:bodyPr/>
        <a:lstStyle/>
        <a:p>
          <a:endParaRPr lang="en-US"/>
        </a:p>
      </dgm:t>
    </dgm:pt>
    <dgm:pt modelId="{F66161DA-9391-4B9C-9944-6595094041F7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كان</a:t>
          </a:r>
          <a:r>
            <a:rPr lang="ar-EG" sz="3200" b="1" baseline="0" dirty="0" smtClean="0">
              <a:solidFill>
                <a:schemeClr val="tx1"/>
              </a:solidFill>
            </a:rPr>
            <a:t> يعاون الملك فى إدارة شئون البلاد</a:t>
          </a:r>
          <a:endParaRPr lang="en-US" sz="3200" b="1" dirty="0">
            <a:solidFill>
              <a:schemeClr val="tx1"/>
            </a:solidFill>
          </a:endParaRPr>
        </a:p>
      </dgm:t>
    </dgm:pt>
    <dgm:pt modelId="{ABA22752-61B3-43F1-AF1A-3BB86A278747}" type="parTrans" cxnId="{E33743B0-3C77-4432-84DD-8871A66F5B96}">
      <dgm:prSet/>
      <dgm:spPr/>
      <dgm:t>
        <a:bodyPr/>
        <a:lstStyle/>
        <a:p>
          <a:endParaRPr lang="en-US"/>
        </a:p>
      </dgm:t>
    </dgm:pt>
    <dgm:pt modelId="{FB3636A0-AAC8-4B81-AD0B-2FAB62867C4E}" type="sibTrans" cxnId="{E33743B0-3C77-4432-84DD-8871A66F5B96}">
      <dgm:prSet/>
      <dgm:spPr/>
      <dgm:t>
        <a:bodyPr/>
        <a:lstStyle/>
        <a:p>
          <a:endParaRPr lang="en-US"/>
        </a:p>
      </dgm:t>
    </dgm:pt>
    <dgm:pt modelId="{51E3634A-5933-4362-8500-45BED6A1D7AA}" type="pres">
      <dgm:prSet presAssocID="{C867A9FF-6AF5-48ED-84B0-E4F13C4CA5A7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1C2566B-C8AE-4F3A-9CC2-E04EFFE6CCAD}" type="pres">
      <dgm:prSet presAssocID="{5FC11626-544C-4062-8B46-545A06C6B21F}" presName="vertOne" presStyleCnt="0"/>
      <dgm:spPr/>
    </dgm:pt>
    <dgm:pt modelId="{26CBF778-C2A5-47D0-89E0-13800E75F1CE}" type="pres">
      <dgm:prSet presAssocID="{5FC11626-544C-4062-8B46-545A06C6B21F}" presName="txOne" presStyleLbl="node0" presStyleIdx="0" presStyleCnt="2" custLinFactNeighborX="-11030" custLinFactNeighborY="-1066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F66BAD4-2FD3-4E02-9B64-57C2E803C65A}" type="pres">
      <dgm:prSet presAssocID="{5FC11626-544C-4062-8B46-545A06C6B21F}" presName="horzOne" presStyleCnt="0"/>
      <dgm:spPr/>
    </dgm:pt>
    <dgm:pt modelId="{0ABAD58E-75D0-4C00-8014-0CC8DFD5A695}" type="pres">
      <dgm:prSet presAssocID="{B5515318-428C-432C-BCC7-56DB2A1D561F}" presName="sibSpaceOne" presStyleCnt="0"/>
      <dgm:spPr/>
    </dgm:pt>
    <dgm:pt modelId="{2C5BD0E3-1A4D-4ECA-8EBF-328A06B1A8B8}" type="pres">
      <dgm:prSet presAssocID="{F66161DA-9391-4B9C-9944-6595094041F7}" presName="vertOne" presStyleCnt="0"/>
      <dgm:spPr/>
    </dgm:pt>
    <dgm:pt modelId="{8A5731BE-8E5B-4BA5-9F18-2A76B5525388}" type="pres">
      <dgm:prSet presAssocID="{F66161DA-9391-4B9C-9944-6595094041F7}" presName="txOne" presStyleLbl="node0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7E65AD6-2A3B-475C-9D81-15A07E6E4831}" type="pres">
      <dgm:prSet presAssocID="{F66161DA-9391-4B9C-9944-6595094041F7}" presName="horzOne" presStyleCnt="0"/>
      <dgm:spPr/>
    </dgm:pt>
  </dgm:ptLst>
  <dgm:cxnLst>
    <dgm:cxn modelId="{52960D3A-93CD-41E0-9982-B6E88CD4B4E4}" type="presOf" srcId="{C867A9FF-6AF5-48ED-84B0-E4F13C4CA5A7}" destId="{51E3634A-5933-4362-8500-45BED6A1D7AA}" srcOrd="0" destOrd="0" presId="urn:microsoft.com/office/officeart/2005/8/layout/hierarchy4"/>
    <dgm:cxn modelId="{11B48FEC-FF00-4D10-A30D-1A5568FC913D}" type="presOf" srcId="{5FC11626-544C-4062-8B46-545A06C6B21F}" destId="{26CBF778-C2A5-47D0-89E0-13800E75F1CE}" srcOrd="0" destOrd="0" presId="urn:microsoft.com/office/officeart/2005/8/layout/hierarchy4"/>
    <dgm:cxn modelId="{E33743B0-3C77-4432-84DD-8871A66F5B96}" srcId="{C867A9FF-6AF5-48ED-84B0-E4F13C4CA5A7}" destId="{F66161DA-9391-4B9C-9944-6595094041F7}" srcOrd="1" destOrd="0" parTransId="{ABA22752-61B3-43F1-AF1A-3BB86A278747}" sibTransId="{FB3636A0-AAC8-4B81-AD0B-2FAB62867C4E}"/>
    <dgm:cxn modelId="{4726E949-D1EC-40CB-AAB3-4CAB8CEEBC42}" srcId="{C867A9FF-6AF5-48ED-84B0-E4F13C4CA5A7}" destId="{5FC11626-544C-4062-8B46-545A06C6B21F}" srcOrd="0" destOrd="0" parTransId="{BA1E9F24-9247-4E5B-8114-778CC6540249}" sibTransId="{B5515318-428C-432C-BCC7-56DB2A1D561F}"/>
    <dgm:cxn modelId="{9DE8300B-E8CF-4F89-826D-DDDEF07BCA4B}" type="presOf" srcId="{F66161DA-9391-4B9C-9944-6595094041F7}" destId="{8A5731BE-8E5B-4BA5-9F18-2A76B5525388}" srcOrd="0" destOrd="0" presId="urn:microsoft.com/office/officeart/2005/8/layout/hierarchy4"/>
    <dgm:cxn modelId="{C8B348DC-4A01-4ECE-8174-69D388E0F346}" type="presParOf" srcId="{51E3634A-5933-4362-8500-45BED6A1D7AA}" destId="{E1C2566B-C8AE-4F3A-9CC2-E04EFFE6CCAD}" srcOrd="0" destOrd="0" presId="urn:microsoft.com/office/officeart/2005/8/layout/hierarchy4"/>
    <dgm:cxn modelId="{755BB27D-ED74-4501-B978-2574435D3BE1}" type="presParOf" srcId="{E1C2566B-C8AE-4F3A-9CC2-E04EFFE6CCAD}" destId="{26CBF778-C2A5-47D0-89E0-13800E75F1CE}" srcOrd="0" destOrd="0" presId="urn:microsoft.com/office/officeart/2005/8/layout/hierarchy4"/>
    <dgm:cxn modelId="{E532E98C-5EBE-4EE8-8971-B9F148504E28}" type="presParOf" srcId="{E1C2566B-C8AE-4F3A-9CC2-E04EFFE6CCAD}" destId="{7F66BAD4-2FD3-4E02-9B64-57C2E803C65A}" srcOrd="1" destOrd="0" presId="urn:microsoft.com/office/officeart/2005/8/layout/hierarchy4"/>
    <dgm:cxn modelId="{D17C36DC-EA1E-4E21-8004-2BAD4E4AF873}" type="presParOf" srcId="{51E3634A-5933-4362-8500-45BED6A1D7AA}" destId="{0ABAD58E-75D0-4C00-8014-0CC8DFD5A695}" srcOrd="1" destOrd="0" presId="urn:microsoft.com/office/officeart/2005/8/layout/hierarchy4"/>
    <dgm:cxn modelId="{3E6F2B97-AFA2-4C3F-BC79-F6F50D03DE68}" type="presParOf" srcId="{51E3634A-5933-4362-8500-45BED6A1D7AA}" destId="{2C5BD0E3-1A4D-4ECA-8EBF-328A06B1A8B8}" srcOrd="2" destOrd="0" presId="urn:microsoft.com/office/officeart/2005/8/layout/hierarchy4"/>
    <dgm:cxn modelId="{61192B1B-A59B-49EE-8988-427A3C182DFF}" type="presParOf" srcId="{2C5BD0E3-1A4D-4ECA-8EBF-328A06B1A8B8}" destId="{8A5731BE-8E5B-4BA5-9F18-2A76B5525388}" srcOrd="0" destOrd="0" presId="urn:microsoft.com/office/officeart/2005/8/layout/hierarchy4"/>
    <dgm:cxn modelId="{EC5EBCD6-75CA-4CB1-93FE-7795AC8CAC19}" type="presParOf" srcId="{2C5BD0E3-1A4D-4ECA-8EBF-328A06B1A8B8}" destId="{37E65AD6-2A3B-475C-9D81-15A07E6E4831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C867A9FF-6AF5-48ED-84B0-E4F13C4CA5A7}" type="doc">
      <dgm:prSet loTypeId="urn:microsoft.com/office/officeart/2005/8/layout/hierarchy4" loCatId="list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5FC11626-544C-4062-8B46-545A06C6B21F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يمثلون الوزراء حاليا</a:t>
          </a:r>
          <a:endParaRPr lang="en-US" sz="3200" b="1" dirty="0">
            <a:solidFill>
              <a:schemeClr val="tx1"/>
            </a:solidFill>
          </a:endParaRPr>
        </a:p>
      </dgm:t>
    </dgm:pt>
    <dgm:pt modelId="{BA1E9F24-9247-4E5B-8114-778CC6540249}" type="parTrans" cxnId="{4726E949-D1EC-40CB-AAB3-4CAB8CEEBC42}">
      <dgm:prSet/>
      <dgm:spPr/>
      <dgm:t>
        <a:bodyPr/>
        <a:lstStyle/>
        <a:p>
          <a:endParaRPr lang="en-US"/>
        </a:p>
      </dgm:t>
    </dgm:pt>
    <dgm:pt modelId="{B5515318-428C-432C-BCC7-56DB2A1D561F}" type="sibTrans" cxnId="{4726E949-D1EC-40CB-AAB3-4CAB8CEEBC42}">
      <dgm:prSet/>
      <dgm:spPr/>
      <dgm:t>
        <a:bodyPr/>
        <a:lstStyle/>
        <a:p>
          <a:endParaRPr lang="en-US"/>
        </a:p>
      </dgm:t>
    </dgm:pt>
    <dgm:pt modelId="{F66161DA-9391-4B9C-9944-6595094041F7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وكانوا يعاونون الوزير</a:t>
          </a:r>
          <a:endParaRPr lang="en-US" sz="3200" b="1" dirty="0">
            <a:solidFill>
              <a:schemeClr val="tx1"/>
            </a:solidFill>
          </a:endParaRPr>
        </a:p>
      </dgm:t>
    </dgm:pt>
    <dgm:pt modelId="{ABA22752-61B3-43F1-AF1A-3BB86A278747}" type="parTrans" cxnId="{E33743B0-3C77-4432-84DD-8871A66F5B96}">
      <dgm:prSet/>
      <dgm:spPr/>
      <dgm:t>
        <a:bodyPr/>
        <a:lstStyle/>
        <a:p>
          <a:endParaRPr lang="en-US"/>
        </a:p>
      </dgm:t>
    </dgm:pt>
    <dgm:pt modelId="{FB3636A0-AAC8-4B81-AD0B-2FAB62867C4E}" type="sibTrans" cxnId="{E33743B0-3C77-4432-84DD-8871A66F5B96}">
      <dgm:prSet/>
      <dgm:spPr/>
      <dgm:t>
        <a:bodyPr/>
        <a:lstStyle/>
        <a:p>
          <a:endParaRPr lang="en-US"/>
        </a:p>
      </dgm:t>
    </dgm:pt>
    <dgm:pt modelId="{51E3634A-5933-4362-8500-45BED6A1D7AA}" type="pres">
      <dgm:prSet presAssocID="{C867A9FF-6AF5-48ED-84B0-E4F13C4CA5A7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1C2566B-C8AE-4F3A-9CC2-E04EFFE6CCAD}" type="pres">
      <dgm:prSet presAssocID="{5FC11626-544C-4062-8B46-545A06C6B21F}" presName="vertOne" presStyleCnt="0"/>
      <dgm:spPr/>
    </dgm:pt>
    <dgm:pt modelId="{26CBF778-C2A5-47D0-89E0-13800E75F1CE}" type="pres">
      <dgm:prSet presAssocID="{5FC11626-544C-4062-8B46-545A06C6B21F}" presName="txOne" presStyleLbl="node0" presStyleIdx="0" presStyleCnt="2" custLinFactNeighborX="-11030" custLinFactNeighborY="-1066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F66BAD4-2FD3-4E02-9B64-57C2E803C65A}" type="pres">
      <dgm:prSet presAssocID="{5FC11626-544C-4062-8B46-545A06C6B21F}" presName="horzOne" presStyleCnt="0"/>
      <dgm:spPr/>
    </dgm:pt>
    <dgm:pt modelId="{0ABAD58E-75D0-4C00-8014-0CC8DFD5A695}" type="pres">
      <dgm:prSet presAssocID="{B5515318-428C-432C-BCC7-56DB2A1D561F}" presName="sibSpaceOne" presStyleCnt="0"/>
      <dgm:spPr/>
    </dgm:pt>
    <dgm:pt modelId="{2C5BD0E3-1A4D-4ECA-8EBF-328A06B1A8B8}" type="pres">
      <dgm:prSet presAssocID="{F66161DA-9391-4B9C-9944-6595094041F7}" presName="vertOne" presStyleCnt="0"/>
      <dgm:spPr/>
    </dgm:pt>
    <dgm:pt modelId="{8A5731BE-8E5B-4BA5-9F18-2A76B5525388}" type="pres">
      <dgm:prSet presAssocID="{F66161DA-9391-4B9C-9944-6595094041F7}" presName="txOne" presStyleLbl="node0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7E65AD6-2A3B-475C-9D81-15A07E6E4831}" type="pres">
      <dgm:prSet presAssocID="{F66161DA-9391-4B9C-9944-6595094041F7}" presName="horzOne" presStyleCnt="0"/>
      <dgm:spPr/>
    </dgm:pt>
  </dgm:ptLst>
  <dgm:cxnLst>
    <dgm:cxn modelId="{4726E949-D1EC-40CB-AAB3-4CAB8CEEBC42}" srcId="{C867A9FF-6AF5-48ED-84B0-E4F13C4CA5A7}" destId="{5FC11626-544C-4062-8B46-545A06C6B21F}" srcOrd="0" destOrd="0" parTransId="{BA1E9F24-9247-4E5B-8114-778CC6540249}" sibTransId="{B5515318-428C-432C-BCC7-56DB2A1D561F}"/>
    <dgm:cxn modelId="{11B48FEC-FF00-4D10-A30D-1A5568FC913D}" type="presOf" srcId="{5FC11626-544C-4062-8B46-545A06C6B21F}" destId="{26CBF778-C2A5-47D0-89E0-13800E75F1CE}" srcOrd="0" destOrd="0" presId="urn:microsoft.com/office/officeart/2005/8/layout/hierarchy4"/>
    <dgm:cxn modelId="{9DE8300B-E8CF-4F89-826D-DDDEF07BCA4B}" type="presOf" srcId="{F66161DA-9391-4B9C-9944-6595094041F7}" destId="{8A5731BE-8E5B-4BA5-9F18-2A76B5525388}" srcOrd="0" destOrd="0" presId="urn:microsoft.com/office/officeart/2005/8/layout/hierarchy4"/>
    <dgm:cxn modelId="{E33743B0-3C77-4432-84DD-8871A66F5B96}" srcId="{C867A9FF-6AF5-48ED-84B0-E4F13C4CA5A7}" destId="{F66161DA-9391-4B9C-9944-6595094041F7}" srcOrd="1" destOrd="0" parTransId="{ABA22752-61B3-43F1-AF1A-3BB86A278747}" sibTransId="{FB3636A0-AAC8-4B81-AD0B-2FAB62867C4E}"/>
    <dgm:cxn modelId="{52960D3A-93CD-41E0-9982-B6E88CD4B4E4}" type="presOf" srcId="{C867A9FF-6AF5-48ED-84B0-E4F13C4CA5A7}" destId="{51E3634A-5933-4362-8500-45BED6A1D7AA}" srcOrd="0" destOrd="0" presId="urn:microsoft.com/office/officeart/2005/8/layout/hierarchy4"/>
    <dgm:cxn modelId="{C8B348DC-4A01-4ECE-8174-69D388E0F346}" type="presParOf" srcId="{51E3634A-5933-4362-8500-45BED6A1D7AA}" destId="{E1C2566B-C8AE-4F3A-9CC2-E04EFFE6CCAD}" srcOrd="0" destOrd="0" presId="urn:microsoft.com/office/officeart/2005/8/layout/hierarchy4"/>
    <dgm:cxn modelId="{755BB27D-ED74-4501-B978-2574435D3BE1}" type="presParOf" srcId="{E1C2566B-C8AE-4F3A-9CC2-E04EFFE6CCAD}" destId="{26CBF778-C2A5-47D0-89E0-13800E75F1CE}" srcOrd="0" destOrd="0" presId="urn:microsoft.com/office/officeart/2005/8/layout/hierarchy4"/>
    <dgm:cxn modelId="{E532E98C-5EBE-4EE8-8971-B9F148504E28}" type="presParOf" srcId="{E1C2566B-C8AE-4F3A-9CC2-E04EFFE6CCAD}" destId="{7F66BAD4-2FD3-4E02-9B64-57C2E803C65A}" srcOrd="1" destOrd="0" presId="urn:microsoft.com/office/officeart/2005/8/layout/hierarchy4"/>
    <dgm:cxn modelId="{D17C36DC-EA1E-4E21-8004-2BAD4E4AF873}" type="presParOf" srcId="{51E3634A-5933-4362-8500-45BED6A1D7AA}" destId="{0ABAD58E-75D0-4C00-8014-0CC8DFD5A695}" srcOrd="1" destOrd="0" presId="urn:microsoft.com/office/officeart/2005/8/layout/hierarchy4"/>
    <dgm:cxn modelId="{3E6F2B97-AFA2-4C3F-BC79-F6F50D03DE68}" type="presParOf" srcId="{51E3634A-5933-4362-8500-45BED6A1D7AA}" destId="{2C5BD0E3-1A4D-4ECA-8EBF-328A06B1A8B8}" srcOrd="2" destOrd="0" presId="urn:microsoft.com/office/officeart/2005/8/layout/hierarchy4"/>
    <dgm:cxn modelId="{61192B1B-A59B-49EE-8988-427A3C182DFF}" type="presParOf" srcId="{2C5BD0E3-1A4D-4ECA-8EBF-328A06B1A8B8}" destId="{8A5731BE-8E5B-4BA5-9F18-2A76B5525388}" srcOrd="0" destOrd="0" presId="urn:microsoft.com/office/officeart/2005/8/layout/hierarchy4"/>
    <dgm:cxn modelId="{EC5EBCD6-75CA-4CB1-93FE-7795AC8CAC19}" type="presParOf" srcId="{2C5BD0E3-1A4D-4ECA-8EBF-328A06B1A8B8}" destId="{37E65AD6-2A3B-475C-9D81-15A07E6E4831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42B1B12-07D9-4802-9197-FF3D526979A8}" type="doc">
      <dgm:prSet loTypeId="urn:microsoft.com/office/officeart/2005/8/layout/hierarchy4" loCatId="hierarchy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99AEE179-78FC-46E0-A37C-CD7019A6B55A}">
      <dgm:prSet phldrT="[Text]" custT="1"/>
      <dgm:spPr/>
      <dgm:t>
        <a:bodyPr/>
        <a:lstStyle/>
        <a:p>
          <a:r>
            <a:rPr lang="ar-EG" sz="2400" b="1" dirty="0" smtClean="0">
              <a:solidFill>
                <a:schemeClr val="tx1"/>
              </a:solidFill>
            </a:rPr>
            <a:t>نظام الحكم </a:t>
          </a:r>
          <a:endParaRPr lang="en-US" sz="2400" b="1" dirty="0">
            <a:solidFill>
              <a:schemeClr val="tx1"/>
            </a:solidFill>
          </a:endParaRPr>
        </a:p>
      </dgm:t>
    </dgm:pt>
    <dgm:pt modelId="{D3981557-B1CC-41CE-9C57-D71AA22CCD39}" type="parTrans" cxnId="{F998BC10-21FC-44FE-90FB-11D64FA5E84D}">
      <dgm:prSet/>
      <dgm:spPr/>
      <dgm:t>
        <a:bodyPr/>
        <a:lstStyle/>
        <a:p>
          <a:endParaRPr lang="en-US"/>
        </a:p>
      </dgm:t>
    </dgm:pt>
    <dgm:pt modelId="{0E3BB395-BE0F-4C9F-AD22-7DF8F1C66F86}" type="sibTrans" cxnId="{F998BC10-21FC-44FE-90FB-11D64FA5E84D}">
      <dgm:prSet/>
      <dgm:spPr/>
      <dgm:t>
        <a:bodyPr/>
        <a:lstStyle/>
        <a:p>
          <a:endParaRPr lang="en-US"/>
        </a:p>
      </dgm:t>
    </dgm:pt>
    <dgm:pt modelId="{D9D0E5EA-66BB-44A5-8ADB-DAC1995F0260}">
      <dgm:prSet phldrT="[Text]"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السلطة القضائية</a:t>
          </a:r>
          <a:endParaRPr lang="en-US" b="1" dirty="0">
            <a:solidFill>
              <a:schemeClr val="tx1"/>
            </a:solidFill>
          </a:endParaRPr>
        </a:p>
      </dgm:t>
    </dgm:pt>
    <dgm:pt modelId="{30657017-2132-46CD-BB2A-DBE526FB77F9}" type="parTrans" cxnId="{BB9CEE86-C0C0-487E-87C3-56341B7107BF}">
      <dgm:prSet/>
      <dgm:spPr/>
      <dgm:t>
        <a:bodyPr/>
        <a:lstStyle/>
        <a:p>
          <a:endParaRPr lang="en-US"/>
        </a:p>
      </dgm:t>
    </dgm:pt>
    <dgm:pt modelId="{7A10AAE0-59C8-4329-A849-8F06C72DB0C3}" type="sibTrans" cxnId="{BB9CEE86-C0C0-487E-87C3-56341B7107BF}">
      <dgm:prSet/>
      <dgm:spPr/>
      <dgm:t>
        <a:bodyPr/>
        <a:lstStyle/>
        <a:p>
          <a:endParaRPr lang="en-US"/>
        </a:p>
      </dgm:t>
    </dgm:pt>
    <dgm:pt modelId="{08278CBC-91F6-40D0-B1A8-124B12187425}">
      <dgm:prSet phldrT="[Text]" custT="1"/>
      <dgm:spPr/>
      <dgm:t>
        <a:bodyPr/>
        <a:lstStyle/>
        <a:p>
          <a:r>
            <a:rPr lang="ar-EG" sz="1600" b="1" dirty="0" smtClean="0">
              <a:solidFill>
                <a:schemeClr val="tx1"/>
              </a:solidFill>
            </a:rPr>
            <a:t>سلطة مستقلة تتولاها المحاكم المختلفة وهى المسئولة عن إصدار  الأحكام</a:t>
          </a:r>
          <a:endParaRPr lang="en-US" sz="1600" b="1" dirty="0">
            <a:solidFill>
              <a:schemeClr val="tx1"/>
            </a:solidFill>
          </a:endParaRPr>
        </a:p>
      </dgm:t>
    </dgm:pt>
    <dgm:pt modelId="{006CBBAE-C0C2-426E-8591-B44D9419FF72}" type="parTrans" cxnId="{AB242684-456B-4D6B-9A9F-65C75A30081A}">
      <dgm:prSet/>
      <dgm:spPr/>
      <dgm:t>
        <a:bodyPr/>
        <a:lstStyle/>
        <a:p>
          <a:endParaRPr lang="en-US"/>
        </a:p>
      </dgm:t>
    </dgm:pt>
    <dgm:pt modelId="{4C9E565A-FA45-4DA5-A16F-AA1C3B6B4545}" type="sibTrans" cxnId="{AB242684-456B-4D6B-9A9F-65C75A30081A}">
      <dgm:prSet/>
      <dgm:spPr/>
      <dgm:t>
        <a:bodyPr/>
        <a:lstStyle/>
        <a:p>
          <a:endParaRPr lang="en-US"/>
        </a:p>
      </dgm:t>
    </dgm:pt>
    <dgm:pt modelId="{68938DAC-FE78-4055-8AF9-8716403FAF79}">
      <dgm:prSet phldrT="[Text]"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السلطة التشريعية ويمثلها :</a:t>
          </a:r>
          <a:endParaRPr lang="en-US" b="1" dirty="0">
            <a:solidFill>
              <a:schemeClr val="tx1"/>
            </a:solidFill>
          </a:endParaRPr>
        </a:p>
      </dgm:t>
    </dgm:pt>
    <dgm:pt modelId="{60E0E4C2-BFD7-477C-A324-2A33975B15C9}" type="parTrans" cxnId="{E292B84A-5C8B-4314-8B0B-9627D8BFF53B}">
      <dgm:prSet/>
      <dgm:spPr/>
      <dgm:t>
        <a:bodyPr/>
        <a:lstStyle/>
        <a:p>
          <a:endParaRPr lang="en-US"/>
        </a:p>
      </dgm:t>
    </dgm:pt>
    <dgm:pt modelId="{097B0FE0-441B-4315-AD20-0578067BDCA3}" type="sibTrans" cxnId="{E292B84A-5C8B-4314-8B0B-9627D8BFF53B}">
      <dgm:prSet/>
      <dgm:spPr/>
      <dgm:t>
        <a:bodyPr/>
        <a:lstStyle/>
        <a:p>
          <a:endParaRPr lang="en-US"/>
        </a:p>
      </dgm:t>
    </dgm:pt>
    <dgm:pt modelId="{0A208E86-6F82-44F0-8E57-4FAF03063FD0}">
      <dgm:prSet phldrT="[Text]" custT="1"/>
      <dgm:spPr/>
      <dgm:t>
        <a:bodyPr/>
        <a:lstStyle/>
        <a:p>
          <a:r>
            <a:rPr lang="ar-EG" sz="1600" b="1" dirty="0" smtClean="0">
              <a:solidFill>
                <a:schemeClr val="tx1"/>
              </a:solidFill>
            </a:rPr>
            <a:t>مجلس النواب وهو المسئول عن وضع القوانين </a:t>
          </a:r>
          <a:endParaRPr lang="en-US" sz="1600" b="1" dirty="0">
            <a:solidFill>
              <a:schemeClr val="tx1"/>
            </a:solidFill>
          </a:endParaRPr>
        </a:p>
      </dgm:t>
    </dgm:pt>
    <dgm:pt modelId="{58868BD2-40BB-4A4B-8E19-50BAB47BC596}" type="parTrans" cxnId="{16783911-3FF4-43F3-90BD-3B31EE7F328A}">
      <dgm:prSet/>
      <dgm:spPr/>
      <dgm:t>
        <a:bodyPr/>
        <a:lstStyle/>
        <a:p>
          <a:endParaRPr lang="en-US"/>
        </a:p>
      </dgm:t>
    </dgm:pt>
    <dgm:pt modelId="{A3A964AE-E900-46BE-B673-167339278009}" type="sibTrans" cxnId="{16783911-3FF4-43F3-90BD-3B31EE7F328A}">
      <dgm:prSet/>
      <dgm:spPr/>
      <dgm:t>
        <a:bodyPr/>
        <a:lstStyle/>
        <a:p>
          <a:endParaRPr lang="en-US"/>
        </a:p>
      </dgm:t>
    </dgm:pt>
    <dgm:pt modelId="{B0F38D9A-2937-41BE-9BD3-332330B4CB86}">
      <dgm:prSet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الوزراء</a:t>
          </a:r>
          <a:endParaRPr lang="en-US" b="1" dirty="0">
            <a:solidFill>
              <a:schemeClr val="tx1"/>
            </a:solidFill>
          </a:endParaRPr>
        </a:p>
      </dgm:t>
    </dgm:pt>
    <dgm:pt modelId="{5D45B4C9-876F-48D6-9313-93594931D14C}" type="parTrans" cxnId="{B3DBB47B-573E-4EFA-8284-5041521A57DD}">
      <dgm:prSet/>
      <dgm:spPr/>
      <dgm:t>
        <a:bodyPr/>
        <a:lstStyle/>
        <a:p>
          <a:endParaRPr lang="en-US"/>
        </a:p>
      </dgm:t>
    </dgm:pt>
    <dgm:pt modelId="{9A916EEA-7BA3-4CE2-99D0-F25BD053ACD2}" type="sibTrans" cxnId="{B3DBB47B-573E-4EFA-8284-5041521A57DD}">
      <dgm:prSet/>
      <dgm:spPr/>
      <dgm:t>
        <a:bodyPr/>
        <a:lstStyle/>
        <a:p>
          <a:endParaRPr lang="en-US"/>
        </a:p>
      </dgm:t>
    </dgm:pt>
    <dgm:pt modelId="{7116EEEA-3197-43D7-8615-650B4A740D52}">
      <dgm:prSet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2- الحكومة ويمثلها </a:t>
          </a:r>
          <a:endParaRPr lang="en-US" b="1" dirty="0">
            <a:solidFill>
              <a:schemeClr val="tx1"/>
            </a:solidFill>
          </a:endParaRPr>
        </a:p>
      </dgm:t>
    </dgm:pt>
    <dgm:pt modelId="{9381D7BF-0D6E-4C06-A6EF-142B013B2BA3}" type="parTrans" cxnId="{075057E1-C93B-45E5-9FC3-26945FCABBF1}">
      <dgm:prSet/>
      <dgm:spPr/>
      <dgm:t>
        <a:bodyPr/>
        <a:lstStyle/>
        <a:p>
          <a:endParaRPr lang="en-US"/>
        </a:p>
      </dgm:t>
    </dgm:pt>
    <dgm:pt modelId="{B5032E88-91AF-48F5-88FD-72264E326AC8}" type="sibTrans" cxnId="{075057E1-C93B-45E5-9FC3-26945FCABBF1}">
      <dgm:prSet/>
      <dgm:spPr/>
      <dgm:t>
        <a:bodyPr/>
        <a:lstStyle/>
        <a:p>
          <a:endParaRPr lang="en-US"/>
        </a:p>
      </dgm:t>
    </dgm:pt>
    <dgm:pt modelId="{88961BD2-1A2C-4982-BBDF-E0312AD1BBD9}">
      <dgm:prSet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رئيس الوزراء</a:t>
          </a:r>
          <a:endParaRPr lang="en-US" b="1" dirty="0">
            <a:solidFill>
              <a:schemeClr val="tx1"/>
            </a:solidFill>
          </a:endParaRPr>
        </a:p>
      </dgm:t>
    </dgm:pt>
    <dgm:pt modelId="{A6496F87-7BD1-4E27-A203-542DAD1493B9}" type="parTrans" cxnId="{D9D7AA49-FC15-44BF-8497-3DDF7ABE73CE}">
      <dgm:prSet/>
      <dgm:spPr/>
      <dgm:t>
        <a:bodyPr/>
        <a:lstStyle/>
        <a:p>
          <a:endParaRPr lang="en-US"/>
        </a:p>
      </dgm:t>
    </dgm:pt>
    <dgm:pt modelId="{1A5435C2-7673-4491-92B9-7117F8857E34}" type="sibTrans" cxnId="{D9D7AA49-FC15-44BF-8497-3DDF7ABE73CE}">
      <dgm:prSet/>
      <dgm:spPr/>
      <dgm:t>
        <a:bodyPr/>
        <a:lstStyle/>
        <a:p>
          <a:endParaRPr lang="en-US"/>
        </a:p>
      </dgm:t>
    </dgm:pt>
    <dgm:pt modelId="{22D4DA46-2D7E-4F0C-A55C-EC41209092D0}">
      <dgm:prSet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السلطة التنفيذية</a:t>
          </a:r>
          <a:endParaRPr lang="en-US" b="1" dirty="0">
            <a:solidFill>
              <a:schemeClr val="tx1"/>
            </a:solidFill>
          </a:endParaRPr>
        </a:p>
      </dgm:t>
    </dgm:pt>
    <dgm:pt modelId="{231F3B33-B5FB-49BA-9DDC-76D525597FAC}" type="parTrans" cxnId="{B99DEE0C-B797-4FD4-ACC4-AF1BB235930C}">
      <dgm:prSet/>
      <dgm:spPr/>
      <dgm:t>
        <a:bodyPr/>
        <a:lstStyle/>
        <a:p>
          <a:endParaRPr lang="en-US"/>
        </a:p>
      </dgm:t>
    </dgm:pt>
    <dgm:pt modelId="{ED09A95D-23D9-49AE-A9CC-D40B149174AB}" type="sibTrans" cxnId="{B99DEE0C-B797-4FD4-ACC4-AF1BB235930C}">
      <dgm:prSet/>
      <dgm:spPr/>
      <dgm:t>
        <a:bodyPr/>
        <a:lstStyle/>
        <a:p>
          <a:endParaRPr lang="en-US"/>
        </a:p>
      </dgm:t>
    </dgm:pt>
    <dgm:pt modelId="{E006DC72-00EB-438E-875B-366B07CF60F2}">
      <dgm:prSet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1- رئيس الجمهورية</a:t>
          </a:r>
          <a:endParaRPr lang="en-US" b="1" dirty="0">
            <a:solidFill>
              <a:schemeClr val="tx1"/>
            </a:solidFill>
          </a:endParaRPr>
        </a:p>
      </dgm:t>
    </dgm:pt>
    <dgm:pt modelId="{816D744F-18C9-48CD-89D7-D9B778AA9186}" type="parTrans" cxnId="{EDAE5578-D601-462E-B8CF-97BBDE238701}">
      <dgm:prSet/>
      <dgm:spPr/>
      <dgm:t>
        <a:bodyPr/>
        <a:lstStyle/>
        <a:p>
          <a:endParaRPr lang="en-US"/>
        </a:p>
      </dgm:t>
    </dgm:pt>
    <dgm:pt modelId="{6FC24F6A-DFD0-439E-B644-90DB5C50C358}" type="sibTrans" cxnId="{EDAE5578-D601-462E-B8CF-97BBDE238701}">
      <dgm:prSet/>
      <dgm:spPr/>
      <dgm:t>
        <a:bodyPr/>
        <a:lstStyle/>
        <a:p>
          <a:endParaRPr lang="en-US"/>
        </a:p>
      </dgm:t>
    </dgm:pt>
    <dgm:pt modelId="{915FFC00-A26D-4218-8FE2-3AAAA3BB7985}" type="pres">
      <dgm:prSet presAssocID="{E42B1B12-07D9-4802-9197-FF3D526979A8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C6C667E-F7BD-4EC6-BA5A-3FFB022DBDCA}" type="pres">
      <dgm:prSet presAssocID="{99AEE179-78FC-46E0-A37C-CD7019A6B55A}" presName="vertOne" presStyleCnt="0"/>
      <dgm:spPr/>
    </dgm:pt>
    <dgm:pt modelId="{58028094-9C20-4DFD-A216-89C4CDF8F683}" type="pres">
      <dgm:prSet presAssocID="{99AEE179-78FC-46E0-A37C-CD7019A6B55A}" presName="txOne" presStyleLbl="node0" presStyleIdx="0" presStyleCnt="1">
        <dgm:presLayoutVars>
          <dgm:chPref val="3"/>
        </dgm:presLayoutVars>
      </dgm:prSet>
      <dgm:spPr/>
    </dgm:pt>
    <dgm:pt modelId="{841D7111-B0E9-43F5-B645-2BE5C25F1760}" type="pres">
      <dgm:prSet presAssocID="{99AEE179-78FC-46E0-A37C-CD7019A6B55A}" presName="parTransOne" presStyleCnt="0"/>
      <dgm:spPr/>
    </dgm:pt>
    <dgm:pt modelId="{994DA485-9A4E-4A33-A481-1EA97E5987ED}" type="pres">
      <dgm:prSet presAssocID="{99AEE179-78FC-46E0-A37C-CD7019A6B55A}" presName="horzOne" presStyleCnt="0"/>
      <dgm:spPr/>
    </dgm:pt>
    <dgm:pt modelId="{FD08B200-962D-4A9D-AD68-B3339946264F}" type="pres">
      <dgm:prSet presAssocID="{D9D0E5EA-66BB-44A5-8ADB-DAC1995F0260}" presName="vertTwo" presStyleCnt="0"/>
      <dgm:spPr/>
    </dgm:pt>
    <dgm:pt modelId="{5105A8D8-0555-46E6-8242-B2DB4F119D3C}" type="pres">
      <dgm:prSet presAssocID="{D9D0E5EA-66BB-44A5-8ADB-DAC1995F0260}" presName="txTwo" presStyleLbl="node2" presStyleIdx="0" presStyleCnt="3">
        <dgm:presLayoutVars>
          <dgm:chPref val="3"/>
        </dgm:presLayoutVars>
      </dgm:prSet>
      <dgm:spPr/>
    </dgm:pt>
    <dgm:pt modelId="{7F856C77-8221-4AD7-8A42-549919E88306}" type="pres">
      <dgm:prSet presAssocID="{D9D0E5EA-66BB-44A5-8ADB-DAC1995F0260}" presName="parTransTwo" presStyleCnt="0"/>
      <dgm:spPr/>
    </dgm:pt>
    <dgm:pt modelId="{03B7835B-EB48-4178-90F8-F256DBBAA379}" type="pres">
      <dgm:prSet presAssocID="{D9D0E5EA-66BB-44A5-8ADB-DAC1995F0260}" presName="horzTwo" presStyleCnt="0"/>
      <dgm:spPr/>
    </dgm:pt>
    <dgm:pt modelId="{7ECD31C1-F870-488F-A1CA-3C5EC82C5CDB}" type="pres">
      <dgm:prSet presAssocID="{08278CBC-91F6-40D0-B1A8-124B12187425}" presName="vertThree" presStyleCnt="0"/>
      <dgm:spPr/>
    </dgm:pt>
    <dgm:pt modelId="{8A497F84-7107-4135-996C-4CD57C14ABE1}" type="pres">
      <dgm:prSet presAssocID="{08278CBC-91F6-40D0-B1A8-124B12187425}" presName="txThree" presStyleLbl="node3" presStyleIdx="0" presStyleCnt="3">
        <dgm:presLayoutVars>
          <dgm:chPref val="3"/>
        </dgm:presLayoutVars>
      </dgm:prSet>
      <dgm:spPr/>
    </dgm:pt>
    <dgm:pt modelId="{3DF41984-FDA5-4162-9D1A-3CEF78E2A791}" type="pres">
      <dgm:prSet presAssocID="{08278CBC-91F6-40D0-B1A8-124B12187425}" presName="horzThree" presStyleCnt="0"/>
      <dgm:spPr/>
    </dgm:pt>
    <dgm:pt modelId="{3ACBEB3D-2B3B-4FD3-9525-2BA4E51672B9}" type="pres">
      <dgm:prSet presAssocID="{7A10AAE0-59C8-4329-A849-8F06C72DB0C3}" presName="sibSpaceTwo" presStyleCnt="0"/>
      <dgm:spPr/>
    </dgm:pt>
    <dgm:pt modelId="{90B8572A-5324-46E2-8919-628BF8742C14}" type="pres">
      <dgm:prSet presAssocID="{68938DAC-FE78-4055-8AF9-8716403FAF79}" presName="vertTwo" presStyleCnt="0"/>
      <dgm:spPr/>
    </dgm:pt>
    <dgm:pt modelId="{4FAAA297-292D-4DE6-BEDD-3029A3C198A4}" type="pres">
      <dgm:prSet presAssocID="{68938DAC-FE78-4055-8AF9-8716403FAF79}" presName="txTwo" presStyleLbl="node2" presStyleIdx="1" presStyleCnt="3">
        <dgm:presLayoutVars>
          <dgm:chPref val="3"/>
        </dgm:presLayoutVars>
      </dgm:prSet>
      <dgm:spPr/>
    </dgm:pt>
    <dgm:pt modelId="{C84AA782-D75A-4FAA-ADB3-885A3EDDEB5F}" type="pres">
      <dgm:prSet presAssocID="{68938DAC-FE78-4055-8AF9-8716403FAF79}" presName="parTransTwo" presStyleCnt="0"/>
      <dgm:spPr/>
    </dgm:pt>
    <dgm:pt modelId="{C4320BCA-FC6B-4AB3-BE9E-CD947A69BF73}" type="pres">
      <dgm:prSet presAssocID="{68938DAC-FE78-4055-8AF9-8716403FAF79}" presName="horzTwo" presStyleCnt="0"/>
      <dgm:spPr/>
    </dgm:pt>
    <dgm:pt modelId="{4705509D-0CAF-4B91-AE8A-2D4A95ACD04E}" type="pres">
      <dgm:prSet presAssocID="{0A208E86-6F82-44F0-8E57-4FAF03063FD0}" presName="vertThree" presStyleCnt="0"/>
      <dgm:spPr/>
    </dgm:pt>
    <dgm:pt modelId="{9E663BF1-9C0F-4D85-BCDC-2F86EC8A3231}" type="pres">
      <dgm:prSet presAssocID="{0A208E86-6F82-44F0-8E57-4FAF03063FD0}" presName="txThree" presStyleLbl="node3" presStyleIdx="1" presStyleCnt="3">
        <dgm:presLayoutVars>
          <dgm:chPref val="3"/>
        </dgm:presLayoutVars>
      </dgm:prSet>
      <dgm:spPr/>
    </dgm:pt>
    <dgm:pt modelId="{7151006D-FAA0-467D-BEB9-7FC7D9B15AB8}" type="pres">
      <dgm:prSet presAssocID="{0A208E86-6F82-44F0-8E57-4FAF03063FD0}" presName="horzThree" presStyleCnt="0"/>
      <dgm:spPr/>
    </dgm:pt>
    <dgm:pt modelId="{1159B08A-6471-4183-AAA5-6ABDF12C76D8}" type="pres">
      <dgm:prSet presAssocID="{097B0FE0-441B-4315-AD20-0578067BDCA3}" presName="sibSpaceTwo" presStyleCnt="0"/>
      <dgm:spPr/>
    </dgm:pt>
    <dgm:pt modelId="{F52D82D3-5847-45E2-BF65-5AB7EA7FA3BD}" type="pres">
      <dgm:prSet presAssocID="{22D4DA46-2D7E-4F0C-A55C-EC41209092D0}" presName="vertTwo" presStyleCnt="0"/>
      <dgm:spPr/>
    </dgm:pt>
    <dgm:pt modelId="{F9CA37A7-20E4-4CD1-BF21-1C88E3EFE739}" type="pres">
      <dgm:prSet presAssocID="{22D4DA46-2D7E-4F0C-A55C-EC41209092D0}" presName="txTwo" presStyleLbl="node2" presStyleIdx="2" presStyleCnt="3">
        <dgm:presLayoutVars>
          <dgm:chPref val="3"/>
        </dgm:presLayoutVars>
      </dgm:prSet>
      <dgm:spPr/>
    </dgm:pt>
    <dgm:pt modelId="{BA68FD76-D6C1-45AC-BF78-87EE86567724}" type="pres">
      <dgm:prSet presAssocID="{22D4DA46-2D7E-4F0C-A55C-EC41209092D0}" presName="parTransTwo" presStyleCnt="0"/>
      <dgm:spPr/>
    </dgm:pt>
    <dgm:pt modelId="{DB7297AD-BA5B-413C-A663-2A02630829A9}" type="pres">
      <dgm:prSet presAssocID="{22D4DA46-2D7E-4F0C-A55C-EC41209092D0}" presName="horzTwo" presStyleCnt="0"/>
      <dgm:spPr/>
    </dgm:pt>
    <dgm:pt modelId="{1D02F475-A5BB-4553-982B-0CF2FB2CC721}" type="pres">
      <dgm:prSet presAssocID="{E006DC72-00EB-438E-875B-366B07CF60F2}" presName="vertThree" presStyleCnt="0"/>
      <dgm:spPr/>
    </dgm:pt>
    <dgm:pt modelId="{241FC786-C55B-4402-9E61-B62B34D256EE}" type="pres">
      <dgm:prSet presAssocID="{E006DC72-00EB-438E-875B-366B07CF60F2}" presName="txThre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20FC35F-D92D-429B-A92B-790917FE2931}" type="pres">
      <dgm:prSet presAssocID="{E006DC72-00EB-438E-875B-366B07CF60F2}" presName="parTransThree" presStyleCnt="0"/>
      <dgm:spPr/>
    </dgm:pt>
    <dgm:pt modelId="{0091CE31-11D3-4FB6-83EE-7A02F15D3FC7}" type="pres">
      <dgm:prSet presAssocID="{E006DC72-00EB-438E-875B-366B07CF60F2}" presName="horzThree" presStyleCnt="0"/>
      <dgm:spPr/>
    </dgm:pt>
    <dgm:pt modelId="{12DB9960-5274-4DD0-A3F3-CB55A0B4C97B}" type="pres">
      <dgm:prSet presAssocID="{7116EEEA-3197-43D7-8615-650B4A740D52}" presName="vertFour" presStyleCnt="0">
        <dgm:presLayoutVars>
          <dgm:chPref val="3"/>
        </dgm:presLayoutVars>
      </dgm:prSet>
      <dgm:spPr/>
    </dgm:pt>
    <dgm:pt modelId="{5EDDE7E3-702D-44BE-909A-8608115C4BB9}" type="pres">
      <dgm:prSet presAssocID="{7116EEEA-3197-43D7-8615-650B4A740D52}" presName="txFour" presStyleLbl="node4" presStyleIdx="0" presStyleCnt="3">
        <dgm:presLayoutVars>
          <dgm:chPref val="3"/>
        </dgm:presLayoutVars>
      </dgm:prSet>
      <dgm:spPr/>
    </dgm:pt>
    <dgm:pt modelId="{A82AC18A-908E-43AA-B095-20592BD2C442}" type="pres">
      <dgm:prSet presAssocID="{7116EEEA-3197-43D7-8615-650B4A740D52}" presName="parTransFour" presStyleCnt="0"/>
      <dgm:spPr/>
    </dgm:pt>
    <dgm:pt modelId="{3C17BE3F-FA2C-4557-B306-908FC0AB7463}" type="pres">
      <dgm:prSet presAssocID="{7116EEEA-3197-43D7-8615-650B4A740D52}" presName="horzFour" presStyleCnt="0"/>
      <dgm:spPr/>
    </dgm:pt>
    <dgm:pt modelId="{1DB02D5A-9E0A-4F69-A7D0-41BB28539208}" type="pres">
      <dgm:prSet presAssocID="{88961BD2-1A2C-4982-BBDF-E0312AD1BBD9}" presName="vertFour" presStyleCnt="0">
        <dgm:presLayoutVars>
          <dgm:chPref val="3"/>
        </dgm:presLayoutVars>
      </dgm:prSet>
      <dgm:spPr/>
    </dgm:pt>
    <dgm:pt modelId="{B85E6878-2086-40B0-BB7C-F507E083FC96}" type="pres">
      <dgm:prSet presAssocID="{88961BD2-1A2C-4982-BBDF-E0312AD1BBD9}" presName="txFour" presStyleLbl="node4" presStyleIdx="1" presStyleCnt="3">
        <dgm:presLayoutVars>
          <dgm:chPref val="3"/>
        </dgm:presLayoutVars>
      </dgm:prSet>
      <dgm:spPr/>
    </dgm:pt>
    <dgm:pt modelId="{CF1B4F08-DC83-4B9B-99CE-8E12B5DE6555}" type="pres">
      <dgm:prSet presAssocID="{88961BD2-1A2C-4982-BBDF-E0312AD1BBD9}" presName="parTransFour" presStyleCnt="0"/>
      <dgm:spPr/>
    </dgm:pt>
    <dgm:pt modelId="{8383ECAE-1A03-499A-A827-B8EF207FB17E}" type="pres">
      <dgm:prSet presAssocID="{88961BD2-1A2C-4982-BBDF-E0312AD1BBD9}" presName="horzFour" presStyleCnt="0"/>
      <dgm:spPr/>
    </dgm:pt>
    <dgm:pt modelId="{CB6F1E04-409C-473B-AD62-60F0F0DDE940}" type="pres">
      <dgm:prSet presAssocID="{B0F38D9A-2937-41BE-9BD3-332330B4CB86}" presName="vertFour" presStyleCnt="0">
        <dgm:presLayoutVars>
          <dgm:chPref val="3"/>
        </dgm:presLayoutVars>
      </dgm:prSet>
      <dgm:spPr/>
    </dgm:pt>
    <dgm:pt modelId="{938F2CA2-92FD-45CF-A698-359B08EAA226}" type="pres">
      <dgm:prSet presAssocID="{B0F38D9A-2937-41BE-9BD3-332330B4CB86}" presName="txFour" presStyleLbl="node4" presStyleIdx="2" presStyleCnt="3">
        <dgm:presLayoutVars>
          <dgm:chPref val="3"/>
        </dgm:presLayoutVars>
      </dgm:prSet>
      <dgm:spPr/>
    </dgm:pt>
    <dgm:pt modelId="{0B992873-79E1-43BD-97B7-AC425F1FF3C3}" type="pres">
      <dgm:prSet presAssocID="{B0F38D9A-2937-41BE-9BD3-332330B4CB86}" presName="horzFour" presStyleCnt="0"/>
      <dgm:spPr/>
    </dgm:pt>
  </dgm:ptLst>
  <dgm:cxnLst>
    <dgm:cxn modelId="{9E69F13D-45BB-4BAC-B22F-C56666F5DEDA}" type="presOf" srcId="{B0F38D9A-2937-41BE-9BD3-332330B4CB86}" destId="{938F2CA2-92FD-45CF-A698-359B08EAA226}" srcOrd="0" destOrd="0" presId="urn:microsoft.com/office/officeart/2005/8/layout/hierarchy4"/>
    <dgm:cxn modelId="{B99DEE0C-B797-4FD4-ACC4-AF1BB235930C}" srcId="{99AEE179-78FC-46E0-A37C-CD7019A6B55A}" destId="{22D4DA46-2D7E-4F0C-A55C-EC41209092D0}" srcOrd="2" destOrd="0" parTransId="{231F3B33-B5FB-49BA-9DDC-76D525597FAC}" sibTransId="{ED09A95D-23D9-49AE-A9CC-D40B149174AB}"/>
    <dgm:cxn modelId="{075057E1-C93B-45E5-9FC3-26945FCABBF1}" srcId="{E006DC72-00EB-438E-875B-366B07CF60F2}" destId="{7116EEEA-3197-43D7-8615-650B4A740D52}" srcOrd="0" destOrd="0" parTransId="{9381D7BF-0D6E-4C06-A6EF-142B013B2BA3}" sibTransId="{B5032E88-91AF-48F5-88FD-72264E326AC8}"/>
    <dgm:cxn modelId="{B3DBB47B-573E-4EFA-8284-5041521A57DD}" srcId="{88961BD2-1A2C-4982-BBDF-E0312AD1BBD9}" destId="{B0F38D9A-2937-41BE-9BD3-332330B4CB86}" srcOrd="0" destOrd="0" parTransId="{5D45B4C9-876F-48D6-9313-93594931D14C}" sibTransId="{9A916EEA-7BA3-4CE2-99D0-F25BD053ACD2}"/>
    <dgm:cxn modelId="{8AF03A40-2DFF-4420-8D91-70416A5913B4}" type="presOf" srcId="{99AEE179-78FC-46E0-A37C-CD7019A6B55A}" destId="{58028094-9C20-4DFD-A216-89C4CDF8F683}" srcOrd="0" destOrd="0" presId="urn:microsoft.com/office/officeart/2005/8/layout/hierarchy4"/>
    <dgm:cxn modelId="{99023669-EA83-4AD7-93B0-54146178EF61}" type="presOf" srcId="{E006DC72-00EB-438E-875B-366B07CF60F2}" destId="{241FC786-C55B-4402-9E61-B62B34D256EE}" srcOrd="0" destOrd="0" presId="urn:microsoft.com/office/officeart/2005/8/layout/hierarchy4"/>
    <dgm:cxn modelId="{F20649E4-5E4D-4E4B-9440-EA4152AAF0EF}" type="presOf" srcId="{68938DAC-FE78-4055-8AF9-8716403FAF79}" destId="{4FAAA297-292D-4DE6-BEDD-3029A3C198A4}" srcOrd="0" destOrd="0" presId="urn:microsoft.com/office/officeart/2005/8/layout/hierarchy4"/>
    <dgm:cxn modelId="{BCDA17F0-8DC1-47A9-98F3-B5F9933AFA06}" type="presOf" srcId="{08278CBC-91F6-40D0-B1A8-124B12187425}" destId="{8A497F84-7107-4135-996C-4CD57C14ABE1}" srcOrd="0" destOrd="0" presId="urn:microsoft.com/office/officeart/2005/8/layout/hierarchy4"/>
    <dgm:cxn modelId="{F998BC10-21FC-44FE-90FB-11D64FA5E84D}" srcId="{E42B1B12-07D9-4802-9197-FF3D526979A8}" destId="{99AEE179-78FC-46E0-A37C-CD7019A6B55A}" srcOrd="0" destOrd="0" parTransId="{D3981557-B1CC-41CE-9C57-D71AA22CCD39}" sibTransId="{0E3BB395-BE0F-4C9F-AD22-7DF8F1C66F86}"/>
    <dgm:cxn modelId="{D9D7AA49-FC15-44BF-8497-3DDF7ABE73CE}" srcId="{7116EEEA-3197-43D7-8615-650B4A740D52}" destId="{88961BD2-1A2C-4982-BBDF-E0312AD1BBD9}" srcOrd="0" destOrd="0" parTransId="{A6496F87-7BD1-4E27-A203-542DAD1493B9}" sibTransId="{1A5435C2-7673-4491-92B9-7117F8857E34}"/>
    <dgm:cxn modelId="{4983E890-499F-416B-9AAE-7E7671085889}" type="presOf" srcId="{22D4DA46-2D7E-4F0C-A55C-EC41209092D0}" destId="{F9CA37A7-20E4-4CD1-BF21-1C88E3EFE739}" srcOrd="0" destOrd="0" presId="urn:microsoft.com/office/officeart/2005/8/layout/hierarchy4"/>
    <dgm:cxn modelId="{AB242684-456B-4D6B-9A9F-65C75A30081A}" srcId="{D9D0E5EA-66BB-44A5-8ADB-DAC1995F0260}" destId="{08278CBC-91F6-40D0-B1A8-124B12187425}" srcOrd="0" destOrd="0" parTransId="{006CBBAE-C0C2-426E-8591-B44D9419FF72}" sibTransId="{4C9E565A-FA45-4DA5-A16F-AA1C3B6B4545}"/>
    <dgm:cxn modelId="{8496E148-B33A-4159-BB01-5314855D5B12}" type="presOf" srcId="{88961BD2-1A2C-4982-BBDF-E0312AD1BBD9}" destId="{B85E6878-2086-40B0-BB7C-F507E083FC96}" srcOrd="0" destOrd="0" presId="urn:microsoft.com/office/officeart/2005/8/layout/hierarchy4"/>
    <dgm:cxn modelId="{EDAE5578-D601-462E-B8CF-97BBDE238701}" srcId="{22D4DA46-2D7E-4F0C-A55C-EC41209092D0}" destId="{E006DC72-00EB-438E-875B-366B07CF60F2}" srcOrd="0" destOrd="0" parTransId="{816D744F-18C9-48CD-89D7-D9B778AA9186}" sibTransId="{6FC24F6A-DFD0-439E-B644-90DB5C50C358}"/>
    <dgm:cxn modelId="{1F3E257A-A0D3-4475-AE96-7AEEF0E6F0C3}" type="presOf" srcId="{D9D0E5EA-66BB-44A5-8ADB-DAC1995F0260}" destId="{5105A8D8-0555-46E6-8242-B2DB4F119D3C}" srcOrd="0" destOrd="0" presId="urn:microsoft.com/office/officeart/2005/8/layout/hierarchy4"/>
    <dgm:cxn modelId="{66801425-AA83-41C9-AE7B-D46F205E91F0}" type="presOf" srcId="{0A208E86-6F82-44F0-8E57-4FAF03063FD0}" destId="{9E663BF1-9C0F-4D85-BCDC-2F86EC8A3231}" srcOrd="0" destOrd="0" presId="urn:microsoft.com/office/officeart/2005/8/layout/hierarchy4"/>
    <dgm:cxn modelId="{ED92D3E8-D275-4DAD-9624-334091A8F748}" type="presOf" srcId="{E42B1B12-07D9-4802-9197-FF3D526979A8}" destId="{915FFC00-A26D-4218-8FE2-3AAAA3BB7985}" srcOrd="0" destOrd="0" presId="urn:microsoft.com/office/officeart/2005/8/layout/hierarchy4"/>
    <dgm:cxn modelId="{BB9CEE86-C0C0-487E-87C3-56341B7107BF}" srcId="{99AEE179-78FC-46E0-A37C-CD7019A6B55A}" destId="{D9D0E5EA-66BB-44A5-8ADB-DAC1995F0260}" srcOrd="0" destOrd="0" parTransId="{30657017-2132-46CD-BB2A-DBE526FB77F9}" sibTransId="{7A10AAE0-59C8-4329-A849-8F06C72DB0C3}"/>
    <dgm:cxn modelId="{16783911-3FF4-43F3-90BD-3B31EE7F328A}" srcId="{68938DAC-FE78-4055-8AF9-8716403FAF79}" destId="{0A208E86-6F82-44F0-8E57-4FAF03063FD0}" srcOrd="0" destOrd="0" parTransId="{58868BD2-40BB-4A4B-8E19-50BAB47BC596}" sibTransId="{A3A964AE-E900-46BE-B673-167339278009}"/>
    <dgm:cxn modelId="{E292B84A-5C8B-4314-8B0B-9627D8BFF53B}" srcId="{99AEE179-78FC-46E0-A37C-CD7019A6B55A}" destId="{68938DAC-FE78-4055-8AF9-8716403FAF79}" srcOrd="1" destOrd="0" parTransId="{60E0E4C2-BFD7-477C-A324-2A33975B15C9}" sibTransId="{097B0FE0-441B-4315-AD20-0578067BDCA3}"/>
    <dgm:cxn modelId="{FFB526E9-4F0D-4C41-9866-FC559D62C4A1}" type="presOf" srcId="{7116EEEA-3197-43D7-8615-650B4A740D52}" destId="{5EDDE7E3-702D-44BE-909A-8608115C4BB9}" srcOrd="0" destOrd="0" presId="urn:microsoft.com/office/officeart/2005/8/layout/hierarchy4"/>
    <dgm:cxn modelId="{2C27637C-AEE2-4F16-9125-CDE5D0052728}" type="presParOf" srcId="{915FFC00-A26D-4218-8FE2-3AAAA3BB7985}" destId="{DC6C667E-F7BD-4EC6-BA5A-3FFB022DBDCA}" srcOrd="0" destOrd="0" presId="urn:microsoft.com/office/officeart/2005/8/layout/hierarchy4"/>
    <dgm:cxn modelId="{1F138DB9-50FC-42AB-AF37-E6F2FEF113A8}" type="presParOf" srcId="{DC6C667E-F7BD-4EC6-BA5A-3FFB022DBDCA}" destId="{58028094-9C20-4DFD-A216-89C4CDF8F683}" srcOrd="0" destOrd="0" presId="urn:microsoft.com/office/officeart/2005/8/layout/hierarchy4"/>
    <dgm:cxn modelId="{5063E943-5ACB-4529-8CD8-55EF8B97E5C6}" type="presParOf" srcId="{DC6C667E-F7BD-4EC6-BA5A-3FFB022DBDCA}" destId="{841D7111-B0E9-43F5-B645-2BE5C25F1760}" srcOrd="1" destOrd="0" presId="urn:microsoft.com/office/officeart/2005/8/layout/hierarchy4"/>
    <dgm:cxn modelId="{6393B0DB-2F39-4E82-BED7-586645CE6168}" type="presParOf" srcId="{DC6C667E-F7BD-4EC6-BA5A-3FFB022DBDCA}" destId="{994DA485-9A4E-4A33-A481-1EA97E5987ED}" srcOrd="2" destOrd="0" presId="urn:microsoft.com/office/officeart/2005/8/layout/hierarchy4"/>
    <dgm:cxn modelId="{43BDB9D8-3A97-4986-87D8-30F1E46CA965}" type="presParOf" srcId="{994DA485-9A4E-4A33-A481-1EA97E5987ED}" destId="{FD08B200-962D-4A9D-AD68-B3339946264F}" srcOrd="0" destOrd="0" presId="urn:microsoft.com/office/officeart/2005/8/layout/hierarchy4"/>
    <dgm:cxn modelId="{A5C56B07-6C30-4C65-8089-4969B049051D}" type="presParOf" srcId="{FD08B200-962D-4A9D-AD68-B3339946264F}" destId="{5105A8D8-0555-46E6-8242-B2DB4F119D3C}" srcOrd="0" destOrd="0" presId="urn:microsoft.com/office/officeart/2005/8/layout/hierarchy4"/>
    <dgm:cxn modelId="{94E81B0F-8634-4E7F-B53F-1FF938BB4707}" type="presParOf" srcId="{FD08B200-962D-4A9D-AD68-B3339946264F}" destId="{7F856C77-8221-4AD7-8A42-549919E88306}" srcOrd="1" destOrd="0" presId="urn:microsoft.com/office/officeart/2005/8/layout/hierarchy4"/>
    <dgm:cxn modelId="{91B5B1CC-8BD6-4EAF-BE15-2A441F692C7E}" type="presParOf" srcId="{FD08B200-962D-4A9D-AD68-B3339946264F}" destId="{03B7835B-EB48-4178-90F8-F256DBBAA379}" srcOrd="2" destOrd="0" presId="urn:microsoft.com/office/officeart/2005/8/layout/hierarchy4"/>
    <dgm:cxn modelId="{19291FEB-0C82-45B8-A625-BFCB71EA48BE}" type="presParOf" srcId="{03B7835B-EB48-4178-90F8-F256DBBAA379}" destId="{7ECD31C1-F870-488F-A1CA-3C5EC82C5CDB}" srcOrd="0" destOrd="0" presId="urn:microsoft.com/office/officeart/2005/8/layout/hierarchy4"/>
    <dgm:cxn modelId="{093BDDCF-B622-4652-8D81-F39B6C59EF3A}" type="presParOf" srcId="{7ECD31C1-F870-488F-A1CA-3C5EC82C5CDB}" destId="{8A497F84-7107-4135-996C-4CD57C14ABE1}" srcOrd="0" destOrd="0" presId="urn:microsoft.com/office/officeart/2005/8/layout/hierarchy4"/>
    <dgm:cxn modelId="{15DD6888-37ED-43C0-B404-7CBFF65D9EE6}" type="presParOf" srcId="{7ECD31C1-F870-488F-A1CA-3C5EC82C5CDB}" destId="{3DF41984-FDA5-4162-9D1A-3CEF78E2A791}" srcOrd="1" destOrd="0" presId="urn:microsoft.com/office/officeart/2005/8/layout/hierarchy4"/>
    <dgm:cxn modelId="{B93F49B1-7B3A-47CA-A998-D88CD17D2CEE}" type="presParOf" srcId="{994DA485-9A4E-4A33-A481-1EA97E5987ED}" destId="{3ACBEB3D-2B3B-4FD3-9525-2BA4E51672B9}" srcOrd="1" destOrd="0" presId="urn:microsoft.com/office/officeart/2005/8/layout/hierarchy4"/>
    <dgm:cxn modelId="{77F09532-BA7C-43CC-915C-5E91C438A522}" type="presParOf" srcId="{994DA485-9A4E-4A33-A481-1EA97E5987ED}" destId="{90B8572A-5324-46E2-8919-628BF8742C14}" srcOrd="2" destOrd="0" presId="urn:microsoft.com/office/officeart/2005/8/layout/hierarchy4"/>
    <dgm:cxn modelId="{07E828E1-92CA-45B4-935B-B366638A426C}" type="presParOf" srcId="{90B8572A-5324-46E2-8919-628BF8742C14}" destId="{4FAAA297-292D-4DE6-BEDD-3029A3C198A4}" srcOrd="0" destOrd="0" presId="urn:microsoft.com/office/officeart/2005/8/layout/hierarchy4"/>
    <dgm:cxn modelId="{E9C8FA76-6BCE-447B-B919-34712786ED6C}" type="presParOf" srcId="{90B8572A-5324-46E2-8919-628BF8742C14}" destId="{C84AA782-D75A-4FAA-ADB3-885A3EDDEB5F}" srcOrd="1" destOrd="0" presId="urn:microsoft.com/office/officeart/2005/8/layout/hierarchy4"/>
    <dgm:cxn modelId="{BD6D195E-4F02-47E7-975E-DDC83C5C244E}" type="presParOf" srcId="{90B8572A-5324-46E2-8919-628BF8742C14}" destId="{C4320BCA-FC6B-4AB3-BE9E-CD947A69BF73}" srcOrd="2" destOrd="0" presId="urn:microsoft.com/office/officeart/2005/8/layout/hierarchy4"/>
    <dgm:cxn modelId="{F4F38867-4C5E-4954-AFA5-D0AE95D3CA9E}" type="presParOf" srcId="{C4320BCA-FC6B-4AB3-BE9E-CD947A69BF73}" destId="{4705509D-0CAF-4B91-AE8A-2D4A95ACD04E}" srcOrd="0" destOrd="0" presId="urn:microsoft.com/office/officeart/2005/8/layout/hierarchy4"/>
    <dgm:cxn modelId="{2FE3469A-E60B-4F2B-989B-2AD0D6E35ACF}" type="presParOf" srcId="{4705509D-0CAF-4B91-AE8A-2D4A95ACD04E}" destId="{9E663BF1-9C0F-4D85-BCDC-2F86EC8A3231}" srcOrd="0" destOrd="0" presId="urn:microsoft.com/office/officeart/2005/8/layout/hierarchy4"/>
    <dgm:cxn modelId="{4BC691B4-E4A2-4415-AC05-3F875934DF92}" type="presParOf" srcId="{4705509D-0CAF-4B91-AE8A-2D4A95ACD04E}" destId="{7151006D-FAA0-467D-BEB9-7FC7D9B15AB8}" srcOrd="1" destOrd="0" presId="urn:microsoft.com/office/officeart/2005/8/layout/hierarchy4"/>
    <dgm:cxn modelId="{278575C4-1D40-4374-925B-A4BF09FAFB45}" type="presParOf" srcId="{994DA485-9A4E-4A33-A481-1EA97E5987ED}" destId="{1159B08A-6471-4183-AAA5-6ABDF12C76D8}" srcOrd="3" destOrd="0" presId="urn:microsoft.com/office/officeart/2005/8/layout/hierarchy4"/>
    <dgm:cxn modelId="{E6B7EB80-8524-4170-B8E7-90D97647A329}" type="presParOf" srcId="{994DA485-9A4E-4A33-A481-1EA97E5987ED}" destId="{F52D82D3-5847-45E2-BF65-5AB7EA7FA3BD}" srcOrd="4" destOrd="0" presId="urn:microsoft.com/office/officeart/2005/8/layout/hierarchy4"/>
    <dgm:cxn modelId="{C60A5796-28DA-40D7-9F02-7BD28C19179A}" type="presParOf" srcId="{F52D82D3-5847-45E2-BF65-5AB7EA7FA3BD}" destId="{F9CA37A7-20E4-4CD1-BF21-1C88E3EFE739}" srcOrd="0" destOrd="0" presId="urn:microsoft.com/office/officeart/2005/8/layout/hierarchy4"/>
    <dgm:cxn modelId="{B85A70B4-4A0B-49F8-A10E-ED50C8BD4D2A}" type="presParOf" srcId="{F52D82D3-5847-45E2-BF65-5AB7EA7FA3BD}" destId="{BA68FD76-D6C1-45AC-BF78-87EE86567724}" srcOrd="1" destOrd="0" presId="urn:microsoft.com/office/officeart/2005/8/layout/hierarchy4"/>
    <dgm:cxn modelId="{E5C0AB23-C255-498A-97E7-B0332D91A20C}" type="presParOf" srcId="{F52D82D3-5847-45E2-BF65-5AB7EA7FA3BD}" destId="{DB7297AD-BA5B-413C-A663-2A02630829A9}" srcOrd="2" destOrd="0" presId="urn:microsoft.com/office/officeart/2005/8/layout/hierarchy4"/>
    <dgm:cxn modelId="{F12BF4C3-399E-4036-A211-9A6A20648047}" type="presParOf" srcId="{DB7297AD-BA5B-413C-A663-2A02630829A9}" destId="{1D02F475-A5BB-4553-982B-0CF2FB2CC721}" srcOrd="0" destOrd="0" presId="urn:microsoft.com/office/officeart/2005/8/layout/hierarchy4"/>
    <dgm:cxn modelId="{68E1910F-2154-4C7E-92C4-16A3833E502B}" type="presParOf" srcId="{1D02F475-A5BB-4553-982B-0CF2FB2CC721}" destId="{241FC786-C55B-4402-9E61-B62B34D256EE}" srcOrd="0" destOrd="0" presId="urn:microsoft.com/office/officeart/2005/8/layout/hierarchy4"/>
    <dgm:cxn modelId="{F3D4729D-ACF4-4E08-AC76-1F2871707F22}" type="presParOf" srcId="{1D02F475-A5BB-4553-982B-0CF2FB2CC721}" destId="{920FC35F-D92D-429B-A92B-790917FE2931}" srcOrd="1" destOrd="0" presId="urn:microsoft.com/office/officeart/2005/8/layout/hierarchy4"/>
    <dgm:cxn modelId="{89282260-5FC8-4443-AE8D-D59D2231374D}" type="presParOf" srcId="{1D02F475-A5BB-4553-982B-0CF2FB2CC721}" destId="{0091CE31-11D3-4FB6-83EE-7A02F15D3FC7}" srcOrd="2" destOrd="0" presId="urn:microsoft.com/office/officeart/2005/8/layout/hierarchy4"/>
    <dgm:cxn modelId="{80950859-8BF6-4E8A-8DCF-F56B68B2F353}" type="presParOf" srcId="{0091CE31-11D3-4FB6-83EE-7A02F15D3FC7}" destId="{12DB9960-5274-4DD0-A3F3-CB55A0B4C97B}" srcOrd="0" destOrd="0" presId="urn:microsoft.com/office/officeart/2005/8/layout/hierarchy4"/>
    <dgm:cxn modelId="{149A6301-8C2E-4069-B15A-1D91A1FADF51}" type="presParOf" srcId="{12DB9960-5274-4DD0-A3F3-CB55A0B4C97B}" destId="{5EDDE7E3-702D-44BE-909A-8608115C4BB9}" srcOrd="0" destOrd="0" presId="urn:microsoft.com/office/officeart/2005/8/layout/hierarchy4"/>
    <dgm:cxn modelId="{B69A1024-798E-48D6-8F22-441A3515D6C3}" type="presParOf" srcId="{12DB9960-5274-4DD0-A3F3-CB55A0B4C97B}" destId="{A82AC18A-908E-43AA-B095-20592BD2C442}" srcOrd="1" destOrd="0" presId="urn:microsoft.com/office/officeart/2005/8/layout/hierarchy4"/>
    <dgm:cxn modelId="{7158C881-4A78-40B7-B16D-C4473AEDA6BF}" type="presParOf" srcId="{12DB9960-5274-4DD0-A3F3-CB55A0B4C97B}" destId="{3C17BE3F-FA2C-4557-B306-908FC0AB7463}" srcOrd="2" destOrd="0" presId="urn:microsoft.com/office/officeart/2005/8/layout/hierarchy4"/>
    <dgm:cxn modelId="{2F12FB61-F5C9-4A6D-9889-8B95BAA520A9}" type="presParOf" srcId="{3C17BE3F-FA2C-4557-B306-908FC0AB7463}" destId="{1DB02D5A-9E0A-4F69-A7D0-41BB28539208}" srcOrd="0" destOrd="0" presId="urn:microsoft.com/office/officeart/2005/8/layout/hierarchy4"/>
    <dgm:cxn modelId="{96CC2D3E-5004-4DDD-AD3B-5A91B6785829}" type="presParOf" srcId="{1DB02D5A-9E0A-4F69-A7D0-41BB28539208}" destId="{B85E6878-2086-40B0-BB7C-F507E083FC96}" srcOrd="0" destOrd="0" presId="urn:microsoft.com/office/officeart/2005/8/layout/hierarchy4"/>
    <dgm:cxn modelId="{576059FB-31C2-4271-9483-9DF1775EAA7F}" type="presParOf" srcId="{1DB02D5A-9E0A-4F69-A7D0-41BB28539208}" destId="{CF1B4F08-DC83-4B9B-99CE-8E12B5DE6555}" srcOrd="1" destOrd="0" presId="urn:microsoft.com/office/officeart/2005/8/layout/hierarchy4"/>
    <dgm:cxn modelId="{68DA99E7-6681-4738-BA1E-8097B9E55E86}" type="presParOf" srcId="{1DB02D5A-9E0A-4F69-A7D0-41BB28539208}" destId="{8383ECAE-1A03-499A-A827-B8EF207FB17E}" srcOrd="2" destOrd="0" presId="urn:microsoft.com/office/officeart/2005/8/layout/hierarchy4"/>
    <dgm:cxn modelId="{797554A7-1955-40A0-82BB-33D2A131A158}" type="presParOf" srcId="{8383ECAE-1A03-499A-A827-B8EF207FB17E}" destId="{CB6F1E04-409C-473B-AD62-60F0F0DDE940}" srcOrd="0" destOrd="0" presId="urn:microsoft.com/office/officeart/2005/8/layout/hierarchy4"/>
    <dgm:cxn modelId="{6474B8CE-65FF-4BB5-82B8-5F2ED2D7D2EA}" type="presParOf" srcId="{CB6F1E04-409C-473B-AD62-60F0F0DDE940}" destId="{938F2CA2-92FD-45CF-A698-359B08EAA226}" srcOrd="0" destOrd="0" presId="urn:microsoft.com/office/officeart/2005/8/layout/hierarchy4"/>
    <dgm:cxn modelId="{B481D8EC-A652-4C86-863D-AAFE391568A5}" type="presParOf" srcId="{CB6F1E04-409C-473B-AD62-60F0F0DDE940}" destId="{0B992873-79E1-43BD-97B7-AC425F1FF3C3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ECFFD77-5A83-49E6-88FE-5EC366CE238A}" type="doc">
      <dgm:prSet loTypeId="urn:microsoft.com/office/officeart/2008/layout/VerticalCurvedList" loCatId="list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EF6EDA8-80BC-48F9-9DA0-33DF11284F49}">
      <dgm:prSet phldrT="[Text]" custT="1"/>
      <dgm:spPr/>
      <dgm:t>
        <a:bodyPr/>
        <a:lstStyle/>
        <a:p>
          <a:pPr algn="ctr"/>
          <a:r>
            <a:rPr lang="ar-EG" sz="3200" b="1" dirty="0" smtClean="0">
              <a:solidFill>
                <a:schemeClr val="tx1"/>
              </a:solidFill>
            </a:rPr>
            <a:t>أ: رئيس الجمهورية ومهامه :</a:t>
          </a:r>
          <a:endParaRPr lang="en-US" sz="3200" b="1" dirty="0">
            <a:solidFill>
              <a:schemeClr val="tx1"/>
            </a:solidFill>
          </a:endParaRPr>
        </a:p>
      </dgm:t>
    </dgm:pt>
    <dgm:pt modelId="{8B87621B-1748-4C94-AB2F-E433A0F3F906}" type="parTrans" cxnId="{1956B713-4673-416B-8CBF-C1B5E44CAA77}">
      <dgm:prSet/>
      <dgm:spPr/>
      <dgm:t>
        <a:bodyPr/>
        <a:lstStyle/>
        <a:p>
          <a:endParaRPr lang="en-US"/>
        </a:p>
      </dgm:t>
    </dgm:pt>
    <dgm:pt modelId="{029BBEF8-9E03-45B1-9967-B54383E84BF6}" type="sibTrans" cxnId="{1956B713-4673-416B-8CBF-C1B5E44CAA77}">
      <dgm:prSet/>
      <dgm:spPr/>
      <dgm:t>
        <a:bodyPr/>
        <a:lstStyle/>
        <a:p>
          <a:endParaRPr lang="en-US"/>
        </a:p>
      </dgm:t>
    </dgm:pt>
    <dgm:pt modelId="{0ABBCEE1-A202-4CEE-BC1D-59B4038F6468}">
      <dgm:prSet phldrT="[Text]"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يتول رئيس الجمهورية الرئاسة عن طريق التصويت له فى انتخابات عامه ويقوم ب:</a:t>
          </a:r>
          <a:endParaRPr lang="en-US" b="1" dirty="0">
            <a:solidFill>
              <a:schemeClr val="tx1"/>
            </a:solidFill>
          </a:endParaRPr>
        </a:p>
      </dgm:t>
    </dgm:pt>
    <dgm:pt modelId="{13DB626D-B95B-42F6-AABD-75727723707F}" type="parTrans" cxnId="{AEBBB865-1FCC-4C8D-84DB-942339FAC9E7}">
      <dgm:prSet/>
      <dgm:spPr/>
      <dgm:t>
        <a:bodyPr/>
        <a:lstStyle/>
        <a:p>
          <a:endParaRPr lang="en-US"/>
        </a:p>
      </dgm:t>
    </dgm:pt>
    <dgm:pt modelId="{669C590B-AE69-427B-B298-14EC3D62F96D}" type="sibTrans" cxnId="{AEBBB865-1FCC-4C8D-84DB-942339FAC9E7}">
      <dgm:prSet/>
      <dgm:spPr/>
      <dgm:t>
        <a:bodyPr/>
        <a:lstStyle/>
        <a:p>
          <a:endParaRPr lang="en-US"/>
        </a:p>
      </dgm:t>
    </dgm:pt>
    <dgm:pt modelId="{E6081EFF-7C65-4429-9594-68D939CAFB0D}" type="pres">
      <dgm:prSet presAssocID="{4ECFFD77-5A83-49E6-88FE-5EC366CE238A}" presName="Name0" presStyleCnt="0">
        <dgm:presLayoutVars>
          <dgm:chMax val="7"/>
          <dgm:chPref val="7"/>
          <dgm:dir/>
        </dgm:presLayoutVars>
      </dgm:prSet>
      <dgm:spPr/>
    </dgm:pt>
    <dgm:pt modelId="{505766F4-ACD6-4F41-A000-0142B61420D3}" type="pres">
      <dgm:prSet presAssocID="{4ECFFD77-5A83-49E6-88FE-5EC366CE238A}" presName="Name1" presStyleCnt="0"/>
      <dgm:spPr/>
    </dgm:pt>
    <dgm:pt modelId="{2CC18824-8912-4E00-BE70-44FFFB860379}" type="pres">
      <dgm:prSet presAssocID="{4ECFFD77-5A83-49E6-88FE-5EC366CE238A}" presName="cycle" presStyleCnt="0"/>
      <dgm:spPr/>
    </dgm:pt>
    <dgm:pt modelId="{253A3E82-CCD6-4CDF-AC1D-CE2D505415BC}" type="pres">
      <dgm:prSet presAssocID="{4ECFFD77-5A83-49E6-88FE-5EC366CE238A}" presName="srcNode" presStyleLbl="node1" presStyleIdx="0" presStyleCnt="2"/>
      <dgm:spPr/>
    </dgm:pt>
    <dgm:pt modelId="{6AE5597A-8E06-4135-AF8E-0F624FAD08F2}" type="pres">
      <dgm:prSet presAssocID="{4ECFFD77-5A83-49E6-88FE-5EC366CE238A}" presName="conn" presStyleLbl="parChTrans1D2" presStyleIdx="0" presStyleCnt="1"/>
      <dgm:spPr/>
    </dgm:pt>
    <dgm:pt modelId="{E38518AA-6C1B-4B91-81AA-6A6080575B65}" type="pres">
      <dgm:prSet presAssocID="{4ECFFD77-5A83-49E6-88FE-5EC366CE238A}" presName="extraNode" presStyleLbl="node1" presStyleIdx="0" presStyleCnt="2"/>
      <dgm:spPr/>
    </dgm:pt>
    <dgm:pt modelId="{DA6D5445-CBA2-48DF-8D6E-D303E2025DDF}" type="pres">
      <dgm:prSet presAssocID="{4ECFFD77-5A83-49E6-88FE-5EC366CE238A}" presName="dstNode" presStyleLbl="node1" presStyleIdx="0" presStyleCnt="2"/>
      <dgm:spPr/>
    </dgm:pt>
    <dgm:pt modelId="{D371A9FF-50A0-490C-A6C4-8B75A2BCE043}" type="pres">
      <dgm:prSet presAssocID="{1EF6EDA8-80BC-48F9-9DA0-33DF11284F49}" presName="text_1" presStyleLbl="node1" presStyleIdx="0" presStyleCnt="2">
        <dgm:presLayoutVars>
          <dgm:bulletEnabled val="1"/>
        </dgm:presLayoutVars>
      </dgm:prSet>
      <dgm:spPr/>
    </dgm:pt>
    <dgm:pt modelId="{C15D9DEE-D2EB-4564-B923-7E3BCE78754B}" type="pres">
      <dgm:prSet presAssocID="{1EF6EDA8-80BC-48F9-9DA0-33DF11284F49}" presName="accent_1" presStyleCnt="0"/>
      <dgm:spPr/>
    </dgm:pt>
    <dgm:pt modelId="{8C907747-5A69-4E3D-B9B0-8944923B2C89}" type="pres">
      <dgm:prSet presAssocID="{1EF6EDA8-80BC-48F9-9DA0-33DF11284F49}" presName="accentRepeatNode" presStyleLbl="solidFgAcc1" presStyleIdx="0" presStyleCnt="2"/>
      <dgm:spPr/>
    </dgm:pt>
    <dgm:pt modelId="{E0B5AEC2-F7D3-4F31-A86B-AFE64E416010}" type="pres">
      <dgm:prSet presAssocID="{0ABBCEE1-A202-4CEE-BC1D-59B4038F6468}" presName="text_2" presStyleLbl="node1" presStyleIdx="1" presStyleCnt="2">
        <dgm:presLayoutVars>
          <dgm:bulletEnabled val="1"/>
        </dgm:presLayoutVars>
      </dgm:prSet>
      <dgm:spPr/>
    </dgm:pt>
    <dgm:pt modelId="{6E0241A9-818D-4C69-A933-03244761C353}" type="pres">
      <dgm:prSet presAssocID="{0ABBCEE1-A202-4CEE-BC1D-59B4038F6468}" presName="accent_2" presStyleCnt="0"/>
      <dgm:spPr/>
    </dgm:pt>
    <dgm:pt modelId="{C92579B6-CA88-4E6A-B923-B433532B83D6}" type="pres">
      <dgm:prSet presAssocID="{0ABBCEE1-A202-4CEE-BC1D-59B4038F6468}" presName="accentRepeatNode" presStyleLbl="solidFgAcc1" presStyleIdx="1" presStyleCnt="2"/>
      <dgm:spPr/>
    </dgm:pt>
  </dgm:ptLst>
  <dgm:cxnLst>
    <dgm:cxn modelId="{FE349546-B229-46F4-86AE-C18C9BDF9AF3}" type="presOf" srcId="{0ABBCEE1-A202-4CEE-BC1D-59B4038F6468}" destId="{E0B5AEC2-F7D3-4F31-A86B-AFE64E416010}" srcOrd="0" destOrd="0" presId="urn:microsoft.com/office/officeart/2008/layout/VerticalCurvedList"/>
    <dgm:cxn modelId="{2E269BE7-3A4D-46D2-88A6-FB2A676594E5}" type="presOf" srcId="{1EF6EDA8-80BC-48F9-9DA0-33DF11284F49}" destId="{D371A9FF-50A0-490C-A6C4-8B75A2BCE043}" srcOrd="0" destOrd="0" presId="urn:microsoft.com/office/officeart/2008/layout/VerticalCurvedList"/>
    <dgm:cxn modelId="{F4821AF5-C4E7-48F3-9205-9D3376FCAB8D}" type="presOf" srcId="{029BBEF8-9E03-45B1-9967-B54383E84BF6}" destId="{6AE5597A-8E06-4135-AF8E-0F624FAD08F2}" srcOrd="0" destOrd="0" presId="urn:microsoft.com/office/officeart/2008/layout/VerticalCurvedList"/>
    <dgm:cxn modelId="{77716045-2958-4116-9C04-59D8E2DCE389}" type="presOf" srcId="{4ECFFD77-5A83-49E6-88FE-5EC366CE238A}" destId="{E6081EFF-7C65-4429-9594-68D939CAFB0D}" srcOrd="0" destOrd="0" presId="urn:microsoft.com/office/officeart/2008/layout/VerticalCurvedList"/>
    <dgm:cxn modelId="{1956B713-4673-416B-8CBF-C1B5E44CAA77}" srcId="{4ECFFD77-5A83-49E6-88FE-5EC366CE238A}" destId="{1EF6EDA8-80BC-48F9-9DA0-33DF11284F49}" srcOrd="0" destOrd="0" parTransId="{8B87621B-1748-4C94-AB2F-E433A0F3F906}" sibTransId="{029BBEF8-9E03-45B1-9967-B54383E84BF6}"/>
    <dgm:cxn modelId="{AEBBB865-1FCC-4C8D-84DB-942339FAC9E7}" srcId="{4ECFFD77-5A83-49E6-88FE-5EC366CE238A}" destId="{0ABBCEE1-A202-4CEE-BC1D-59B4038F6468}" srcOrd="1" destOrd="0" parTransId="{13DB626D-B95B-42F6-AABD-75727723707F}" sibTransId="{669C590B-AE69-427B-B298-14EC3D62F96D}"/>
    <dgm:cxn modelId="{8598D450-27AD-4C61-AEFF-A80399A14E33}" type="presParOf" srcId="{E6081EFF-7C65-4429-9594-68D939CAFB0D}" destId="{505766F4-ACD6-4F41-A000-0142B61420D3}" srcOrd="0" destOrd="0" presId="urn:microsoft.com/office/officeart/2008/layout/VerticalCurvedList"/>
    <dgm:cxn modelId="{BDF1B326-57A7-4CD7-A83F-60E76CC27427}" type="presParOf" srcId="{505766F4-ACD6-4F41-A000-0142B61420D3}" destId="{2CC18824-8912-4E00-BE70-44FFFB860379}" srcOrd="0" destOrd="0" presId="urn:microsoft.com/office/officeart/2008/layout/VerticalCurvedList"/>
    <dgm:cxn modelId="{F049863F-E523-4D0F-B30C-B0AE3AA4BFFF}" type="presParOf" srcId="{2CC18824-8912-4E00-BE70-44FFFB860379}" destId="{253A3E82-CCD6-4CDF-AC1D-CE2D505415BC}" srcOrd="0" destOrd="0" presId="urn:microsoft.com/office/officeart/2008/layout/VerticalCurvedList"/>
    <dgm:cxn modelId="{D0661289-4AC8-4739-AC3B-CF5EFE154501}" type="presParOf" srcId="{2CC18824-8912-4E00-BE70-44FFFB860379}" destId="{6AE5597A-8E06-4135-AF8E-0F624FAD08F2}" srcOrd="1" destOrd="0" presId="urn:microsoft.com/office/officeart/2008/layout/VerticalCurvedList"/>
    <dgm:cxn modelId="{7B5A54D3-7D19-465C-AEE1-1015E21AD4C1}" type="presParOf" srcId="{2CC18824-8912-4E00-BE70-44FFFB860379}" destId="{E38518AA-6C1B-4B91-81AA-6A6080575B65}" srcOrd="2" destOrd="0" presId="urn:microsoft.com/office/officeart/2008/layout/VerticalCurvedList"/>
    <dgm:cxn modelId="{6F75D4FB-4E45-46E5-A5DC-0918C01EE390}" type="presParOf" srcId="{2CC18824-8912-4E00-BE70-44FFFB860379}" destId="{DA6D5445-CBA2-48DF-8D6E-D303E2025DDF}" srcOrd="3" destOrd="0" presId="urn:microsoft.com/office/officeart/2008/layout/VerticalCurvedList"/>
    <dgm:cxn modelId="{960C1C06-4D4B-4901-A73A-A2D9BFD83DAE}" type="presParOf" srcId="{505766F4-ACD6-4F41-A000-0142B61420D3}" destId="{D371A9FF-50A0-490C-A6C4-8B75A2BCE043}" srcOrd="1" destOrd="0" presId="urn:microsoft.com/office/officeart/2008/layout/VerticalCurvedList"/>
    <dgm:cxn modelId="{166CFCE1-4D50-4D1A-B320-D6F0256D3938}" type="presParOf" srcId="{505766F4-ACD6-4F41-A000-0142B61420D3}" destId="{C15D9DEE-D2EB-4564-B923-7E3BCE78754B}" srcOrd="2" destOrd="0" presId="urn:microsoft.com/office/officeart/2008/layout/VerticalCurvedList"/>
    <dgm:cxn modelId="{30D7AA85-6823-4043-88B2-C5E00D4383E4}" type="presParOf" srcId="{C15D9DEE-D2EB-4564-B923-7E3BCE78754B}" destId="{8C907747-5A69-4E3D-B9B0-8944923B2C89}" srcOrd="0" destOrd="0" presId="urn:microsoft.com/office/officeart/2008/layout/VerticalCurvedList"/>
    <dgm:cxn modelId="{5607EF01-2CE0-4756-90B7-4F93A42A1E68}" type="presParOf" srcId="{505766F4-ACD6-4F41-A000-0142B61420D3}" destId="{E0B5AEC2-F7D3-4F31-A86B-AFE64E416010}" srcOrd="3" destOrd="0" presId="urn:microsoft.com/office/officeart/2008/layout/VerticalCurvedList"/>
    <dgm:cxn modelId="{F8CA118D-09FC-4972-8A0D-F36989156F47}" type="presParOf" srcId="{505766F4-ACD6-4F41-A000-0142B61420D3}" destId="{6E0241A9-818D-4C69-A933-03244761C353}" srcOrd="4" destOrd="0" presId="urn:microsoft.com/office/officeart/2008/layout/VerticalCurvedList"/>
    <dgm:cxn modelId="{A135E0C2-BD9C-4B5E-ACB8-57FADC786768}" type="presParOf" srcId="{6E0241A9-818D-4C69-A933-03244761C353}" destId="{C92579B6-CA88-4E6A-B923-B433532B83D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9D53A7E-4B0B-4CA0-B99E-73D0074D55F9}" type="doc">
      <dgm:prSet loTypeId="urn:microsoft.com/office/officeart/2005/8/layout/hList6" loCatId="list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A491AB7-CCD7-4044-A3D1-90ABA1B4FE84}">
      <dgm:prSet phldrT="[Text]" custT="1"/>
      <dgm:spPr/>
      <dgm:t>
        <a:bodyPr/>
        <a:lstStyle/>
        <a:p>
          <a:r>
            <a:rPr lang="ar-EG" sz="3600" b="1" dirty="0" smtClean="0">
              <a:solidFill>
                <a:schemeClr val="tx1"/>
              </a:solidFill>
            </a:rPr>
            <a:t>1- العمل على أمن الوطن </a:t>
          </a:r>
          <a:endParaRPr lang="en-US" sz="3600" b="1" dirty="0">
            <a:solidFill>
              <a:schemeClr val="tx1"/>
            </a:solidFill>
          </a:endParaRPr>
        </a:p>
      </dgm:t>
    </dgm:pt>
    <dgm:pt modelId="{C454CAFB-D282-4258-9408-37709E55D257}" type="parTrans" cxnId="{E2A9C03C-94D7-4C7F-B273-2A4CC4693500}">
      <dgm:prSet/>
      <dgm:spPr/>
      <dgm:t>
        <a:bodyPr/>
        <a:lstStyle/>
        <a:p>
          <a:endParaRPr lang="en-US"/>
        </a:p>
      </dgm:t>
    </dgm:pt>
    <dgm:pt modelId="{8A8EE50A-03CA-43DE-BC93-0D87E7A912FE}" type="sibTrans" cxnId="{E2A9C03C-94D7-4C7F-B273-2A4CC4693500}">
      <dgm:prSet/>
      <dgm:spPr/>
      <dgm:t>
        <a:bodyPr/>
        <a:lstStyle/>
        <a:p>
          <a:endParaRPr lang="en-US"/>
        </a:p>
      </dgm:t>
    </dgm:pt>
    <dgm:pt modelId="{0185D262-E177-408A-9C74-382410981489}">
      <dgm:prSet phldrT="[Text]" custT="1"/>
      <dgm:spPr/>
      <dgm:t>
        <a:bodyPr/>
        <a:lstStyle/>
        <a:p>
          <a:r>
            <a:rPr lang="ar-EG" sz="3600" b="1" dirty="0" smtClean="0">
              <a:solidFill>
                <a:schemeClr val="tx1"/>
              </a:solidFill>
            </a:rPr>
            <a:t>2- تمثيل مصر محليا ودوليا </a:t>
          </a:r>
          <a:endParaRPr lang="en-US" sz="3600" b="1" dirty="0">
            <a:solidFill>
              <a:schemeClr val="tx1"/>
            </a:solidFill>
          </a:endParaRPr>
        </a:p>
      </dgm:t>
    </dgm:pt>
    <dgm:pt modelId="{1D09EFD8-ED30-4E2A-9D82-29B7560BB47B}" type="parTrans" cxnId="{B5A276EE-27A1-4559-84E7-60D758832BB2}">
      <dgm:prSet/>
      <dgm:spPr/>
      <dgm:t>
        <a:bodyPr/>
        <a:lstStyle/>
        <a:p>
          <a:endParaRPr lang="en-US"/>
        </a:p>
      </dgm:t>
    </dgm:pt>
    <dgm:pt modelId="{2EBBBE8E-F383-4409-8183-E26485C4B8AC}" type="sibTrans" cxnId="{B5A276EE-27A1-4559-84E7-60D758832BB2}">
      <dgm:prSet/>
      <dgm:spPr/>
      <dgm:t>
        <a:bodyPr/>
        <a:lstStyle/>
        <a:p>
          <a:endParaRPr lang="en-US"/>
        </a:p>
      </dgm:t>
    </dgm:pt>
    <dgm:pt modelId="{ABD61A16-9681-4F7C-AE91-1A08FE882B2F}">
      <dgm:prSet phldrT="[Text]" custT="1"/>
      <dgm:spPr/>
      <dgm:t>
        <a:bodyPr/>
        <a:lstStyle/>
        <a:p>
          <a:r>
            <a:rPr lang="ar-EG" sz="3600" b="1" dirty="0" smtClean="0">
              <a:solidFill>
                <a:schemeClr val="tx1"/>
              </a:solidFill>
            </a:rPr>
            <a:t>3- رعاية مصالح الشعب</a:t>
          </a:r>
          <a:endParaRPr lang="en-US" sz="3600" b="1" dirty="0">
            <a:solidFill>
              <a:schemeClr val="tx1"/>
            </a:solidFill>
          </a:endParaRPr>
        </a:p>
      </dgm:t>
    </dgm:pt>
    <dgm:pt modelId="{69E7FF63-4E41-4A22-8E60-B221E9745B9A}" type="parTrans" cxnId="{00C4D9D0-6907-4439-9098-CA75529CBC4F}">
      <dgm:prSet/>
      <dgm:spPr/>
      <dgm:t>
        <a:bodyPr/>
        <a:lstStyle/>
        <a:p>
          <a:endParaRPr lang="en-US"/>
        </a:p>
      </dgm:t>
    </dgm:pt>
    <dgm:pt modelId="{46491BD0-C214-4B3D-96F2-F0DA9D3F4F65}" type="sibTrans" cxnId="{00C4D9D0-6907-4439-9098-CA75529CBC4F}">
      <dgm:prSet/>
      <dgm:spPr/>
      <dgm:t>
        <a:bodyPr/>
        <a:lstStyle/>
        <a:p>
          <a:endParaRPr lang="en-US"/>
        </a:p>
      </dgm:t>
    </dgm:pt>
    <dgm:pt modelId="{91454688-6880-4D81-AB74-89D3F254933E}" type="pres">
      <dgm:prSet presAssocID="{C9D53A7E-4B0B-4CA0-B99E-73D0074D55F9}" presName="Name0" presStyleCnt="0">
        <dgm:presLayoutVars>
          <dgm:dir/>
          <dgm:resizeHandles val="exact"/>
        </dgm:presLayoutVars>
      </dgm:prSet>
      <dgm:spPr/>
    </dgm:pt>
    <dgm:pt modelId="{04B6FD30-E5BA-4770-A09B-AF88DE1B737E}" type="pres">
      <dgm:prSet presAssocID="{1A491AB7-CCD7-4044-A3D1-90ABA1B4FE8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C28025-3068-436D-BA61-F012BDC760B8}" type="pres">
      <dgm:prSet presAssocID="{8A8EE50A-03CA-43DE-BC93-0D87E7A912FE}" presName="sibTrans" presStyleCnt="0"/>
      <dgm:spPr/>
    </dgm:pt>
    <dgm:pt modelId="{7537F64C-80F5-401B-9B97-4C8CCC64F56C}" type="pres">
      <dgm:prSet presAssocID="{0185D262-E177-408A-9C74-38241098148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2ED67C-78CC-4D17-87A5-E5E8666F43A6}" type="pres">
      <dgm:prSet presAssocID="{2EBBBE8E-F383-4409-8183-E26485C4B8AC}" presName="sibTrans" presStyleCnt="0"/>
      <dgm:spPr/>
    </dgm:pt>
    <dgm:pt modelId="{3999F6E5-903D-4859-9859-D1C57DDF6444}" type="pres">
      <dgm:prSet presAssocID="{ABD61A16-9681-4F7C-AE91-1A08FE882B2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0C4D9D0-6907-4439-9098-CA75529CBC4F}" srcId="{C9D53A7E-4B0B-4CA0-B99E-73D0074D55F9}" destId="{ABD61A16-9681-4F7C-AE91-1A08FE882B2F}" srcOrd="2" destOrd="0" parTransId="{69E7FF63-4E41-4A22-8E60-B221E9745B9A}" sibTransId="{46491BD0-C214-4B3D-96F2-F0DA9D3F4F65}"/>
    <dgm:cxn modelId="{E2A9C03C-94D7-4C7F-B273-2A4CC4693500}" srcId="{C9D53A7E-4B0B-4CA0-B99E-73D0074D55F9}" destId="{1A491AB7-CCD7-4044-A3D1-90ABA1B4FE84}" srcOrd="0" destOrd="0" parTransId="{C454CAFB-D282-4258-9408-37709E55D257}" sibTransId="{8A8EE50A-03CA-43DE-BC93-0D87E7A912FE}"/>
    <dgm:cxn modelId="{63C0B20C-A845-4443-999B-A6F76A95B61C}" type="presOf" srcId="{ABD61A16-9681-4F7C-AE91-1A08FE882B2F}" destId="{3999F6E5-903D-4859-9859-D1C57DDF6444}" srcOrd="0" destOrd="0" presId="urn:microsoft.com/office/officeart/2005/8/layout/hList6"/>
    <dgm:cxn modelId="{E24FC3C5-F945-4EB8-90FE-327BB26BA154}" type="presOf" srcId="{C9D53A7E-4B0B-4CA0-B99E-73D0074D55F9}" destId="{91454688-6880-4D81-AB74-89D3F254933E}" srcOrd="0" destOrd="0" presId="urn:microsoft.com/office/officeart/2005/8/layout/hList6"/>
    <dgm:cxn modelId="{0177F341-CE0C-45D6-9DD1-B203B778D05C}" type="presOf" srcId="{0185D262-E177-408A-9C74-382410981489}" destId="{7537F64C-80F5-401B-9B97-4C8CCC64F56C}" srcOrd="0" destOrd="0" presId="urn:microsoft.com/office/officeart/2005/8/layout/hList6"/>
    <dgm:cxn modelId="{B5A276EE-27A1-4559-84E7-60D758832BB2}" srcId="{C9D53A7E-4B0B-4CA0-B99E-73D0074D55F9}" destId="{0185D262-E177-408A-9C74-382410981489}" srcOrd="1" destOrd="0" parTransId="{1D09EFD8-ED30-4E2A-9D82-29B7560BB47B}" sibTransId="{2EBBBE8E-F383-4409-8183-E26485C4B8AC}"/>
    <dgm:cxn modelId="{E8C2B84F-56F2-4451-9E08-EC6568632BB3}" type="presOf" srcId="{1A491AB7-CCD7-4044-A3D1-90ABA1B4FE84}" destId="{04B6FD30-E5BA-4770-A09B-AF88DE1B737E}" srcOrd="0" destOrd="0" presId="urn:microsoft.com/office/officeart/2005/8/layout/hList6"/>
    <dgm:cxn modelId="{CAE20426-E7EA-4848-9481-DAA79BE287AB}" type="presParOf" srcId="{91454688-6880-4D81-AB74-89D3F254933E}" destId="{04B6FD30-E5BA-4770-A09B-AF88DE1B737E}" srcOrd="0" destOrd="0" presId="urn:microsoft.com/office/officeart/2005/8/layout/hList6"/>
    <dgm:cxn modelId="{3A27FC64-71D3-4AFB-98DF-6409E6893E16}" type="presParOf" srcId="{91454688-6880-4D81-AB74-89D3F254933E}" destId="{0BC28025-3068-436D-BA61-F012BDC760B8}" srcOrd="1" destOrd="0" presId="urn:microsoft.com/office/officeart/2005/8/layout/hList6"/>
    <dgm:cxn modelId="{B1009BA1-2ABF-4CF9-A771-17743E726C81}" type="presParOf" srcId="{91454688-6880-4D81-AB74-89D3F254933E}" destId="{7537F64C-80F5-401B-9B97-4C8CCC64F56C}" srcOrd="2" destOrd="0" presId="urn:microsoft.com/office/officeart/2005/8/layout/hList6"/>
    <dgm:cxn modelId="{F454C8B2-3D70-4D4E-958F-59E97717603C}" type="presParOf" srcId="{91454688-6880-4D81-AB74-89D3F254933E}" destId="{C72ED67C-78CC-4D17-87A5-E5E8666F43A6}" srcOrd="3" destOrd="0" presId="urn:microsoft.com/office/officeart/2005/8/layout/hList6"/>
    <dgm:cxn modelId="{796A6355-BE2C-4A4F-BF3B-778E95F6D22E}" type="presParOf" srcId="{91454688-6880-4D81-AB74-89D3F254933E}" destId="{3999F6E5-903D-4859-9859-D1C57DDF6444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ECFFD77-5A83-49E6-88FE-5EC366CE238A}" type="doc">
      <dgm:prSet loTypeId="urn:microsoft.com/office/officeart/2008/layout/VerticalCurvedList" loCatId="list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EF6EDA8-80BC-48F9-9DA0-33DF11284F49}">
      <dgm:prSet phldrT="[Text]" custT="1"/>
      <dgm:spPr/>
      <dgm:t>
        <a:bodyPr/>
        <a:lstStyle/>
        <a:p>
          <a:pPr algn="ctr"/>
          <a:r>
            <a:rPr lang="ar-EG" sz="2800" b="1" dirty="0" smtClean="0">
              <a:solidFill>
                <a:schemeClr val="tx1"/>
              </a:solidFill>
            </a:rPr>
            <a:t>تتعاون مع الحكومة المصرية مع رئيس الجمهورية فى إدارة شئون الدولة </a:t>
          </a:r>
          <a:endParaRPr lang="en-US" sz="2800" b="1" dirty="0">
            <a:solidFill>
              <a:schemeClr val="tx1"/>
            </a:solidFill>
          </a:endParaRPr>
        </a:p>
      </dgm:t>
    </dgm:pt>
    <dgm:pt modelId="{8B87621B-1748-4C94-AB2F-E433A0F3F906}" type="parTrans" cxnId="{1956B713-4673-416B-8CBF-C1B5E44CAA77}">
      <dgm:prSet/>
      <dgm:spPr/>
      <dgm:t>
        <a:bodyPr/>
        <a:lstStyle/>
        <a:p>
          <a:endParaRPr lang="en-US"/>
        </a:p>
      </dgm:t>
    </dgm:pt>
    <dgm:pt modelId="{029BBEF8-9E03-45B1-9967-B54383E84BF6}" type="sibTrans" cxnId="{1956B713-4673-416B-8CBF-C1B5E44CAA77}">
      <dgm:prSet/>
      <dgm:spPr/>
      <dgm:t>
        <a:bodyPr/>
        <a:lstStyle/>
        <a:p>
          <a:endParaRPr lang="en-US"/>
        </a:p>
      </dgm:t>
    </dgm:pt>
    <dgm:pt modelId="{0ABBCEE1-A202-4CEE-BC1D-59B4038F6468}">
      <dgm:prSet phldrT="[Text]"/>
      <dgm:spPr/>
      <dgm:t>
        <a:bodyPr/>
        <a:lstStyle/>
        <a:p>
          <a:pPr algn="ctr"/>
          <a:r>
            <a:rPr lang="ar-EG" b="1" dirty="0" smtClean="0">
              <a:solidFill>
                <a:schemeClr val="tx1"/>
              </a:solidFill>
            </a:rPr>
            <a:t>فهى</a:t>
          </a:r>
          <a:r>
            <a:rPr lang="ar-EG" b="1" baseline="0" dirty="0" smtClean="0">
              <a:solidFill>
                <a:schemeClr val="tx1"/>
              </a:solidFill>
            </a:rPr>
            <a:t> تتكون من رئيس مجلس الوزراء والوزراء وتقوم الحكومة بمهام عديدة هى :</a:t>
          </a:r>
          <a:endParaRPr lang="en-US" b="1" dirty="0">
            <a:solidFill>
              <a:schemeClr val="tx1"/>
            </a:solidFill>
          </a:endParaRPr>
        </a:p>
      </dgm:t>
    </dgm:pt>
    <dgm:pt modelId="{13DB626D-B95B-42F6-AABD-75727723707F}" type="parTrans" cxnId="{AEBBB865-1FCC-4C8D-84DB-942339FAC9E7}">
      <dgm:prSet/>
      <dgm:spPr/>
      <dgm:t>
        <a:bodyPr/>
        <a:lstStyle/>
        <a:p>
          <a:endParaRPr lang="en-US"/>
        </a:p>
      </dgm:t>
    </dgm:pt>
    <dgm:pt modelId="{669C590B-AE69-427B-B298-14EC3D62F96D}" type="sibTrans" cxnId="{AEBBB865-1FCC-4C8D-84DB-942339FAC9E7}">
      <dgm:prSet/>
      <dgm:spPr/>
      <dgm:t>
        <a:bodyPr/>
        <a:lstStyle/>
        <a:p>
          <a:endParaRPr lang="en-US"/>
        </a:p>
      </dgm:t>
    </dgm:pt>
    <dgm:pt modelId="{E6081EFF-7C65-4429-9594-68D939CAFB0D}" type="pres">
      <dgm:prSet presAssocID="{4ECFFD77-5A83-49E6-88FE-5EC366CE238A}" presName="Name0" presStyleCnt="0">
        <dgm:presLayoutVars>
          <dgm:chMax val="7"/>
          <dgm:chPref val="7"/>
          <dgm:dir/>
        </dgm:presLayoutVars>
      </dgm:prSet>
      <dgm:spPr/>
    </dgm:pt>
    <dgm:pt modelId="{505766F4-ACD6-4F41-A000-0142B61420D3}" type="pres">
      <dgm:prSet presAssocID="{4ECFFD77-5A83-49E6-88FE-5EC366CE238A}" presName="Name1" presStyleCnt="0"/>
      <dgm:spPr/>
    </dgm:pt>
    <dgm:pt modelId="{2CC18824-8912-4E00-BE70-44FFFB860379}" type="pres">
      <dgm:prSet presAssocID="{4ECFFD77-5A83-49E6-88FE-5EC366CE238A}" presName="cycle" presStyleCnt="0"/>
      <dgm:spPr/>
    </dgm:pt>
    <dgm:pt modelId="{253A3E82-CCD6-4CDF-AC1D-CE2D505415BC}" type="pres">
      <dgm:prSet presAssocID="{4ECFFD77-5A83-49E6-88FE-5EC366CE238A}" presName="srcNode" presStyleLbl="node1" presStyleIdx="0" presStyleCnt="2"/>
      <dgm:spPr/>
    </dgm:pt>
    <dgm:pt modelId="{6AE5597A-8E06-4135-AF8E-0F624FAD08F2}" type="pres">
      <dgm:prSet presAssocID="{4ECFFD77-5A83-49E6-88FE-5EC366CE238A}" presName="conn" presStyleLbl="parChTrans1D2" presStyleIdx="0" presStyleCnt="1"/>
      <dgm:spPr/>
    </dgm:pt>
    <dgm:pt modelId="{E38518AA-6C1B-4B91-81AA-6A6080575B65}" type="pres">
      <dgm:prSet presAssocID="{4ECFFD77-5A83-49E6-88FE-5EC366CE238A}" presName="extraNode" presStyleLbl="node1" presStyleIdx="0" presStyleCnt="2"/>
      <dgm:spPr/>
    </dgm:pt>
    <dgm:pt modelId="{DA6D5445-CBA2-48DF-8D6E-D303E2025DDF}" type="pres">
      <dgm:prSet presAssocID="{4ECFFD77-5A83-49E6-88FE-5EC366CE238A}" presName="dstNode" presStyleLbl="node1" presStyleIdx="0" presStyleCnt="2"/>
      <dgm:spPr/>
    </dgm:pt>
    <dgm:pt modelId="{D371A9FF-50A0-490C-A6C4-8B75A2BCE043}" type="pres">
      <dgm:prSet presAssocID="{1EF6EDA8-80BC-48F9-9DA0-33DF11284F49}" presName="text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5D9DEE-D2EB-4564-B923-7E3BCE78754B}" type="pres">
      <dgm:prSet presAssocID="{1EF6EDA8-80BC-48F9-9DA0-33DF11284F49}" presName="accent_1" presStyleCnt="0"/>
      <dgm:spPr/>
    </dgm:pt>
    <dgm:pt modelId="{8C907747-5A69-4E3D-B9B0-8944923B2C89}" type="pres">
      <dgm:prSet presAssocID="{1EF6EDA8-80BC-48F9-9DA0-33DF11284F49}" presName="accentRepeatNode" presStyleLbl="solidFgAcc1" presStyleIdx="0" presStyleCnt="2"/>
      <dgm:spPr/>
    </dgm:pt>
    <dgm:pt modelId="{E0B5AEC2-F7D3-4F31-A86B-AFE64E416010}" type="pres">
      <dgm:prSet presAssocID="{0ABBCEE1-A202-4CEE-BC1D-59B4038F6468}" presName="text_2" presStyleLbl="node1" presStyleIdx="1" presStyleCnt="2">
        <dgm:presLayoutVars>
          <dgm:bulletEnabled val="1"/>
        </dgm:presLayoutVars>
      </dgm:prSet>
      <dgm:spPr/>
    </dgm:pt>
    <dgm:pt modelId="{6E0241A9-818D-4C69-A933-03244761C353}" type="pres">
      <dgm:prSet presAssocID="{0ABBCEE1-A202-4CEE-BC1D-59B4038F6468}" presName="accent_2" presStyleCnt="0"/>
      <dgm:spPr/>
    </dgm:pt>
    <dgm:pt modelId="{C92579B6-CA88-4E6A-B923-B433532B83D6}" type="pres">
      <dgm:prSet presAssocID="{0ABBCEE1-A202-4CEE-BC1D-59B4038F6468}" presName="accentRepeatNode" presStyleLbl="solidFgAcc1" presStyleIdx="1" presStyleCnt="2"/>
      <dgm:spPr/>
    </dgm:pt>
  </dgm:ptLst>
  <dgm:cxnLst>
    <dgm:cxn modelId="{77716045-2958-4116-9C04-59D8E2DCE389}" type="presOf" srcId="{4ECFFD77-5A83-49E6-88FE-5EC366CE238A}" destId="{E6081EFF-7C65-4429-9594-68D939CAFB0D}" srcOrd="0" destOrd="0" presId="urn:microsoft.com/office/officeart/2008/layout/VerticalCurvedList"/>
    <dgm:cxn modelId="{F4821AF5-C4E7-48F3-9205-9D3376FCAB8D}" type="presOf" srcId="{029BBEF8-9E03-45B1-9967-B54383E84BF6}" destId="{6AE5597A-8E06-4135-AF8E-0F624FAD08F2}" srcOrd="0" destOrd="0" presId="urn:microsoft.com/office/officeart/2008/layout/VerticalCurvedList"/>
    <dgm:cxn modelId="{1956B713-4673-416B-8CBF-C1B5E44CAA77}" srcId="{4ECFFD77-5A83-49E6-88FE-5EC366CE238A}" destId="{1EF6EDA8-80BC-48F9-9DA0-33DF11284F49}" srcOrd="0" destOrd="0" parTransId="{8B87621B-1748-4C94-AB2F-E433A0F3F906}" sibTransId="{029BBEF8-9E03-45B1-9967-B54383E84BF6}"/>
    <dgm:cxn modelId="{2E269BE7-3A4D-46D2-88A6-FB2A676594E5}" type="presOf" srcId="{1EF6EDA8-80BC-48F9-9DA0-33DF11284F49}" destId="{D371A9FF-50A0-490C-A6C4-8B75A2BCE043}" srcOrd="0" destOrd="0" presId="urn:microsoft.com/office/officeart/2008/layout/VerticalCurvedList"/>
    <dgm:cxn modelId="{FE349546-B229-46F4-86AE-C18C9BDF9AF3}" type="presOf" srcId="{0ABBCEE1-A202-4CEE-BC1D-59B4038F6468}" destId="{E0B5AEC2-F7D3-4F31-A86B-AFE64E416010}" srcOrd="0" destOrd="0" presId="urn:microsoft.com/office/officeart/2008/layout/VerticalCurvedList"/>
    <dgm:cxn modelId="{AEBBB865-1FCC-4C8D-84DB-942339FAC9E7}" srcId="{4ECFFD77-5A83-49E6-88FE-5EC366CE238A}" destId="{0ABBCEE1-A202-4CEE-BC1D-59B4038F6468}" srcOrd="1" destOrd="0" parTransId="{13DB626D-B95B-42F6-AABD-75727723707F}" sibTransId="{669C590B-AE69-427B-B298-14EC3D62F96D}"/>
    <dgm:cxn modelId="{8598D450-27AD-4C61-AEFF-A80399A14E33}" type="presParOf" srcId="{E6081EFF-7C65-4429-9594-68D939CAFB0D}" destId="{505766F4-ACD6-4F41-A000-0142B61420D3}" srcOrd="0" destOrd="0" presId="urn:microsoft.com/office/officeart/2008/layout/VerticalCurvedList"/>
    <dgm:cxn modelId="{BDF1B326-57A7-4CD7-A83F-60E76CC27427}" type="presParOf" srcId="{505766F4-ACD6-4F41-A000-0142B61420D3}" destId="{2CC18824-8912-4E00-BE70-44FFFB860379}" srcOrd="0" destOrd="0" presId="urn:microsoft.com/office/officeart/2008/layout/VerticalCurvedList"/>
    <dgm:cxn modelId="{F049863F-E523-4D0F-B30C-B0AE3AA4BFFF}" type="presParOf" srcId="{2CC18824-8912-4E00-BE70-44FFFB860379}" destId="{253A3E82-CCD6-4CDF-AC1D-CE2D505415BC}" srcOrd="0" destOrd="0" presId="urn:microsoft.com/office/officeart/2008/layout/VerticalCurvedList"/>
    <dgm:cxn modelId="{D0661289-4AC8-4739-AC3B-CF5EFE154501}" type="presParOf" srcId="{2CC18824-8912-4E00-BE70-44FFFB860379}" destId="{6AE5597A-8E06-4135-AF8E-0F624FAD08F2}" srcOrd="1" destOrd="0" presId="urn:microsoft.com/office/officeart/2008/layout/VerticalCurvedList"/>
    <dgm:cxn modelId="{7B5A54D3-7D19-465C-AEE1-1015E21AD4C1}" type="presParOf" srcId="{2CC18824-8912-4E00-BE70-44FFFB860379}" destId="{E38518AA-6C1B-4B91-81AA-6A6080575B65}" srcOrd="2" destOrd="0" presId="urn:microsoft.com/office/officeart/2008/layout/VerticalCurvedList"/>
    <dgm:cxn modelId="{6F75D4FB-4E45-46E5-A5DC-0918C01EE390}" type="presParOf" srcId="{2CC18824-8912-4E00-BE70-44FFFB860379}" destId="{DA6D5445-CBA2-48DF-8D6E-D303E2025DDF}" srcOrd="3" destOrd="0" presId="urn:microsoft.com/office/officeart/2008/layout/VerticalCurvedList"/>
    <dgm:cxn modelId="{960C1C06-4D4B-4901-A73A-A2D9BFD83DAE}" type="presParOf" srcId="{505766F4-ACD6-4F41-A000-0142B61420D3}" destId="{D371A9FF-50A0-490C-A6C4-8B75A2BCE043}" srcOrd="1" destOrd="0" presId="urn:microsoft.com/office/officeart/2008/layout/VerticalCurvedList"/>
    <dgm:cxn modelId="{166CFCE1-4D50-4D1A-B320-D6F0256D3938}" type="presParOf" srcId="{505766F4-ACD6-4F41-A000-0142B61420D3}" destId="{C15D9DEE-D2EB-4564-B923-7E3BCE78754B}" srcOrd="2" destOrd="0" presId="urn:microsoft.com/office/officeart/2008/layout/VerticalCurvedList"/>
    <dgm:cxn modelId="{30D7AA85-6823-4043-88B2-C5E00D4383E4}" type="presParOf" srcId="{C15D9DEE-D2EB-4564-B923-7E3BCE78754B}" destId="{8C907747-5A69-4E3D-B9B0-8944923B2C89}" srcOrd="0" destOrd="0" presId="urn:microsoft.com/office/officeart/2008/layout/VerticalCurvedList"/>
    <dgm:cxn modelId="{5607EF01-2CE0-4756-90B7-4F93A42A1E68}" type="presParOf" srcId="{505766F4-ACD6-4F41-A000-0142B61420D3}" destId="{E0B5AEC2-F7D3-4F31-A86B-AFE64E416010}" srcOrd="3" destOrd="0" presId="urn:microsoft.com/office/officeart/2008/layout/VerticalCurvedList"/>
    <dgm:cxn modelId="{F8CA118D-09FC-4972-8A0D-F36989156F47}" type="presParOf" srcId="{505766F4-ACD6-4F41-A000-0142B61420D3}" destId="{6E0241A9-818D-4C69-A933-03244761C353}" srcOrd="4" destOrd="0" presId="urn:microsoft.com/office/officeart/2008/layout/VerticalCurvedList"/>
    <dgm:cxn modelId="{A135E0C2-BD9C-4B5E-ACB8-57FADC786768}" type="presParOf" srcId="{6E0241A9-818D-4C69-A933-03244761C353}" destId="{C92579B6-CA88-4E6A-B923-B433532B83D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9D53A7E-4B0B-4CA0-B99E-73D0074D55F9}" type="doc">
      <dgm:prSet loTypeId="urn:microsoft.com/office/officeart/2005/8/layout/hierarchy4" loCatId="list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1A491AB7-CCD7-4044-A3D1-90ABA1B4FE84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1- إصدار القرارات وفقا للقانون</a:t>
          </a:r>
          <a:endParaRPr lang="en-US" sz="3200" b="1" dirty="0">
            <a:solidFill>
              <a:schemeClr val="tx1"/>
            </a:solidFill>
          </a:endParaRPr>
        </a:p>
      </dgm:t>
    </dgm:pt>
    <dgm:pt modelId="{C454CAFB-D282-4258-9408-37709E55D257}" type="parTrans" cxnId="{E2A9C03C-94D7-4C7F-B273-2A4CC4693500}">
      <dgm:prSet/>
      <dgm:spPr/>
      <dgm:t>
        <a:bodyPr/>
        <a:lstStyle/>
        <a:p>
          <a:endParaRPr lang="en-US"/>
        </a:p>
      </dgm:t>
    </dgm:pt>
    <dgm:pt modelId="{8A8EE50A-03CA-43DE-BC93-0D87E7A912FE}" type="sibTrans" cxnId="{E2A9C03C-94D7-4C7F-B273-2A4CC4693500}">
      <dgm:prSet/>
      <dgm:spPr/>
      <dgm:t>
        <a:bodyPr/>
        <a:lstStyle/>
        <a:p>
          <a:endParaRPr lang="en-US"/>
        </a:p>
      </dgm:t>
    </dgm:pt>
    <dgm:pt modelId="{0185D262-E177-408A-9C74-382410981489}">
      <dgm:prSet phldrT="[Text]" custT="1"/>
      <dgm:spPr/>
      <dgm:t>
        <a:bodyPr/>
        <a:lstStyle/>
        <a:p>
          <a:r>
            <a:rPr lang="ar-EG" sz="2400" b="1" dirty="0" smtClean="0">
              <a:solidFill>
                <a:schemeClr val="tx1"/>
              </a:solidFill>
            </a:rPr>
            <a:t>2- الاشتراك مع رئيس الجمهورية فى وضع الخطة العامة للدولة والإشراف على تنفيذها </a:t>
          </a:r>
        </a:p>
        <a:p>
          <a:r>
            <a:rPr lang="ar-EG" sz="2800" b="1" dirty="0" smtClean="0">
              <a:solidFill>
                <a:schemeClr val="tx1"/>
              </a:solidFill>
            </a:rPr>
            <a:t>( الخطوات اللازمة للوصول إلى هدف مستقبلى )</a:t>
          </a:r>
          <a:endParaRPr lang="en-US" sz="2800" b="1" dirty="0">
            <a:solidFill>
              <a:schemeClr val="tx1"/>
            </a:solidFill>
          </a:endParaRPr>
        </a:p>
      </dgm:t>
    </dgm:pt>
    <dgm:pt modelId="{1D09EFD8-ED30-4E2A-9D82-29B7560BB47B}" type="parTrans" cxnId="{B5A276EE-27A1-4559-84E7-60D758832BB2}">
      <dgm:prSet/>
      <dgm:spPr/>
      <dgm:t>
        <a:bodyPr/>
        <a:lstStyle/>
        <a:p>
          <a:endParaRPr lang="en-US"/>
        </a:p>
      </dgm:t>
    </dgm:pt>
    <dgm:pt modelId="{2EBBBE8E-F383-4409-8183-E26485C4B8AC}" type="sibTrans" cxnId="{B5A276EE-27A1-4559-84E7-60D758832BB2}">
      <dgm:prSet/>
      <dgm:spPr/>
      <dgm:t>
        <a:bodyPr/>
        <a:lstStyle/>
        <a:p>
          <a:endParaRPr lang="en-US"/>
        </a:p>
      </dgm:t>
    </dgm:pt>
    <dgm:pt modelId="{ABD61A16-9681-4F7C-AE91-1A08FE882B2F}">
      <dgm:prSet phldrT="[Text]" custT="1"/>
      <dgm:spPr/>
      <dgm:t>
        <a:bodyPr/>
        <a:lstStyle/>
        <a:p>
          <a:r>
            <a:rPr lang="ar-EG" sz="2800" b="1" dirty="0" smtClean="0">
              <a:solidFill>
                <a:schemeClr val="tx1"/>
              </a:solidFill>
            </a:rPr>
            <a:t>3- إعداد الموازنة العامة للدولة</a:t>
          </a:r>
        </a:p>
        <a:p>
          <a:r>
            <a:rPr lang="ar-EG" sz="2800" b="1" dirty="0" smtClean="0">
              <a:solidFill>
                <a:schemeClr val="tx1"/>
              </a:solidFill>
            </a:rPr>
            <a:t>( تحديد الأموال اللازمة لتنفيذ  الخطة العامة ) </a:t>
          </a:r>
        </a:p>
        <a:p>
          <a:endParaRPr lang="en-US" sz="3600" b="1" dirty="0"/>
        </a:p>
      </dgm:t>
    </dgm:pt>
    <dgm:pt modelId="{69E7FF63-4E41-4A22-8E60-B221E9745B9A}" type="parTrans" cxnId="{00C4D9D0-6907-4439-9098-CA75529CBC4F}">
      <dgm:prSet/>
      <dgm:spPr/>
      <dgm:t>
        <a:bodyPr/>
        <a:lstStyle/>
        <a:p>
          <a:endParaRPr lang="en-US"/>
        </a:p>
      </dgm:t>
    </dgm:pt>
    <dgm:pt modelId="{46491BD0-C214-4B3D-96F2-F0DA9D3F4F65}" type="sibTrans" cxnId="{00C4D9D0-6907-4439-9098-CA75529CBC4F}">
      <dgm:prSet/>
      <dgm:spPr/>
      <dgm:t>
        <a:bodyPr/>
        <a:lstStyle/>
        <a:p>
          <a:endParaRPr lang="en-US"/>
        </a:p>
      </dgm:t>
    </dgm:pt>
    <dgm:pt modelId="{4A88A344-1350-4427-8D37-7A777CDC1D59}" type="pres">
      <dgm:prSet presAssocID="{C9D53A7E-4B0B-4CA0-B99E-73D0074D55F9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B6BE1A8-A714-41D1-90BC-CCF3DE8760C5}" type="pres">
      <dgm:prSet presAssocID="{1A491AB7-CCD7-4044-A3D1-90ABA1B4FE84}" presName="vertOne" presStyleCnt="0"/>
      <dgm:spPr/>
    </dgm:pt>
    <dgm:pt modelId="{E44E918F-716A-48FC-A1D8-8C2A09B55A66}" type="pres">
      <dgm:prSet presAssocID="{1A491AB7-CCD7-4044-A3D1-90ABA1B4FE84}" presName="txOne" presStyleLbl="node0" presStyleIdx="0" presStyleCnt="3">
        <dgm:presLayoutVars>
          <dgm:chPref val="3"/>
        </dgm:presLayoutVars>
      </dgm:prSet>
      <dgm:spPr/>
    </dgm:pt>
    <dgm:pt modelId="{CBEA907A-32E9-4141-BE44-00A273402671}" type="pres">
      <dgm:prSet presAssocID="{1A491AB7-CCD7-4044-A3D1-90ABA1B4FE84}" presName="horzOne" presStyleCnt="0"/>
      <dgm:spPr/>
    </dgm:pt>
    <dgm:pt modelId="{DF3B2FE1-EE51-4AF2-96A1-1E157409C418}" type="pres">
      <dgm:prSet presAssocID="{8A8EE50A-03CA-43DE-BC93-0D87E7A912FE}" presName="sibSpaceOne" presStyleCnt="0"/>
      <dgm:spPr/>
    </dgm:pt>
    <dgm:pt modelId="{5F881351-EE39-4914-8458-8CF1FD436B96}" type="pres">
      <dgm:prSet presAssocID="{0185D262-E177-408A-9C74-382410981489}" presName="vertOne" presStyleCnt="0"/>
      <dgm:spPr/>
    </dgm:pt>
    <dgm:pt modelId="{DA83B3A9-09F6-4E4E-8650-FA2BC4C423B4}" type="pres">
      <dgm:prSet presAssocID="{0185D262-E177-408A-9C74-382410981489}" presName="txOne" presStyleLbl="node0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EE85871-9019-4A29-BCE5-FEFB0B14AB46}" type="pres">
      <dgm:prSet presAssocID="{0185D262-E177-408A-9C74-382410981489}" presName="horzOne" presStyleCnt="0"/>
      <dgm:spPr/>
    </dgm:pt>
    <dgm:pt modelId="{271A6BDB-A874-4714-9920-2102CD71D4D4}" type="pres">
      <dgm:prSet presAssocID="{2EBBBE8E-F383-4409-8183-E26485C4B8AC}" presName="sibSpaceOne" presStyleCnt="0"/>
      <dgm:spPr/>
    </dgm:pt>
    <dgm:pt modelId="{32EC4996-7EBE-466C-8327-B9087C150C19}" type="pres">
      <dgm:prSet presAssocID="{ABD61A16-9681-4F7C-AE91-1A08FE882B2F}" presName="vertOne" presStyleCnt="0"/>
      <dgm:spPr/>
    </dgm:pt>
    <dgm:pt modelId="{B26C6C62-8770-4D5A-AE25-3510AD79A270}" type="pres">
      <dgm:prSet presAssocID="{ABD61A16-9681-4F7C-AE91-1A08FE882B2F}" presName="txOne" presStyleLbl="node0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3D7B91-F9C8-4F82-8AB6-34991FAB780C}" type="pres">
      <dgm:prSet presAssocID="{ABD61A16-9681-4F7C-AE91-1A08FE882B2F}" presName="horzOne" presStyleCnt="0"/>
      <dgm:spPr/>
    </dgm:pt>
  </dgm:ptLst>
  <dgm:cxnLst>
    <dgm:cxn modelId="{DC30849B-66FD-4693-A758-7DEF34A09565}" type="presOf" srcId="{C9D53A7E-4B0B-4CA0-B99E-73D0074D55F9}" destId="{4A88A344-1350-4427-8D37-7A777CDC1D59}" srcOrd="0" destOrd="0" presId="urn:microsoft.com/office/officeart/2005/8/layout/hierarchy4"/>
    <dgm:cxn modelId="{E2A9C03C-94D7-4C7F-B273-2A4CC4693500}" srcId="{C9D53A7E-4B0B-4CA0-B99E-73D0074D55F9}" destId="{1A491AB7-CCD7-4044-A3D1-90ABA1B4FE84}" srcOrd="0" destOrd="0" parTransId="{C454CAFB-D282-4258-9408-37709E55D257}" sibTransId="{8A8EE50A-03CA-43DE-BC93-0D87E7A912FE}"/>
    <dgm:cxn modelId="{F217FF00-41E8-443C-A066-27784EA0391E}" type="presOf" srcId="{ABD61A16-9681-4F7C-AE91-1A08FE882B2F}" destId="{B26C6C62-8770-4D5A-AE25-3510AD79A270}" srcOrd="0" destOrd="0" presId="urn:microsoft.com/office/officeart/2005/8/layout/hierarchy4"/>
    <dgm:cxn modelId="{B5A276EE-27A1-4559-84E7-60D758832BB2}" srcId="{C9D53A7E-4B0B-4CA0-B99E-73D0074D55F9}" destId="{0185D262-E177-408A-9C74-382410981489}" srcOrd="1" destOrd="0" parTransId="{1D09EFD8-ED30-4E2A-9D82-29B7560BB47B}" sibTransId="{2EBBBE8E-F383-4409-8183-E26485C4B8AC}"/>
    <dgm:cxn modelId="{1D0D6ACD-C8D3-47DB-9D52-E56BD4022C09}" type="presOf" srcId="{0185D262-E177-408A-9C74-382410981489}" destId="{DA83B3A9-09F6-4E4E-8650-FA2BC4C423B4}" srcOrd="0" destOrd="0" presId="urn:microsoft.com/office/officeart/2005/8/layout/hierarchy4"/>
    <dgm:cxn modelId="{25D3438D-B2A6-457A-AE3A-2813D85846F2}" type="presOf" srcId="{1A491AB7-CCD7-4044-A3D1-90ABA1B4FE84}" destId="{E44E918F-716A-48FC-A1D8-8C2A09B55A66}" srcOrd="0" destOrd="0" presId="urn:microsoft.com/office/officeart/2005/8/layout/hierarchy4"/>
    <dgm:cxn modelId="{00C4D9D0-6907-4439-9098-CA75529CBC4F}" srcId="{C9D53A7E-4B0B-4CA0-B99E-73D0074D55F9}" destId="{ABD61A16-9681-4F7C-AE91-1A08FE882B2F}" srcOrd="2" destOrd="0" parTransId="{69E7FF63-4E41-4A22-8E60-B221E9745B9A}" sibTransId="{46491BD0-C214-4B3D-96F2-F0DA9D3F4F65}"/>
    <dgm:cxn modelId="{12A7C736-75FE-4BC8-A1E1-48AABBCDFFEF}" type="presParOf" srcId="{4A88A344-1350-4427-8D37-7A777CDC1D59}" destId="{0B6BE1A8-A714-41D1-90BC-CCF3DE8760C5}" srcOrd="0" destOrd="0" presId="urn:microsoft.com/office/officeart/2005/8/layout/hierarchy4"/>
    <dgm:cxn modelId="{7AC347D9-42B0-4461-BB3A-C7C2E82972A3}" type="presParOf" srcId="{0B6BE1A8-A714-41D1-90BC-CCF3DE8760C5}" destId="{E44E918F-716A-48FC-A1D8-8C2A09B55A66}" srcOrd="0" destOrd="0" presId="urn:microsoft.com/office/officeart/2005/8/layout/hierarchy4"/>
    <dgm:cxn modelId="{CE1208D5-EBD0-40E9-92F5-E9022DB866D4}" type="presParOf" srcId="{0B6BE1A8-A714-41D1-90BC-CCF3DE8760C5}" destId="{CBEA907A-32E9-4141-BE44-00A273402671}" srcOrd="1" destOrd="0" presId="urn:microsoft.com/office/officeart/2005/8/layout/hierarchy4"/>
    <dgm:cxn modelId="{CDF98AB8-CAF9-49FF-9AE8-D9D2EA3C4B0A}" type="presParOf" srcId="{4A88A344-1350-4427-8D37-7A777CDC1D59}" destId="{DF3B2FE1-EE51-4AF2-96A1-1E157409C418}" srcOrd="1" destOrd="0" presId="urn:microsoft.com/office/officeart/2005/8/layout/hierarchy4"/>
    <dgm:cxn modelId="{28B44D19-53ED-4F3C-B96F-B8A793C31543}" type="presParOf" srcId="{4A88A344-1350-4427-8D37-7A777CDC1D59}" destId="{5F881351-EE39-4914-8458-8CF1FD436B96}" srcOrd="2" destOrd="0" presId="urn:microsoft.com/office/officeart/2005/8/layout/hierarchy4"/>
    <dgm:cxn modelId="{45F63258-8172-407E-9EBE-91B7A89725FC}" type="presParOf" srcId="{5F881351-EE39-4914-8458-8CF1FD436B96}" destId="{DA83B3A9-09F6-4E4E-8650-FA2BC4C423B4}" srcOrd="0" destOrd="0" presId="urn:microsoft.com/office/officeart/2005/8/layout/hierarchy4"/>
    <dgm:cxn modelId="{73197104-348E-4E23-AF7B-8886CE250E27}" type="presParOf" srcId="{5F881351-EE39-4914-8458-8CF1FD436B96}" destId="{6EE85871-9019-4A29-BCE5-FEFB0B14AB46}" srcOrd="1" destOrd="0" presId="urn:microsoft.com/office/officeart/2005/8/layout/hierarchy4"/>
    <dgm:cxn modelId="{1816CAAB-2D21-4C8D-99CB-C3686A829797}" type="presParOf" srcId="{4A88A344-1350-4427-8D37-7A777CDC1D59}" destId="{271A6BDB-A874-4714-9920-2102CD71D4D4}" srcOrd="3" destOrd="0" presId="urn:microsoft.com/office/officeart/2005/8/layout/hierarchy4"/>
    <dgm:cxn modelId="{CBFFD7B7-E003-4BA5-A226-487723A979FD}" type="presParOf" srcId="{4A88A344-1350-4427-8D37-7A777CDC1D59}" destId="{32EC4996-7EBE-466C-8327-B9087C150C19}" srcOrd="4" destOrd="0" presId="urn:microsoft.com/office/officeart/2005/8/layout/hierarchy4"/>
    <dgm:cxn modelId="{032AA322-E15E-47AC-B8A0-0DF58C634FD8}" type="presParOf" srcId="{32EC4996-7EBE-466C-8327-B9087C150C19}" destId="{B26C6C62-8770-4D5A-AE25-3510AD79A270}" srcOrd="0" destOrd="0" presId="urn:microsoft.com/office/officeart/2005/8/layout/hierarchy4"/>
    <dgm:cxn modelId="{702159E9-B2AF-4114-9894-B8B6DD519C6F}" type="presParOf" srcId="{32EC4996-7EBE-466C-8327-B9087C150C19}" destId="{2F3D7B91-F9C8-4F82-8AB6-34991FAB780C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9D53A7E-4B0B-4CA0-B99E-73D0074D55F9}" type="doc">
      <dgm:prSet loTypeId="urn:microsoft.com/office/officeart/2005/8/layout/hierarchy4" loCatId="list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1A491AB7-CCD7-4044-A3D1-90ABA1B4FE84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مهام رئيس الوزراء</a:t>
          </a:r>
          <a:endParaRPr lang="en-US" sz="3200" b="1" dirty="0">
            <a:solidFill>
              <a:schemeClr val="tx1"/>
            </a:solidFill>
          </a:endParaRPr>
        </a:p>
      </dgm:t>
    </dgm:pt>
    <dgm:pt modelId="{C454CAFB-D282-4258-9408-37709E55D257}" type="parTrans" cxnId="{E2A9C03C-94D7-4C7F-B273-2A4CC4693500}">
      <dgm:prSet/>
      <dgm:spPr/>
      <dgm:t>
        <a:bodyPr/>
        <a:lstStyle/>
        <a:p>
          <a:endParaRPr lang="en-US"/>
        </a:p>
      </dgm:t>
    </dgm:pt>
    <dgm:pt modelId="{8A8EE50A-03CA-43DE-BC93-0D87E7A912FE}" type="sibTrans" cxnId="{E2A9C03C-94D7-4C7F-B273-2A4CC4693500}">
      <dgm:prSet/>
      <dgm:spPr/>
      <dgm:t>
        <a:bodyPr/>
        <a:lstStyle/>
        <a:p>
          <a:endParaRPr lang="en-US"/>
        </a:p>
      </dgm:t>
    </dgm:pt>
    <dgm:pt modelId="{0185D262-E177-408A-9C74-382410981489}">
      <dgm:prSet phldrT="[Text]" custT="1"/>
      <dgm:spPr/>
      <dgm:t>
        <a:bodyPr/>
        <a:lstStyle/>
        <a:p>
          <a:r>
            <a:rPr lang="ar-EG" sz="2800" b="1" dirty="0" smtClean="0">
              <a:solidFill>
                <a:schemeClr val="tx1"/>
              </a:solidFill>
            </a:rPr>
            <a:t>رئاسة</a:t>
          </a:r>
          <a:r>
            <a:rPr lang="ar-EG" sz="2800" b="1" baseline="0" dirty="0" smtClean="0">
              <a:solidFill>
                <a:schemeClr val="tx1"/>
              </a:solidFill>
            </a:rPr>
            <a:t> الحكومة والإشراف على أعمالها </a:t>
          </a:r>
          <a:endParaRPr lang="en-US" sz="2800" b="1" dirty="0">
            <a:solidFill>
              <a:schemeClr val="tx1"/>
            </a:solidFill>
          </a:endParaRPr>
        </a:p>
      </dgm:t>
    </dgm:pt>
    <dgm:pt modelId="{1D09EFD8-ED30-4E2A-9D82-29B7560BB47B}" type="parTrans" cxnId="{B5A276EE-27A1-4559-84E7-60D758832BB2}">
      <dgm:prSet/>
      <dgm:spPr/>
      <dgm:t>
        <a:bodyPr/>
        <a:lstStyle/>
        <a:p>
          <a:endParaRPr lang="en-US"/>
        </a:p>
      </dgm:t>
    </dgm:pt>
    <dgm:pt modelId="{2EBBBE8E-F383-4409-8183-E26485C4B8AC}" type="sibTrans" cxnId="{B5A276EE-27A1-4559-84E7-60D758832BB2}">
      <dgm:prSet/>
      <dgm:spPr/>
      <dgm:t>
        <a:bodyPr/>
        <a:lstStyle/>
        <a:p>
          <a:endParaRPr lang="en-US"/>
        </a:p>
      </dgm:t>
    </dgm:pt>
    <dgm:pt modelId="{ABD61A16-9681-4F7C-AE91-1A08FE882B2F}">
      <dgm:prSet phldrT="[Text]" custT="1"/>
      <dgm:spPr/>
      <dgm:t>
        <a:bodyPr/>
        <a:lstStyle/>
        <a:p>
          <a:r>
            <a:rPr lang="ar-EG" sz="3600" b="1" dirty="0" smtClean="0">
              <a:solidFill>
                <a:schemeClr val="tx1"/>
              </a:solidFill>
            </a:rPr>
            <a:t>مهام الوزراء</a:t>
          </a:r>
          <a:endParaRPr lang="en-US" sz="3600" b="1" dirty="0">
            <a:solidFill>
              <a:schemeClr val="tx1"/>
            </a:solidFill>
          </a:endParaRPr>
        </a:p>
      </dgm:t>
    </dgm:pt>
    <dgm:pt modelId="{69E7FF63-4E41-4A22-8E60-B221E9745B9A}" type="parTrans" cxnId="{00C4D9D0-6907-4439-9098-CA75529CBC4F}">
      <dgm:prSet/>
      <dgm:spPr/>
      <dgm:t>
        <a:bodyPr/>
        <a:lstStyle/>
        <a:p>
          <a:endParaRPr lang="en-US"/>
        </a:p>
      </dgm:t>
    </dgm:pt>
    <dgm:pt modelId="{46491BD0-C214-4B3D-96F2-F0DA9D3F4F65}" type="sibTrans" cxnId="{00C4D9D0-6907-4439-9098-CA75529CBC4F}">
      <dgm:prSet/>
      <dgm:spPr/>
      <dgm:t>
        <a:bodyPr/>
        <a:lstStyle/>
        <a:p>
          <a:endParaRPr lang="en-US"/>
        </a:p>
      </dgm:t>
    </dgm:pt>
    <dgm:pt modelId="{90AA01C0-CCF7-49FA-B72D-A10C42A2C299}">
      <dgm:prSet phldrT="[Text]" custT="1"/>
      <dgm:spPr/>
      <dgm:t>
        <a:bodyPr/>
        <a:lstStyle/>
        <a:p>
          <a:r>
            <a:rPr lang="ar-EG" sz="2000" b="1" dirty="0" smtClean="0">
              <a:solidFill>
                <a:schemeClr val="tx1"/>
              </a:solidFill>
            </a:rPr>
            <a:t>إدارة</a:t>
          </a:r>
          <a:r>
            <a:rPr lang="ar-EG" sz="2000" b="1" baseline="0" dirty="0" smtClean="0">
              <a:solidFill>
                <a:schemeClr val="tx1"/>
              </a:solidFill>
            </a:rPr>
            <a:t> مجال واحد من مجالات الحياة اليومية فى مصر مثل وزير التربية والتعليم عن توفير تعليم جيد للمواطنين </a:t>
          </a:r>
          <a:endParaRPr lang="en-US" sz="2000" b="1" dirty="0">
            <a:solidFill>
              <a:schemeClr val="tx1"/>
            </a:solidFill>
          </a:endParaRPr>
        </a:p>
      </dgm:t>
    </dgm:pt>
    <dgm:pt modelId="{5FB7854F-57A9-41DD-9C03-7384CCA26F60}" type="parTrans" cxnId="{069E1069-D0A2-4062-B1F2-15DBA1E5ABB7}">
      <dgm:prSet/>
      <dgm:spPr/>
      <dgm:t>
        <a:bodyPr/>
        <a:lstStyle/>
        <a:p>
          <a:endParaRPr lang="en-US"/>
        </a:p>
      </dgm:t>
    </dgm:pt>
    <dgm:pt modelId="{76C7CDE2-51E0-43D1-9D68-AABDD386AB28}" type="sibTrans" cxnId="{069E1069-D0A2-4062-B1F2-15DBA1E5ABB7}">
      <dgm:prSet/>
      <dgm:spPr/>
      <dgm:t>
        <a:bodyPr/>
        <a:lstStyle/>
        <a:p>
          <a:endParaRPr lang="en-US"/>
        </a:p>
      </dgm:t>
    </dgm:pt>
    <dgm:pt modelId="{F21EA734-A43A-42F4-BFD5-232A15C0833D}">
      <dgm:prSet phldrT="[Text]" custT="1"/>
      <dgm:spPr/>
      <dgm:t>
        <a:bodyPr/>
        <a:lstStyle/>
        <a:p>
          <a:r>
            <a:rPr lang="ar-EG" sz="2000" b="1" baseline="0" dirty="0" smtClean="0">
              <a:solidFill>
                <a:schemeClr val="tx1"/>
              </a:solidFill>
            </a:rPr>
            <a:t> مثل وزير التربية والتعليم عن توفير تعليم جيد للمواطنين ووزير الصحة مسئول عن توفير رعاية صحة جيدة للمصريين  </a:t>
          </a:r>
          <a:endParaRPr lang="en-US" sz="2000" b="1" dirty="0">
            <a:solidFill>
              <a:schemeClr val="tx1"/>
            </a:solidFill>
          </a:endParaRPr>
        </a:p>
      </dgm:t>
    </dgm:pt>
    <dgm:pt modelId="{8070BC97-58DC-44C4-99F8-A47AC36A7DC0}" type="parTrans" cxnId="{61CE33B0-98B6-4E98-A328-8DAFCA03182A}">
      <dgm:prSet/>
      <dgm:spPr/>
      <dgm:t>
        <a:bodyPr/>
        <a:lstStyle/>
        <a:p>
          <a:endParaRPr lang="en-US"/>
        </a:p>
      </dgm:t>
    </dgm:pt>
    <dgm:pt modelId="{FBEF61A4-EEBA-452F-83C6-B56853E71615}" type="sibTrans" cxnId="{61CE33B0-98B6-4E98-A328-8DAFCA03182A}">
      <dgm:prSet/>
      <dgm:spPr/>
      <dgm:t>
        <a:bodyPr/>
        <a:lstStyle/>
        <a:p>
          <a:endParaRPr lang="en-US"/>
        </a:p>
      </dgm:t>
    </dgm:pt>
    <dgm:pt modelId="{4A88A344-1350-4427-8D37-7A777CDC1D59}" type="pres">
      <dgm:prSet presAssocID="{C9D53A7E-4B0B-4CA0-B99E-73D0074D55F9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B6BE1A8-A714-41D1-90BC-CCF3DE8760C5}" type="pres">
      <dgm:prSet presAssocID="{1A491AB7-CCD7-4044-A3D1-90ABA1B4FE84}" presName="vertOne" presStyleCnt="0"/>
      <dgm:spPr/>
    </dgm:pt>
    <dgm:pt modelId="{E44E918F-716A-48FC-A1D8-8C2A09B55A66}" type="pres">
      <dgm:prSet presAssocID="{1A491AB7-CCD7-4044-A3D1-90ABA1B4FE84}" presName="txOne" presStyleLbl="node0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BEA907A-32E9-4141-BE44-00A273402671}" type="pres">
      <dgm:prSet presAssocID="{1A491AB7-CCD7-4044-A3D1-90ABA1B4FE84}" presName="horzOne" presStyleCnt="0"/>
      <dgm:spPr/>
    </dgm:pt>
    <dgm:pt modelId="{DF3B2FE1-EE51-4AF2-96A1-1E157409C418}" type="pres">
      <dgm:prSet presAssocID="{8A8EE50A-03CA-43DE-BC93-0D87E7A912FE}" presName="sibSpaceOne" presStyleCnt="0"/>
      <dgm:spPr/>
    </dgm:pt>
    <dgm:pt modelId="{5F881351-EE39-4914-8458-8CF1FD436B96}" type="pres">
      <dgm:prSet presAssocID="{0185D262-E177-408A-9C74-382410981489}" presName="vertOne" presStyleCnt="0"/>
      <dgm:spPr/>
    </dgm:pt>
    <dgm:pt modelId="{DA83B3A9-09F6-4E4E-8650-FA2BC4C423B4}" type="pres">
      <dgm:prSet presAssocID="{0185D262-E177-408A-9C74-382410981489}" presName="txOne" presStyleLbl="node0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EE85871-9019-4A29-BCE5-FEFB0B14AB46}" type="pres">
      <dgm:prSet presAssocID="{0185D262-E177-408A-9C74-382410981489}" presName="horzOne" presStyleCnt="0"/>
      <dgm:spPr/>
    </dgm:pt>
    <dgm:pt modelId="{271A6BDB-A874-4714-9920-2102CD71D4D4}" type="pres">
      <dgm:prSet presAssocID="{2EBBBE8E-F383-4409-8183-E26485C4B8AC}" presName="sibSpaceOne" presStyleCnt="0"/>
      <dgm:spPr/>
    </dgm:pt>
    <dgm:pt modelId="{32EC4996-7EBE-466C-8327-B9087C150C19}" type="pres">
      <dgm:prSet presAssocID="{ABD61A16-9681-4F7C-AE91-1A08FE882B2F}" presName="vertOne" presStyleCnt="0"/>
      <dgm:spPr/>
    </dgm:pt>
    <dgm:pt modelId="{B26C6C62-8770-4D5A-AE25-3510AD79A270}" type="pres">
      <dgm:prSet presAssocID="{ABD61A16-9681-4F7C-AE91-1A08FE882B2F}" presName="txOne" presStyleLbl="node0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3D7B91-F9C8-4F82-8AB6-34991FAB780C}" type="pres">
      <dgm:prSet presAssocID="{ABD61A16-9681-4F7C-AE91-1A08FE882B2F}" presName="horzOne" presStyleCnt="0"/>
      <dgm:spPr/>
    </dgm:pt>
    <dgm:pt modelId="{F3D57CF0-EBC2-4726-9188-EAD89BB0F136}" type="pres">
      <dgm:prSet presAssocID="{46491BD0-C214-4B3D-96F2-F0DA9D3F4F65}" presName="sibSpaceOne" presStyleCnt="0"/>
      <dgm:spPr/>
    </dgm:pt>
    <dgm:pt modelId="{E192B14A-E424-42AF-8878-B85327525BE3}" type="pres">
      <dgm:prSet presAssocID="{90AA01C0-CCF7-49FA-B72D-A10C42A2C299}" presName="vertOne" presStyleCnt="0"/>
      <dgm:spPr/>
    </dgm:pt>
    <dgm:pt modelId="{0DAB73F3-529E-47E4-85ED-12B4A2B1A5BD}" type="pres">
      <dgm:prSet presAssocID="{90AA01C0-CCF7-49FA-B72D-A10C42A2C299}" presName="txOne" presStyleLbl="node0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760A4F4-C563-4CCE-8C98-F78BD86A9B7A}" type="pres">
      <dgm:prSet presAssocID="{90AA01C0-CCF7-49FA-B72D-A10C42A2C299}" presName="horzOne" presStyleCnt="0"/>
      <dgm:spPr/>
    </dgm:pt>
    <dgm:pt modelId="{EC739412-52BC-4CEF-A0CA-5F925DB2A932}" type="pres">
      <dgm:prSet presAssocID="{76C7CDE2-51E0-43D1-9D68-AABDD386AB28}" presName="sibSpaceOne" presStyleCnt="0"/>
      <dgm:spPr/>
    </dgm:pt>
    <dgm:pt modelId="{C058C71E-5187-4986-932C-77BD9BAED36F}" type="pres">
      <dgm:prSet presAssocID="{F21EA734-A43A-42F4-BFD5-232A15C0833D}" presName="vertOne" presStyleCnt="0"/>
      <dgm:spPr/>
    </dgm:pt>
    <dgm:pt modelId="{8AE48FF5-08CC-4D67-A296-9E370DC6C540}" type="pres">
      <dgm:prSet presAssocID="{F21EA734-A43A-42F4-BFD5-232A15C0833D}" presName="txOne" presStyleLbl="node0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FCC2F22-2F4B-4C95-980A-801A3AC3FAF2}" type="pres">
      <dgm:prSet presAssocID="{F21EA734-A43A-42F4-BFD5-232A15C0833D}" presName="horzOne" presStyleCnt="0"/>
      <dgm:spPr/>
    </dgm:pt>
  </dgm:ptLst>
  <dgm:cxnLst>
    <dgm:cxn modelId="{DC30849B-66FD-4693-A758-7DEF34A09565}" type="presOf" srcId="{C9D53A7E-4B0B-4CA0-B99E-73D0074D55F9}" destId="{4A88A344-1350-4427-8D37-7A777CDC1D59}" srcOrd="0" destOrd="0" presId="urn:microsoft.com/office/officeart/2005/8/layout/hierarchy4"/>
    <dgm:cxn modelId="{15E0D7DC-5BB4-4F50-B5F0-18569824EE48}" type="presOf" srcId="{90AA01C0-CCF7-49FA-B72D-A10C42A2C299}" destId="{0DAB73F3-529E-47E4-85ED-12B4A2B1A5BD}" srcOrd="0" destOrd="0" presId="urn:microsoft.com/office/officeart/2005/8/layout/hierarchy4"/>
    <dgm:cxn modelId="{E2A9C03C-94D7-4C7F-B273-2A4CC4693500}" srcId="{C9D53A7E-4B0B-4CA0-B99E-73D0074D55F9}" destId="{1A491AB7-CCD7-4044-A3D1-90ABA1B4FE84}" srcOrd="0" destOrd="0" parTransId="{C454CAFB-D282-4258-9408-37709E55D257}" sibTransId="{8A8EE50A-03CA-43DE-BC93-0D87E7A912FE}"/>
    <dgm:cxn modelId="{F217FF00-41E8-443C-A066-27784EA0391E}" type="presOf" srcId="{ABD61A16-9681-4F7C-AE91-1A08FE882B2F}" destId="{B26C6C62-8770-4D5A-AE25-3510AD79A270}" srcOrd="0" destOrd="0" presId="urn:microsoft.com/office/officeart/2005/8/layout/hierarchy4"/>
    <dgm:cxn modelId="{069E1069-D0A2-4062-B1F2-15DBA1E5ABB7}" srcId="{C9D53A7E-4B0B-4CA0-B99E-73D0074D55F9}" destId="{90AA01C0-CCF7-49FA-B72D-A10C42A2C299}" srcOrd="3" destOrd="0" parTransId="{5FB7854F-57A9-41DD-9C03-7384CCA26F60}" sibTransId="{76C7CDE2-51E0-43D1-9D68-AABDD386AB28}"/>
    <dgm:cxn modelId="{B5A276EE-27A1-4559-84E7-60D758832BB2}" srcId="{C9D53A7E-4B0B-4CA0-B99E-73D0074D55F9}" destId="{0185D262-E177-408A-9C74-382410981489}" srcOrd="1" destOrd="0" parTransId="{1D09EFD8-ED30-4E2A-9D82-29B7560BB47B}" sibTransId="{2EBBBE8E-F383-4409-8183-E26485C4B8AC}"/>
    <dgm:cxn modelId="{51260007-0D0A-48BB-A321-50BF561C41FB}" type="presOf" srcId="{F21EA734-A43A-42F4-BFD5-232A15C0833D}" destId="{8AE48FF5-08CC-4D67-A296-9E370DC6C540}" srcOrd="0" destOrd="0" presId="urn:microsoft.com/office/officeart/2005/8/layout/hierarchy4"/>
    <dgm:cxn modelId="{1D0D6ACD-C8D3-47DB-9D52-E56BD4022C09}" type="presOf" srcId="{0185D262-E177-408A-9C74-382410981489}" destId="{DA83B3A9-09F6-4E4E-8650-FA2BC4C423B4}" srcOrd="0" destOrd="0" presId="urn:microsoft.com/office/officeart/2005/8/layout/hierarchy4"/>
    <dgm:cxn modelId="{61CE33B0-98B6-4E98-A328-8DAFCA03182A}" srcId="{C9D53A7E-4B0B-4CA0-B99E-73D0074D55F9}" destId="{F21EA734-A43A-42F4-BFD5-232A15C0833D}" srcOrd="4" destOrd="0" parTransId="{8070BC97-58DC-44C4-99F8-A47AC36A7DC0}" sibTransId="{FBEF61A4-EEBA-452F-83C6-B56853E71615}"/>
    <dgm:cxn modelId="{25D3438D-B2A6-457A-AE3A-2813D85846F2}" type="presOf" srcId="{1A491AB7-CCD7-4044-A3D1-90ABA1B4FE84}" destId="{E44E918F-716A-48FC-A1D8-8C2A09B55A66}" srcOrd="0" destOrd="0" presId="urn:microsoft.com/office/officeart/2005/8/layout/hierarchy4"/>
    <dgm:cxn modelId="{00C4D9D0-6907-4439-9098-CA75529CBC4F}" srcId="{C9D53A7E-4B0B-4CA0-B99E-73D0074D55F9}" destId="{ABD61A16-9681-4F7C-AE91-1A08FE882B2F}" srcOrd="2" destOrd="0" parTransId="{69E7FF63-4E41-4A22-8E60-B221E9745B9A}" sibTransId="{46491BD0-C214-4B3D-96F2-F0DA9D3F4F65}"/>
    <dgm:cxn modelId="{12A7C736-75FE-4BC8-A1E1-48AABBCDFFEF}" type="presParOf" srcId="{4A88A344-1350-4427-8D37-7A777CDC1D59}" destId="{0B6BE1A8-A714-41D1-90BC-CCF3DE8760C5}" srcOrd="0" destOrd="0" presId="urn:microsoft.com/office/officeart/2005/8/layout/hierarchy4"/>
    <dgm:cxn modelId="{7AC347D9-42B0-4461-BB3A-C7C2E82972A3}" type="presParOf" srcId="{0B6BE1A8-A714-41D1-90BC-CCF3DE8760C5}" destId="{E44E918F-716A-48FC-A1D8-8C2A09B55A66}" srcOrd="0" destOrd="0" presId="urn:microsoft.com/office/officeart/2005/8/layout/hierarchy4"/>
    <dgm:cxn modelId="{CE1208D5-EBD0-40E9-92F5-E9022DB866D4}" type="presParOf" srcId="{0B6BE1A8-A714-41D1-90BC-CCF3DE8760C5}" destId="{CBEA907A-32E9-4141-BE44-00A273402671}" srcOrd="1" destOrd="0" presId="urn:microsoft.com/office/officeart/2005/8/layout/hierarchy4"/>
    <dgm:cxn modelId="{CDF98AB8-CAF9-49FF-9AE8-D9D2EA3C4B0A}" type="presParOf" srcId="{4A88A344-1350-4427-8D37-7A777CDC1D59}" destId="{DF3B2FE1-EE51-4AF2-96A1-1E157409C418}" srcOrd="1" destOrd="0" presId="urn:microsoft.com/office/officeart/2005/8/layout/hierarchy4"/>
    <dgm:cxn modelId="{28B44D19-53ED-4F3C-B96F-B8A793C31543}" type="presParOf" srcId="{4A88A344-1350-4427-8D37-7A777CDC1D59}" destId="{5F881351-EE39-4914-8458-8CF1FD436B96}" srcOrd="2" destOrd="0" presId="urn:microsoft.com/office/officeart/2005/8/layout/hierarchy4"/>
    <dgm:cxn modelId="{45F63258-8172-407E-9EBE-91B7A89725FC}" type="presParOf" srcId="{5F881351-EE39-4914-8458-8CF1FD436B96}" destId="{DA83B3A9-09F6-4E4E-8650-FA2BC4C423B4}" srcOrd="0" destOrd="0" presId="urn:microsoft.com/office/officeart/2005/8/layout/hierarchy4"/>
    <dgm:cxn modelId="{73197104-348E-4E23-AF7B-8886CE250E27}" type="presParOf" srcId="{5F881351-EE39-4914-8458-8CF1FD436B96}" destId="{6EE85871-9019-4A29-BCE5-FEFB0B14AB46}" srcOrd="1" destOrd="0" presId="urn:microsoft.com/office/officeart/2005/8/layout/hierarchy4"/>
    <dgm:cxn modelId="{1816CAAB-2D21-4C8D-99CB-C3686A829797}" type="presParOf" srcId="{4A88A344-1350-4427-8D37-7A777CDC1D59}" destId="{271A6BDB-A874-4714-9920-2102CD71D4D4}" srcOrd="3" destOrd="0" presId="urn:microsoft.com/office/officeart/2005/8/layout/hierarchy4"/>
    <dgm:cxn modelId="{CBFFD7B7-E003-4BA5-A226-487723A979FD}" type="presParOf" srcId="{4A88A344-1350-4427-8D37-7A777CDC1D59}" destId="{32EC4996-7EBE-466C-8327-B9087C150C19}" srcOrd="4" destOrd="0" presId="urn:microsoft.com/office/officeart/2005/8/layout/hierarchy4"/>
    <dgm:cxn modelId="{032AA322-E15E-47AC-B8A0-0DF58C634FD8}" type="presParOf" srcId="{32EC4996-7EBE-466C-8327-B9087C150C19}" destId="{B26C6C62-8770-4D5A-AE25-3510AD79A270}" srcOrd="0" destOrd="0" presId="urn:microsoft.com/office/officeart/2005/8/layout/hierarchy4"/>
    <dgm:cxn modelId="{702159E9-B2AF-4114-9894-B8B6DD519C6F}" type="presParOf" srcId="{32EC4996-7EBE-466C-8327-B9087C150C19}" destId="{2F3D7B91-F9C8-4F82-8AB6-34991FAB780C}" srcOrd="1" destOrd="0" presId="urn:microsoft.com/office/officeart/2005/8/layout/hierarchy4"/>
    <dgm:cxn modelId="{B02C8EBF-FB25-4313-A6FE-772AEC7A1BB1}" type="presParOf" srcId="{4A88A344-1350-4427-8D37-7A777CDC1D59}" destId="{F3D57CF0-EBC2-4726-9188-EAD89BB0F136}" srcOrd="5" destOrd="0" presId="urn:microsoft.com/office/officeart/2005/8/layout/hierarchy4"/>
    <dgm:cxn modelId="{77D5CA94-1EA0-4E44-8A0A-64AF7C42B8FC}" type="presParOf" srcId="{4A88A344-1350-4427-8D37-7A777CDC1D59}" destId="{E192B14A-E424-42AF-8878-B85327525BE3}" srcOrd="6" destOrd="0" presId="urn:microsoft.com/office/officeart/2005/8/layout/hierarchy4"/>
    <dgm:cxn modelId="{14E9C814-7C86-42CC-8530-7039A1186DB1}" type="presParOf" srcId="{E192B14A-E424-42AF-8878-B85327525BE3}" destId="{0DAB73F3-529E-47E4-85ED-12B4A2B1A5BD}" srcOrd="0" destOrd="0" presId="urn:microsoft.com/office/officeart/2005/8/layout/hierarchy4"/>
    <dgm:cxn modelId="{799F7582-A3A3-4A66-BA4D-7D2263AF6AC1}" type="presParOf" srcId="{E192B14A-E424-42AF-8878-B85327525BE3}" destId="{9760A4F4-C563-4CCE-8C98-F78BD86A9B7A}" srcOrd="1" destOrd="0" presId="urn:microsoft.com/office/officeart/2005/8/layout/hierarchy4"/>
    <dgm:cxn modelId="{0AEEC612-5C6E-4FBF-A2A6-8F4A97BA1530}" type="presParOf" srcId="{4A88A344-1350-4427-8D37-7A777CDC1D59}" destId="{EC739412-52BC-4CEF-A0CA-5F925DB2A932}" srcOrd="7" destOrd="0" presId="urn:microsoft.com/office/officeart/2005/8/layout/hierarchy4"/>
    <dgm:cxn modelId="{07FB0C25-2B70-481C-A1B3-72F15CF02539}" type="presParOf" srcId="{4A88A344-1350-4427-8D37-7A777CDC1D59}" destId="{C058C71E-5187-4986-932C-77BD9BAED36F}" srcOrd="8" destOrd="0" presId="urn:microsoft.com/office/officeart/2005/8/layout/hierarchy4"/>
    <dgm:cxn modelId="{7AA7FD17-56B0-46AF-B6AD-EDDD3A975D8A}" type="presParOf" srcId="{C058C71E-5187-4986-932C-77BD9BAED36F}" destId="{8AE48FF5-08CC-4D67-A296-9E370DC6C540}" srcOrd="0" destOrd="0" presId="urn:microsoft.com/office/officeart/2005/8/layout/hierarchy4"/>
    <dgm:cxn modelId="{E05D131E-D8A6-4221-98F3-BFD705A20FF2}" type="presParOf" srcId="{C058C71E-5187-4986-932C-77BD9BAED36F}" destId="{3FCC2F22-2F4B-4C95-980A-801A3AC3FAF2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9D53A7E-4B0B-4CA0-B99E-73D0074D55F9}" type="doc">
      <dgm:prSet loTypeId="urn:microsoft.com/office/officeart/2005/8/layout/hierarchy4" loCatId="list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1A491AB7-CCD7-4044-A3D1-90ABA1B4FE84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مهمة</a:t>
          </a:r>
          <a:r>
            <a:rPr lang="ar-EG" sz="3200" b="1" baseline="0" dirty="0" smtClean="0">
              <a:solidFill>
                <a:schemeClr val="tx1"/>
              </a:solidFill>
            </a:rPr>
            <a:t> مجلس النواب</a:t>
          </a:r>
          <a:endParaRPr lang="en-US" sz="3200" b="1" dirty="0">
            <a:solidFill>
              <a:schemeClr val="tx1"/>
            </a:solidFill>
          </a:endParaRPr>
        </a:p>
      </dgm:t>
    </dgm:pt>
    <dgm:pt modelId="{C454CAFB-D282-4258-9408-37709E55D257}" type="parTrans" cxnId="{E2A9C03C-94D7-4C7F-B273-2A4CC4693500}">
      <dgm:prSet/>
      <dgm:spPr/>
      <dgm:t>
        <a:bodyPr/>
        <a:lstStyle/>
        <a:p>
          <a:endParaRPr lang="en-US"/>
        </a:p>
      </dgm:t>
    </dgm:pt>
    <dgm:pt modelId="{8A8EE50A-03CA-43DE-BC93-0D87E7A912FE}" type="sibTrans" cxnId="{E2A9C03C-94D7-4C7F-B273-2A4CC4693500}">
      <dgm:prSet/>
      <dgm:spPr/>
      <dgm:t>
        <a:bodyPr/>
        <a:lstStyle/>
        <a:p>
          <a:endParaRPr lang="en-US"/>
        </a:p>
      </dgm:t>
    </dgm:pt>
    <dgm:pt modelId="{0185D262-E177-408A-9C74-382410981489}">
      <dgm:prSet phldrT="[Text]" custT="1"/>
      <dgm:spPr/>
      <dgm:t>
        <a:bodyPr/>
        <a:lstStyle/>
        <a:p>
          <a:r>
            <a:rPr lang="ar-EG" sz="2800" b="1" dirty="0" smtClean="0">
              <a:solidFill>
                <a:schemeClr val="tx1"/>
              </a:solidFill>
            </a:rPr>
            <a:t>سن</a:t>
          </a:r>
          <a:r>
            <a:rPr lang="ar-EG" sz="2800" b="1" baseline="0" dirty="0" smtClean="0">
              <a:solidFill>
                <a:schemeClr val="tx1"/>
              </a:solidFill>
            </a:rPr>
            <a:t> القوانين فى الدولة </a:t>
          </a:r>
          <a:endParaRPr lang="en-US" sz="2800" b="1" dirty="0">
            <a:solidFill>
              <a:schemeClr val="tx1"/>
            </a:solidFill>
          </a:endParaRPr>
        </a:p>
      </dgm:t>
    </dgm:pt>
    <dgm:pt modelId="{1D09EFD8-ED30-4E2A-9D82-29B7560BB47B}" type="parTrans" cxnId="{B5A276EE-27A1-4559-84E7-60D758832BB2}">
      <dgm:prSet/>
      <dgm:spPr/>
      <dgm:t>
        <a:bodyPr/>
        <a:lstStyle/>
        <a:p>
          <a:endParaRPr lang="en-US"/>
        </a:p>
      </dgm:t>
    </dgm:pt>
    <dgm:pt modelId="{2EBBBE8E-F383-4409-8183-E26485C4B8AC}" type="sibTrans" cxnId="{B5A276EE-27A1-4559-84E7-60D758832BB2}">
      <dgm:prSet/>
      <dgm:spPr/>
      <dgm:t>
        <a:bodyPr/>
        <a:lstStyle/>
        <a:p>
          <a:endParaRPr lang="en-US"/>
        </a:p>
      </dgm:t>
    </dgm:pt>
    <dgm:pt modelId="{4A88A344-1350-4427-8D37-7A777CDC1D59}" type="pres">
      <dgm:prSet presAssocID="{C9D53A7E-4B0B-4CA0-B99E-73D0074D55F9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B6BE1A8-A714-41D1-90BC-CCF3DE8760C5}" type="pres">
      <dgm:prSet presAssocID="{1A491AB7-CCD7-4044-A3D1-90ABA1B4FE84}" presName="vertOne" presStyleCnt="0"/>
      <dgm:spPr/>
    </dgm:pt>
    <dgm:pt modelId="{E44E918F-716A-48FC-A1D8-8C2A09B55A66}" type="pres">
      <dgm:prSet presAssocID="{1A491AB7-CCD7-4044-A3D1-90ABA1B4FE84}" presName="txOne" presStyleLbl="node0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BEA907A-32E9-4141-BE44-00A273402671}" type="pres">
      <dgm:prSet presAssocID="{1A491AB7-CCD7-4044-A3D1-90ABA1B4FE84}" presName="horzOne" presStyleCnt="0"/>
      <dgm:spPr/>
    </dgm:pt>
    <dgm:pt modelId="{DF3B2FE1-EE51-4AF2-96A1-1E157409C418}" type="pres">
      <dgm:prSet presAssocID="{8A8EE50A-03CA-43DE-BC93-0D87E7A912FE}" presName="sibSpaceOne" presStyleCnt="0"/>
      <dgm:spPr/>
    </dgm:pt>
    <dgm:pt modelId="{5F881351-EE39-4914-8458-8CF1FD436B96}" type="pres">
      <dgm:prSet presAssocID="{0185D262-E177-408A-9C74-382410981489}" presName="vertOne" presStyleCnt="0"/>
      <dgm:spPr/>
    </dgm:pt>
    <dgm:pt modelId="{DA83B3A9-09F6-4E4E-8650-FA2BC4C423B4}" type="pres">
      <dgm:prSet presAssocID="{0185D262-E177-408A-9C74-382410981489}" presName="txOne" presStyleLbl="node0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EE85871-9019-4A29-BCE5-FEFB0B14AB46}" type="pres">
      <dgm:prSet presAssocID="{0185D262-E177-408A-9C74-382410981489}" presName="horzOne" presStyleCnt="0"/>
      <dgm:spPr/>
    </dgm:pt>
  </dgm:ptLst>
  <dgm:cxnLst>
    <dgm:cxn modelId="{DC30849B-66FD-4693-A758-7DEF34A09565}" type="presOf" srcId="{C9D53A7E-4B0B-4CA0-B99E-73D0074D55F9}" destId="{4A88A344-1350-4427-8D37-7A777CDC1D59}" srcOrd="0" destOrd="0" presId="urn:microsoft.com/office/officeart/2005/8/layout/hierarchy4"/>
    <dgm:cxn modelId="{E2A9C03C-94D7-4C7F-B273-2A4CC4693500}" srcId="{C9D53A7E-4B0B-4CA0-B99E-73D0074D55F9}" destId="{1A491AB7-CCD7-4044-A3D1-90ABA1B4FE84}" srcOrd="0" destOrd="0" parTransId="{C454CAFB-D282-4258-9408-37709E55D257}" sibTransId="{8A8EE50A-03CA-43DE-BC93-0D87E7A912FE}"/>
    <dgm:cxn modelId="{B5A276EE-27A1-4559-84E7-60D758832BB2}" srcId="{C9D53A7E-4B0B-4CA0-B99E-73D0074D55F9}" destId="{0185D262-E177-408A-9C74-382410981489}" srcOrd="1" destOrd="0" parTransId="{1D09EFD8-ED30-4E2A-9D82-29B7560BB47B}" sibTransId="{2EBBBE8E-F383-4409-8183-E26485C4B8AC}"/>
    <dgm:cxn modelId="{1D0D6ACD-C8D3-47DB-9D52-E56BD4022C09}" type="presOf" srcId="{0185D262-E177-408A-9C74-382410981489}" destId="{DA83B3A9-09F6-4E4E-8650-FA2BC4C423B4}" srcOrd="0" destOrd="0" presId="urn:microsoft.com/office/officeart/2005/8/layout/hierarchy4"/>
    <dgm:cxn modelId="{25D3438D-B2A6-457A-AE3A-2813D85846F2}" type="presOf" srcId="{1A491AB7-CCD7-4044-A3D1-90ABA1B4FE84}" destId="{E44E918F-716A-48FC-A1D8-8C2A09B55A66}" srcOrd="0" destOrd="0" presId="urn:microsoft.com/office/officeart/2005/8/layout/hierarchy4"/>
    <dgm:cxn modelId="{12A7C736-75FE-4BC8-A1E1-48AABBCDFFEF}" type="presParOf" srcId="{4A88A344-1350-4427-8D37-7A777CDC1D59}" destId="{0B6BE1A8-A714-41D1-90BC-CCF3DE8760C5}" srcOrd="0" destOrd="0" presId="urn:microsoft.com/office/officeart/2005/8/layout/hierarchy4"/>
    <dgm:cxn modelId="{7AC347D9-42B0-4461-BB3A-C7C2E82972A3}" type="presParOf" srcId="{0B6BE1A8-A714-41D1-90BC-CCF3DE8760C5}" destId="{E44E918F-716A-48FC-A1D8-8C2A09B55A66}" srcOrd="0" destOrd="0" presId="urn:microsoft.com/office/officeart/2005/8/layout/hierarchy4"/>
    <dgm:cxn modelId="{CE1208D5-EBD0-40E9-92F5-E9022DB866D4}" type="presParOf" srcId="{0B6BE1A8-A714-41D1-90BC-CCF3DE8760C5}" destId="{CBEA907A-32E9-4141-BE44-00A273402671}" srcOrd="1" destOrd="0" presId="urn:microsoft.com/office/officeart/2005/8/layout/hierarchy4"/>
    <dgm:cxn modelId="{CDF98AB8-CAF9-49FF-9AE8-D9D2EA3C4B0A}" type="presParOf" srcId="{4A88A344-1350-4427-8D37-7A777CDC1D59}" destId="{DF3B2FE1-EE51-4AF2-96A1-1E157409C418}" srcOrd="1" destOrd="0" presId="urn:microsoft.com/office/officeart/2005/8/layout/hierarchy4"/>
    <dgm:cxn modelId="{28B44D19-53ED-4F3C-B96F-B8A793C31543}" type="presParOf" srcId="{4A88A344-1350-4427-8D37-7A777CDC1D59}" destId="{5F881351-EE39-4914-8458-8CF1FD436B96}" srcOrd="2" destOrd="0" presId="urn:microsoft.com/office/officeart/2005/8/layout/hierarchy4"/>
    <dgm:cxn modelId="{45F63258-8172-407E-9EBE-91B7A89725FC}" type="presParOf" srcId="{5F881351-EE39-4914-8458-8CF1FD436B96}" destId="{DA83B3A9-09F6-4E4E-8650-FA2BC4C423B4}" srcOrd="0" destOrd="0" presId="urn:microsoft.com/office/officeart/2005/8/layout/hierarchy4"/>
    <dgm:cxn modelId="{73197104-348E-4E23-AF7B-8886CE250E27}" type="presParOf" srcId="{5F881351-EE39-4914-8458-8CF1FD436B96}" destId="{6EE85871-9019-4A29-BCE5-FEFB0B14AB46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1F8510-0E1F-4E9E-B5E1-CBFA44D43777}">
      <dsp:nvSpPr>
        <dsp:cNvPr id="0" name=""/>
        <dsp:cNvSpPr/>
      </dsp:nvSpPr>
      <dsp:spPr>
        <a:xfrm>
          <a:off x="-1945452" y="-328611"/>
          <a:ext cx="2536356" cy="2536356"/>
        </a:xfrm>
        <a:prstGeom prst="blockArc">
          <a:avLst>
            <a:gd name="adj1" fmla="val 18900000"/>
            <a:gd name="adj2" fmla="val 2700000"/>
            <a:gd name="adj3" fmla="val 852"/>
          </a:avLst>
        </a:pr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5400" prstMaterial="plastic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10FEB75-9BE1-48DA-86B2-D60F32D86A5F}">
      <dsp:nvSpPr>
        <dsp:cNvPr id="0" name=""/>
        <dsp:cNvSpPr/>
      </dsp:nvSpPr>
      <dsp:spPr>
        <a:xfrm>
          <a:off x="576331" y="478501"/>
          <a:ext cx="8089494" cy="92213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45781" tIns="101600" rIns="101600" bIns="1016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4000" b="1" kern="1200" dirty="0" smtClean="0">
              <a:solidFill>
                <a:schemeClr val="tx1"/>
              </a:solidFill>
            </a:rPr>
            <a:t>نظام الحكم فى بلدنا</a:t>
          </a:r>
          <a:endParaRPr lang="en-US" sz="4000" b="1" kern="1200" dirty="0">
            <a:solidFill>
              <a:schemeClr val="tx1"/>
            </a:solidFill>
          </a:endParaRPr>
        </a:p>
      </dsp:txBody>
      <dsp:txXfrm>
        <a:off x="576331" y="478501"/>
        <a:ext cx="8089494" cy="922130"/>
      </dsp:txXfrm>
    </dsp:sp>
    <dsp:sp modelId="{D561A195-1EDD-4DCD-BC83-D65CD2143412}">
      <dsp:nvSpPr>
        <dsp:cNvPr id="0" name=""/>
        <dsp:cNvSpPr/>
      </dsp:nvSpPr>
      <dsp:spPr>
        <a:xfrm>
          <a:off x="0" y="363235"/>
          <a:ext cx="1152663" cy="115266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E48702-46E7-4295-AEAC-7C0515C5F234}">
      <dsp:nvSpPr>
        <dsp:cNvPr id="0" name=""/>
        <dsp:cNvSpPr/>
      </dsp:nvSpPr>
      <dsp:spPr>
        <a:xfrm rot="16200000">
          <a:off x="91844" y="-91844"/>
          <a:ext cx="3103927" cy="3287616"/>
        </a:xfrm>
        <a:prstGeom prst="flowChartManualOperati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solidFill>
                <a:schemeClr val="tx1"/>
              </a:solidFill>
            </a:rPr>
            <a:t>1- يعمل رئيس الدولة والحكومة وفقا للقوانين التى يضعها مجلس النواب</a:t>
          </a:r>
          <a:endParaRPr lang="en-US" sz="3200" b="1" kern="1200" dirty="0">
            <a:solidFill>
              <a:schemeClr val="tx1"/>
            </a:solidFill>
          </a:endParaRPr>
        </a:p>
      </dsp:txBody>
      <dsp:txXfrm rot="5400000">
        <a:off x="0" y="620785"/>
        <a:ext cx="3287616" cy="1862357"/>
      </dsp:txXfrm>
    </dsp:sp>
    <dsp:sp modelId="{291302FE-37A2-4916-A317-DD41154CA0A4}">
      <dsp:nvSpPr>
        <dsp:cNvPr id="0" name=""/>
        <dsp:cNvSpPr/>
      </dsp:nvSpPr>
      <dsp:spPr>
        <a:xfrm rot="16200000">
          <a:off x="3629449" y="-91844"/>
          <a:ext cx="3103927" cy="3287616"/>
        </a:xfrm>
        <a:prstGeom prst="flowChartManualOperation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780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800" b="1" kern="1200" dirty="0" smtClean="0">
              <a:solidFill>
                <a:schemeClr val="tx1"/>
              </a:solidFill>
            </a:rPr>
            <a:t>2- يتكون مجلس النواب من 569 عضوا يمثلون فئات المجتمع </a:t>
          </a:r>
          <a:endParaRPr lang="en-US" sz="2800" b="1" kern="1200" dirty="0">
            <a:solidFill>
              <a:schemeClr val="tx1"/>
            </a:solidFill>
          </a:endParaRPr>
        </a:p>
      </dsp:txBody>
      <dsp:txXfrm rot="5400000">
        <a:off x="3537605" y="620785"/>
        <a:ext cx="3287616" cy="186235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E48702-46E7-4295-AEAC-7C0515C5F234}">
      <dsp:nvSpPr>
        <dsp:cNvPr id="0" name=""/>
        <dsp:cNvSpPr/>
      </dsp:nvSpPr>
      <dsp:spPr>
        <a:xfrm rot="16200000">
          <a:off x="245627" y="-245627"/>
          <a:ext cx="3196206" cy="3687461"/>
        </a:xfrm>
        <a:prstGeom prst="flowChartManualOperati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solidFill>
                <a:schemeClr val="tx1"/>
              </a:solidFill>
            </a:rPr>
            <a:t>يتم انتخاب 95% منن النواب </a:t>
          </a:r>
          <a:endParaRPr lang="en-US" sz="3200" b="1" kern="1200" dirty="0">
            <a:solidFill>
              <a:schemeClr val="tx1"/>
            </a:solidFill>
          </a:endParaRPr>
        </a:p>
      </dsp:txBody>
      <dsp:txXfrm rot="5400000">
        <a:off x="0" y="639241"/>
        <a:ext cx="3687461" cy="1917724"/>
      </dsp:txXfrm>
    </dsp:sp>
    <dsp:sp modelId="{291302FE-37A2-4916-A317-DD41154CA0A4}">
      <dsp:nvSpPr>
        <dsp:cNvPr id="0" name=""/>
        <dsp:cNvSpPr/>
      </dsp:nvSpPr>
      <dsp:spPr>
        <a:xfrm rot="16200000">
          <a:off x="4213482" y="-245627"/>
          <a:ext cx="3196206" cy="3687461"/>
        </a:xfrm>
        <a:prstGeom prst="flowChartManualOperation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780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800" b="1" kern="1200" dirty="0" smtClean="0">
              <a:solidFill>
                <a:schemeClr val="tx1"/>
              </a:solidFill>
            </a:rPr>
            <a:t>بينما</a:t>
          </a:r>
          <a:r>
            <a:rPr lang="ar-EG" sz="2800" b="1" kern="1200" baseline="0" dirty="0" smtClean="0">
              <a:solidFill>
                <a:schemeClr val="tx1"/>
              </a:solidFill>
            </a:rPr>
            <a:t> يختار الرئيس 5% منهم </a:t>
          </a:r>
          <a:endParaRPr lang="en-US" sz="2800" b="1" kern="1200" dirty="0">
            <a:solidFill>
              <a:schemeClr val="tx1"/>
            </a:solidFill>
          </a:endParaRPr>
        </a:p>
      </dsp:txBody>
      <dsp:txXfrm rot="5400000">
        <a:off x="3967855" y="639241"/>
        <a:ext cx="3687461" cy="191772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E48702-46E7-4295-AEAC-7C0515C5F234}">
      <dsp:nvSpPr>
        <dsp:cNvPr id="0" name=""/>
        <dsp:cNvSpPr/>
      </dsp:nvSpPr>
      <dsp:spPr>
        <a:xfrm rot="16200000">
          <a:off x="767593" y="-767593"/>
          <a:ext cx="3120705" cy="4655892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0" rIns="22860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600" b="1" kern="1200" dirty="0" smtClean="0">
              <a:solidFill>
                <a:schemeClr val="tx1"/>
              </a:solidFill>
            </a:rPr>
            <a:t>مشروع</a:t>
          </a:r>
          <a:r>
            <a:rPr lang="ar-EG" sz="3600" b="1" kern="1200" baseline="0" dirty="0" smtClean="0">
              <a:solidFill>
                <a:schemeClr val="tx1"/>
              </a:solidFill>
            </a:rPr>
            <a:t> قانون للحفاظ على الموارد البيئية </a:t>
          </a:r>
          <a:endParaRPr lang="en-US" sz="3600" b="1" kern="1200" dirty="0">
            <a:solidFill>
              <a:schemeClr val="tx1"/>
            </a:solidFill>
          </a:endParaRPr>
        </a:p>
      </dsp:txBody>
      <dsp:txXfrm rot="5400000">
        <a:off x="0" y="624141"/>
        <a:ext cx="4655892" cy="1872423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F144F0-0FA4-48FF-9594-B83171CF5353}">
      <dsp:nvSpPr>
        <dsp:cNvPr id="0" name=""/>
        <dsp:cNvSpPr/>
      </dsp:nvSpPr>
      <dsp:spPr>
        <a:xfrm>
          <a:off x="2894" y="1276"/>
          <a:ext cx="8047641" cy="122364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600" b="1" kern="1200" dirty="0" smtClean="0">
              <a:solidFill>
                <a:schemeClr val="tx1"/>
              </a:solidFill>
            </a:rPr>
            <a:t>اعداد مشروع قانون</a:t>
          </a:r>
          <a:endParaRPr lang="en-US" sz="3600" b="1" kern="1200" dirty="0">
            <a:solidFill>
              <a:schemeClr val="tx1"/>
            </a:solidFill>
          </a:endParaRPr>
        </a:p>
      </dsp:txBody>
      <dsp:txXfrm>
        <a:off x="38733" y="37115"/>
        <a:ext cx="7975963" cy="1151967"/>
      </dsp:txXfrm>
    </dsp:sp>
    <dsp:sp modelId="{030328CA-ABA3-41BB-A805-CFCF1FC80661}">
      <dsp:nvSpPr>
        <dsp:cNvPr id="0" name=""/>
        <dsp:cNvSpPr/>
      </dsp:nvSpPr>
      <dsp:spPr>
        <a:xfrm>
          <a:off x="2894" y="1432580"/>
          <a:ext cx="2540290" cy="122364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solidFill>
                <a:schemeClr val="tx1"/>
              </a:solidFill>
            </a:rPr>
            <a:t>3- مرحلة الاعتماد </a:t>
          </a:r>
          <a:endParaRPr lang="en-US" sz="3200" b="1" kern="1200" dirty="0">
            <a:solidFill>
              <a:schemeClr val="tx1"/>
            </a:solidFill>
          </a:endParaRPr>
        </a:p>
      </dsp:txBody>
      <dsp:txXfrm>
        <a:off x="38733" y="1468419"/>
        <a:ext cx="2468612" cy="1151967"/>
      </dsp:txXfrm>
    </dsp:sp>
    <dsp:sp modelId="{4D29AC15-EC42-46E9-9993-CDC8C806570A}">
      <dsp:nvSpPr>
        <dsp:cNvPr id="0" name=""/>
        <dsp:cNvSpPr/>
      </dsp:nvSpPr>
      <dsp:spPr>
        <a:xfrm>
          <a:off x="2756569" y="1432580"/>
          <a:ext cx="2540290" cy="122364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300" b="1" kern="1200" dirty="0" smtClean="0">
              <a:solidFill>
                <a:schemeClr val="tx1"/>
              </a:solidFill>
            </a:rPr>
            <a:t>2- مرحلة الدراسة</a:t>
          </a:r>
          <a:endParaRPr lang="en-US" sz="3300" b="1" kern="1200" dirty="0">
            <a:solidFill>
              <a:schemeClr val="tx1"/>
            </a:solidFill>
          </a:endParaRPr>
        </a:p>
      </dsp:txBody>
      <dsp:txXfrm>
        <a:off x="2792408" y="1468419"/>
        <a:ext cx="2468612" cy="1151967"/>
      </dsp:txXfrm>
    </dsp:sp>
    <dsp:sp modelId="{50491A08-52CE-49A9-B96D-F6443CBFAB93}">
      <dsp:nvSpPr>
        <dsp:cNvPr id="0" name=""/>
        <dsp:cNvSpPr/>
      </dsp:nvSpPr>
      <dsp:spPr>
        <a:xfrm>
          <a:off x="5510244" y="1432580"/>
          <a:ext cx="2540290" cy="122364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300" b="1" kern="1200" dirty="0" smtClean="0">
              <a:solidFill>
                <a:schemeClr val="tx1"/>
              </a:solidFill>
            </a:rPr>
            <a:t>1- مرحلة الإعداد</a:t>
          </a:r>
          <a:endParaRPr lang="en-US" sz="3300" b="1" kern="1200" dirty="0">
            <a:solidFill>
              <a:schemeClr val="tx1"/>
            </a:solidFill>
          </a:endParaRPr>
        </a:p>
      </dsp:txBody>
      <dsp:txXfrm>
        <a:off x="5546083" y="1468419"/>
        <a:ext cx="2468612" cy="1151967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E48702-46E7-4295-AEAC-7C0515C5F234}">
      <dsp:nvSpPr>
        <dsp:cNvPr id="0" name=""/>
        <dsp:cNvSpPr/>
      </dsp:nvSpPr>
      <dsp:spPr>
        <a:xfrm rot="16200000">
          <a:off x="-131295" y="131295"/>
          <a:ext cx="3457314" cy="3194722"/>
        </a:xfrm>
        <a:prstGeom prst="flowChartManualOperati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780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800" b="1" kern="1200" dirty="0" smtClean="0">
              <a:solidFill>
                <a:schemeClr val="tx1"/>
              </a:solidFill>
            </a:rPr>
            <a:t>يكتب رئيس الجمهورية أو مجلس الوزراء أو أحد أعضاء مجلس النواب مشروع القانون الجديد </a:t>
          </a:r>
          <a:endParaRPr lang="en-US" sz="2800" b="1" kern="1200" dirty="0">
            <a:solidFill>
              <a:schemeClr val="tx1"/>
            </a:solidFill>
          </a:endParaRPr>
        </a:p>
      </dsp:txBody>
      <dsp:txXfrm rot="5400000">
        <a:off x="1" y="691462"/>
        <a:ext cx="3194722" cy="2074388"/>
      </dsp:txXfrm>
    </dsp:sp>
    <dsp:sp modelId="{291302FE-37A2-4916-A317-DD41154CA0A4}">
      <dsp:nvSpPr>
        <dsp:cNvPr id="0" name=""/>
        <dsp:cNvSpPr/>
      </dsp:nvSpPr>
      <dsp:spPr>
        <a:xfrm rot="16200000">
          <a:off x="3306351" y="131295"/>
          <a:ext cx="3457314" cy="3194722"/>
        </a:xfrm>
        <a:prstGeom prst="flowChartManualOperation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780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800" b="1" kern="1200" baseline="0" dirty="0" smtClean="0">
              <a:solidFill>
                <a:schemeClr val="tx1"/>
              </a:solidFill>
            </a:rPr>
            <a:t>وثيقة رسمية تقترح تغيير قانون أو وضع قانون جديد</a:t>
          </a:r>
          <a:endParaRPr lang="en-US" sz="2800" b="1" kern="1200" dirty="0">
            <a:solidFill>
              <a:schemeClr val="tx1"/>
            </a:solidFill>
          </a:endParaRPr>
        </a:p>
      </dsp:txBody>
      <dsp:txXfrm rot="5400000">
        <a:off x="3437647" y="691462"/>
        <a:ext cx="3194722" cy="2074388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CBF778-C2A5-47D0-89E0-13800E75F1CE}">
      <dsp:nvSpPr>
        <dsp:cNvPr id="0" name=""/>
        <dsp:cNvSpPr/>
      </dsp:nvSpPr>
      <dsp:spPr>
        <a:xfrm>
          <a:off x="2080" y="0"/>
          <a:ext cx="2029271" cy="286064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800" b="1" kern="1200" dirty="0" smtClean="0">
              <a:solidFill>
                <a:schemeClr val="tx1"/>
              </a:solidFill>
            </a:rPr>
            <a:t>يعرضه رئيس مجلس النواب على أعضاء المجلس</a:t>
          </a:r>
          <a:endParaRPr lang="en-US" sz="2800" b="1" kern="1200" dirty="0">
            <a:solidFill>
              <a:schemeClr val="tx1"/>
            </a:solidFill>
          </a:endParaRPr>
        </a:p>
      </dsp:txBody>
      <dsp:txXfrm>
        <a:off x="61515" y="59435"/>
        <a:ext cx="1910401" cy="2741776"/>
      </dsp:txXfrm>
    </dsp:sp>
    <dsp:sp modelId="{2B1C0E16-F91B-4DEF-8C57-6EF5E7009E6C}">
      <dsp:nvSpPr>
        <dsp:cNvPr id="0" name=""/>
        <dsp:cNvSpPr/>
      </dsp:nvSpPr>
      <dsp:spPr>
        <a:xfrm>
          <a:off x="2372270" y="0"/>
          <a:ext cx="2029271" cy="286064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solidFill>
                <a:schemeClr val="tx1"/>
              </a:solidFill>
            </a:rPr>
            <a:t>أ- تقوم لجنة متخصصة بدراسة مشروع القانون </a:t>
          </a:r>
          <a:endParaRPr lang="en-US" sz="3200" b="1" kern="1200" dirty="0">
            <a:solidFill>
              <a:schemeClr val="tx1"/>
            </a:solidFill>
          </a:endParaRPr>
        </a:p>
      </dsp:txBody>
      <dsp:txXfrm>
        <a:off x="2431705" y="59435"/>
        <a:ext cx="1910401" cy="2741776"/>
      </dsp:txXfrm>
    </dsp:sp>
    <dsp:sp modelId="{C8B6EEE2-CDD4-4652-82EC-9717E306A63A}">
      <dsp:nvSpPr>
        <dsp:cNvPr id="0" name=""/>
        <dsp:cNvSpPr/>
      </dsp:nvSpPr>
      <dsp:spPr>
        <a:xfrm>
          <a:off x="4742459" y="0"/>
          <a:ext cx="2029271" cy="286064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solidFill>
                <a:schemeClr val="tx1"/>
              </a:solidFill>
            </a:rPr>
            <a:t>ب- يجتمع النواب مع اللجنة المتخصصة للمناقشة </a:t>
          </a:r>
          <a:endParaRPr lang="en-US" sz="3200" b="1" kern="1200" dirty="0">
            <a:solidFill>
              <a:schemeClr val="tx1"/>
            </a:solidFill>
          </a:endParaRPr>
        </a:p>
      </dsp:txBody>
      <dsp:txXfrm>
        <a:off x="4801894" y="59435"/>
        <a:ext cx="1910401" cy="2741776"/>
      </dsp:txXfrm>
    </dsp:sp>
    <dsp:sp modelId="{7ADEF291-EDFC-4CDA-A7CE-0D3057EDF7C8}">
      <dsp:nvSpPr>
        <dsp:cNvPr id="0" name=""/>
        <dsp:cNvSpPr/>
      </dsp:nvSpPr>
      <dsp:spPr>
        <a:xfrm>
          <a:off x="7112649" y="0"/>
          <a:ext cx="2029271" cy="286064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400" b="1" kern="1200" baseline="0" dirty="0" smtClean="0">
              <a:solidFill>
                <a:schemeClr val="tx1"/>
              </a:solidFill>
            </a:rPr>
            <a:t>ج- إذا تمت الموافقة على مشروع القانون , يتم إرساله إلى اللجنة التشريعية فى المجلس</a:t>
          </a:r>
          <a:endParaRPr lang="en-US" sz="2400" b="1" kern="1200" dirty="0">
            <a:solidFill>
              <a:schemeClr val="tx1"/>
            </a:solidFill>
          </a:endParaRPr>
        </a:p>
      </dsp:txBody>
      <dsp:txXfrm>
        <a:off x="7172084" y="59435"/>
        <a:ext cx="1910401" cy="2741776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CBF778-C2A5-47D0-89E0-13800E75F1CE}">
      <dsp:nvSpPr>
        <dsp:cNvPr id="0" name=""/>
        <dsp:cNvSpPr/>
      </dsp:nvSpPr>
      <dsp:spPr>
        <a:xfrm>
          <a:off x="6849" y="0"/>
          <a:ext cx="2769592" cy="291098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800" b="1" kern="1200" dirty="0" smtClean="0">
              <a:solidFill>
                <a:schemeClr val="tx1"/>
              </a:solidFill>
            </a:rPr>
            <a:t>يتم</a:t>
          </a:r>
          <a:r>
            <a:rPr lang="ar-EG" sz="2800" b="1" kern="1200" baseline="0" dirty="0" smtClean="0">
              <a:solidFill>
                <a:schemeClr val="tx1"/>
              </a:solidFill>
            </a:rPr>
            <a:t> أخذ الأصوات </a:t>
          </a:r>
          <a:endParaRPr lang="en-US" sz="2800" b="1" kern="1200" dirty="0">
            <a:solidFill>
              <a:schemeClr val="tx1"/>
            </a:solidFill>
          </a:endParaRPr>
        </a:p>
      </dsp:txBody>
      <dsp:txXfrm>
        <a:off x="87968" y="81119"/>
        <a:ext cx="2607354" cy="2748743"/>
      </dsp:txXfrm>
    </dsp:sp>
    <dsp:sp modelId="{2B1C0E16-F91B-4DEF-8C57-6EF5E7009E6C}">
      <dsp:nvSpPr>
        <dsp:cNvPr id="0" name=""/>
        <dsp:cNvSpPr/>
      </dsp:nvSpPr>
      <dsp:spPr>
        <a:xfrm>
          <a:off x="3241733" y="0"/>
          <a:ext cx="2769592" cy="291098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800" b="1" kern="1200" dirty="0" smtClean="0">
              <a:solidFill>
                <a:schemeClr val="tx1"/>
              </a:solidFill>
            </a:rPr>
            <a:t>أ- إذا وافق ثلثا أعضاء مجلس النواب على مشروع القانون , يتم ارساله إلى الرئيس</a:t>
          </a:r>
          <a:endParaRPr lang="en-US" sz="2800" b="1" kern="1200" dirty="0">
            <a:solidFill>
              <a:schemeClr val="tx1"/>
            </a:solidFill>
          </a:endParaRPr>
        </a:p>
      </dsp:txBody>
      <dsp:txXfrm>
        <a:off x="3322852" y="81119"/>
        <a:ext cx="2607354" cy="2748743"/>
      </dsp:txXfrm>
    </dsp:sp>
    <dsp:sp modelId="{C8B6EEE2-CDD4-4652-82EC-9717E306A63A}">
      <dsp:nvSpPr>
        <dsp:cNvPr id="0" name=""/>
        <dsp:cNvSpPr/>
      </dsp:nvSpPr>
      <dsp:spPr>
        <a:xfrm>
          <a:off x="6476617" y="0"/>
          <a:ext cx="2769592" cy="291098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800" b="1" kern="1200" dirty="0" smtClean="0">
              <a:solidFill>
                <a:schemeClr val="tx1"/>
              </a:solidFill>
            </a:rPr>
            <a:t>ب- إذا تمت الموافقة من رئيس الجمهورية ينشر فى الجرائد الرسمية للعمل به .</a:t>
          </a:r>
          <a:endParaRPr lang="en-US" sz="2800" b="1" kern="1200" dirty="0">
            <a:solidFill>
              <a:schemeClr val="tx1"/>
            </a:solidFill>
          </a:endParaRPr>
        </a:p>
      </dsp:txBody>
      <dsp:txXfrm>
        <a:off x="6557736" y="81119"/>
        <a:ext cx="2607354" cy="2748743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E48702-46E7-4295-AEAC-7C0515C5F234}">
      <dsp:nvSpPr>
        <dsp:cNvPr id="0" name=""/>
        <dsp:cNvSpPr/>
      </dsp:nvSpPr>
      <dsp:spPr>
        <a:xfrm rot="16200000">
          <a:off x="674789" y="-674789"/>
          <a:ext cx="3482481" cy="4832059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0" rIns="22860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600" b="1" kern="1200" dirty="0" smtClean="0">
              <a:solidFill>
                <a:schemeClr val="tx1"/>
              </a:solidFill>
            </a:rPr>
            <a:t>هى</a:t>
          </a:r>
          <a:r>
            <a:rPr lang="ar-EG" sz="3600" b="1" kern="1200" baseline="0" dirty="0" smtClean="0">
              <a:solidFill>
                <a:schemeClr val="tx1"/>
              </a:solidFill>
            </a:rPr>
            <a:t> سلطة مستقلة تتولاها المحاكم المتنوعة </a:t>
          </a:r>
          <a:endParaRPr lang="en-US" sz="3600" b="1" kern="1200" dirty="0">
            <a:solidFill>
              <a:schemeClr val="tx1"/>
            </a:solidFill>
          </a:endParaRPr>
        </a:p>
      </dsp:txBody>
      <dsp:txXfrm rot="5400000">
        <a:off x="0" y="696496"/>
        <a:ext cx="4832059" cy="2089489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E48702-46E7-4295-AEAC-7C0515C5F234}">
      <dsp:nvSpPr>
        <dsp:cNvPr id="0" name=""/>
        <dsp:cNvSpPr/>
      </dsp:nvSpPr>
      <dsp:spPr>
        <a:xfrm rot="16200000">
          <a:off x="89444" y="-89444"/>
          <a:ext cx="3423758" cy="3602646"/>
        </a:xfrm>
        <a:prstGeom prst="flowChartManualOperati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780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800" b="1" kern="1200" dirty="0" smtClean="0">
              <a:solidFill>
                <a:schemeClr val="tx1"/>
              </a:solidFill>
            </a:rPr>
            <a:t>تصدر</a:t>
          </a:r>
          <a:r>
            <a:rPr lang="ar-EG" sz="2800" b="1" kern="1200" baseline="0" dirty="0" smtClean="0">
              <a:solidFill>
                <a:schemeClr val="tx1"/>
              </a:solidFill>
            </a:rPr>
            <a:t> الأحكام فى ضوء القوانين ليسود العدل</a:t>
          </a:r>
          <a:endParaRPr lang="en-US" sz="2800" b="1" kern="1200" dirty="0">
            <a:solidFill>
              <a:schemeClr val="tx1"/>
            </a:solidFill>
          </a:endParaRPr>
        </a:p>
      </dsp:txBody>
      <dsp:txXfrm rot="5400000">
        <a:off x="0" y="684752"/>
        <a:ext cx="3602646" cy="2054254"/>
      </dsp:txXfrm>
    </dsp:sp>
    <dsp:sp modelId="{291302FE-37A2-4916-A317-DD41154CA0A4}">
      <dsp:nvSpPr>
        <dsp:cNvPr id="0" name=""/>
        <dsp:cNvSpPr/>
      </dsp:nvSpPr>
      <dsp:spPr>
        <a:xfrm rot="16200000">
          <a:off x="3966033" y="-89444"/>
          <a:ext cx="3423758" cy="3602646"/>
        </a:xfrm>
        <a:prstGeom prst="flowChartManualOperation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780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800" b="1" kern="1200" dirty="0" smtClean="0">
              <a:solidFill>
                <a:schemeClr val="tx1"/>
              </a:solidFill>
            </a:rPr>
            <a:t>لذا</a:t>
          </a:r>
          <a:r>
            <a:rPr lang="ar-EG" sz="2800" b="1" kern="1200" baseline="0" dirty="0" smtClean="0">
              <a:solidFill>
                <a:schemeClr val="tx1"/>
              </a:solidFill>
            </a:rPr>
            <a:t> يشعر كل مواطن بالامتنان لما تفعله الحكومة لصالح مصر , ويأمل أن يساعد صوته الانتخابى يوما ما فى تكوين ستقبل مصر </a:t>
          </a:r>
          <a:endParaRPr lang="en-US" sz="2800" b="1" kern="1200" dirty="0">
            <a:solidFill>
              <a:schemeClr val="tx1"/>
            </a:solidFill>
          </a:endParaRPr>
        </a:p>
      </dsp:txBody>
      <dsp:txXfrm rot="5400000">
        <a:off x="3876589" y="684752"/>
        <a:ext cx="3602646" cy="2054254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CBF778-C2A5-47D0-89E0-13800E75F1CE}">
      <dsp:nvSpPr>
        <dsp:cNvPr id="0" name=""/>
        <dsp:cNvSpPr/>
      </dsp:nvSpPr>
      <dsp:spPr>
        <a:xfrm>
          <a:off x="6849" y="0"/>
          <a:ext cx="2769592" cy="291098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800" b="1" kern="1200" dirty="0" smtClean="0">
              <a:solidFill>
                <a:schemeClr val="tx1"/>
              </a:solidFill>
            </a:rPr>
            <a:t>تعد</a:t>
          </a:r>
          <a:r>
            <a:rPr lang="ar-EG" sz="2800" b="1" kern="1200" baseline="0" dirty="0" smtClean="0">
              <a:solidFill>
                <a:schemeClr val="tx1"/>
              </a:solidFill>
            </a:rPr>
            <a:t> مصر من أقدم الدول التى وضعت نظاما للحكم </a:t>
          </a:r>
          <a:endParaRPr lang="en-US" sz="2800" b="1" kern="1200" dirty="0">
            <a:solidFill>
              <a:schemeClr val="tx1"/>
            </a:solidFill>
          </a:endParaRPr>
        </a:p>
      </dsp:txBody>
      <dsp:txXfrm>
        <a:off x="87968" y="81119"/>
        <a:ext cx="2607354" cy="2748743"/>
      </dsp:txXfrm>
    </dsp:sp>
    <dsp:sp modelId="{2B1C0E16-F91B-4DEF-8C57-6EF5E7009E6C}">
      <dsp:nvSpPr>
        <dsp:cNvPr id="0" name=""/>
        <dsp:cNvSpPr/>
      </dsp:nvSpPr>
      <dsp:spPr>
        <a:xfrm>
          <a:off x="3241733" y="0"/>
          <a:ext cx="2769592" cy="291098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800" b="1" kern="1200" dirty="0" smtClean="0">
              <a:solidFill>
                <a:schemeClr val="tx1"/>
              </a:solidFill>
            </a:rPr>
            <a:t>أسس</a:t>
          </a:r>
          <a:r>
            <a:rPr lang="ar-EG" sz="2800" b="1" kern="1200" baseline="0" dirty="0" smtClean="0">
              <a:solidFill>
                <a:schemeClr val="tx1"/>
              </a:solidFill>
            </a:rPr>
            <a:t> المصريون القدماء دولة قوية لها نظام حكم ثابت , حقق القوة والرخاء لمصر عبر العصور</a:t>
          </a:r>
          <a:endParaRPr lang="en-US" sz="2800" b="1" kern="1200" dirty="0">
            <a:solidFill>
              <a:schemeClr val="tx1"/>
            </a:solidFill>
          </a:endParaRPr>
        </a:p>
      </dsp:txBody>
      <dsp:txXfrm>
        <a:off x="3322852" y="81119"/>
        <a:ext cx="2607354" cy="2748743"/>
      </dsp:txXfrm>
    </dsp:sp>
    <dsp:sp modelId="{C8B6EEE2-CDD4-4652-82EC-9717E306A63A}">
      <dsp:nvSpPr>
        <dsp:cNvPr id="0" name=""/>
        <dsp:cNvSpPr/>
      </dsp:nvSpPr>
      <dsp:spPr>
        <a:xfrm>
          <a:off x="6476617" y="0"/>
          <a:ext cx="2769592" cy="291098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800" b="1" kern="1200" dirty="0" smtClean="0">
              <a:solidFill>
                <a:schemeClr val="tx1"/>
              </a:solidFill>
            </a:rPr>
            <a:t>وساعد</a:t>
          </a:r>
          <a:r>
            <a:rPr lang="ar-EG" sz="2800" b="1" kern="1200" baseline="0" dirty="0" smtClean="0">
              <a:solidFill>
                <a:schemeClr val="tx1"/>
              </a:solidFill>
            </a:rPr>
            <a:t> على على بناء الحضارة المصرية القديمة التى مازالت تبهر العالم بتيزها حتى الأن </a:t>
          </a:r>
          <a:endParaRPr lang="en-US" sz="2800" b="1" kern="1200" dirty="0">
            <a:solidFill>
              <a:schemeClr val="tx1"/>
            </a:solidFill>
          </a:endParaRPr>
        </a:p>
      </dsp:txBody>
      <dsp:txXfrm>
        <a:off x="6557736" y="81119"/>
        <a:ext cx="2607354" cy="27487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E48702-46E7-4295-AEAC-7C0515C5F234}">
      <dsp:nvSpPr>
        <dsp:cNvPr id="0" name=""/>
        <dsp:cNvSpPr/>
      </dsp:nvSpPr>
      <dsp:spPr>
        <a:xfrm rot="16200000">
          <a:off x="-55004" y="55004"/>
          <a:ext cx="2910981" cy="2800972"/>
        </a:xfrm>
        <a:prstGeom prst="flowChartManualOperati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0" rIns="22860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600" b="1" kern="1200" dirty="0" smtClean="0">
              <a:solidFill>
                <a:schemeClr val="tx1"/>
              </a:solidFill>
            </a:rPr>
            <a:t>من يدير شئون الدولة ؟</a:t>
          </a:r>
          <a:endParaRPr lang="en-US" sz="3600" b="1" kern="1200" dirty="0">
            <a:solidFill>
              <a:schemeClr val="tx1"/>
            </a:solidFill>
          </a:endParaRPr>
        </a:p>
      </dsp:txBody>
      <dsp:txXfrm rot="5400000">
        <a:off x="1" y="582195"/>
        <a:ext cx="2800972" cy="1746589"/>
      </dsp:txXfrm>
    </dsp:sp>
    <dsp:sp modelId="{291302FE-37A2-4916-A317-DD41154CA0A4}">
      <dsp:nvSpPr>
        <dsp:cNvPr id="0" name=""/>
        <dsp:cNvSpPr/>
      </dsp:nvSpPr>
      <dsp:spPr>
        <a:xfrm rot="16200000">
          <a:off x="2957119" y="55004"/>
          <a:ext cx="2910981" cy="2800972"/>
        </a:xfrm>
        <a:prstGeom prst="flowChartManualOperation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780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800" b="1" kern="1200" dirty="0" smtClean="0">
              <a:solidFill>
                <a:schemeClr val="tx1"/>
              </a:solidFill>
            </a:rPr>
            <a:t>تتم إدارة الدولة المصرية من خلال هيئات مختلفة تتعاون مع بعضا البعض </a:t>
          </a:r>
          <a:endParaRPr lang="en-US" sz="2800" b="1" kern="1200" dirty="0">
            <a:solidFill>
              <a:schemeClr val="tx1"/>
            </a:solidFill>
          </a:endParaRPr>
        </a:p>
      </dsp:txBody>
      <dsp:txXfrm rot="5400000">
        <a:off x="3012124" y="582195"/>
        <a:ext cx="2800972" cy="1746589"/>
      </dsp:txXfrm>
    </dsp:sp>
    <dsp:sp modelId="{22143812-4C55-4BEE-9DD1-4CEB83B2B2A4}">
      <dsp:nvSpPr>
        <dsp:cNvPr id="0" name=""/>
        <dsp:cNvSpPr/>
      </dsp:nvSpPr>
      <dsp:spPr>
        <a:xfrm rot="16200000">
          <a:off x="5968164" y="55004"/>
          <a:ext cx="2910981" cy="2800972"/>
        </a:xfrm>
        <a:prstGeom prst="flowChartManualOperation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0" rIns="22860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600" b="1" kern="1200" dirty="0" smtClean="0">
              <a:solidFill>
                <a:schemeClr val="tx1"/>
              </a:solidFill>
            </a:rPr>
            <a:t>تنقسم الهيئات فى الدولة إلى :</a:t>
          </a:r>
          <a:endParaRPr lang="en-US" sz="3600" b="1" kern="1200" dirty="0">
            <a:solidFill>
              <a:schemeClr val="tx1"/>
            </a:solidFill>
          </a:endParaRPr>
        </a:p>
      </dsp:txBody>
      <dsp:txXfrm rot="5400000">
        <a:off x="6023169" y="582195"/>
        <a:ext cx="2800972" cy="1746589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BFC7F7-08B5-4F29-8DBB-B70E78DE3095}">
      <dsp:nvSpPr>
        <dsp:cNvPr id="0" name=""/>
        <dsp:cNvSpPr/>
      </dsp:nvSpPr>
      <dsp:spPr>
        <a:xfrm>
          <a:off x="2373874" y="0"/>
          <a:ext cx="3414319" cy="3414319"/>
        </a:xfrm>
        <a:prstGeom prst="triangl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257933-5437-4FAB-8AA5-3D7D86FAFCC1}">
      <dsp:nvSpPr>
        <dsp:cNvPr id="0" name=""/>
        <dsp:cNvSpPr/>
      </dsp:nvSpPr>
      <dsp:spPr>
        <a:xfrm>
          <a:off x="4081034" y="343265"/>
          <a:ext cx="2219307" cy="808233"/>
        </a:xfrm>
        <a:prstGeom prst="roundRect">
          <a:avLst/>
        </a:prstGeom>
        <a:solidFill>
          <a:srgbClr val="FFFF00">
            <a:alpha val="90000"/>
          </a:srgb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000" b="1" kern="1200" dirty="0" smtClean="0"/>
            <a:t>الملك </a:t>
          </a:r>
          <a:endParaRPr lang="ar-EG" sz="2800" b="1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1800" b="1" kern="1200" dirty="0" smtClean="0"/>
            <a:t>( الفرعون )</a:t>
          </a:r>
          <a:endParaRPr lang="en-US" sz="1800" b="1" kern="1200" dirty="0"/>
        </a:p>
      </dsp:txBody>
      <dsp:txXfrm>
        <a:off x="4120489" y="382720"/>
        <a:ext cx="2140397" cy="729323"/>
      </dsp:txXfrm>
    </dsp:sp>
    <dsp:sp modelId="{30DD6289-BF45-49F2-A7EC-D59904A48651}">
      <dsp:nvSpPr>
        <dsp:cNvPr id="0" name=""/>
        <dsp:cNvSpPr/>
      </dsp:nvSpPr>
      <dsp:spPr>
        <a:xfrm>
          <a:off x="4081034" y="1252528"/>
          <a:ext cx="2219307" cy="808233"/>
        </a:xfrm>
        <a:prstGeom prst="roundRect">
          <a:avLst/>
        </a:prstGeom>
        <a:solidFill>
          <a:srgbClr val="92D050">
            <a:alpha val="90000"/>
          </a:srgbClr>
        </a:solidFill>
        <a:ln w="9525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1800" b="1" kern="1200" dirty="0" smtClean="0"/>
            <a:t>الوزير </a:t>
          </a:r>
          <a:endParaRPr lang="ar-EG" sz="2000" b="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1600" b="0" kern="1200" dirty="0" smtClean="0"/>
            <a:t>( رئيس الإدارة المركزية )</a:t>
          </a:r>
          <a:endParaRPr lang="en-US" sz="1600" b="0" kern="1200" dirty="0"/>
        </a:p>
      </dsp:txBody>
      <dsp:txXfrm>
        <a:off x="4120489" y="1291983"/>
        <a:ext cx="2140397" cy="729323"/>
      </dsp:txXfrm>
    </dsp:sp>
    <dsp:sp modelId="{C78C0C45-6A8F-4198-82D0-94F788802D1C}">
      <dsp:nvSpPr>
        <dsp:cNvPr id="0" name=""/>
        <dsp:cNvSpPr/>
      </dsp:nvSpPr>
      <dsp:spPr>
        <a:xfrm>
          <a:off x="4081034" y="2161790"/>
          <a:ext cx="2219307" cy="808233"/>
        </a:xfrm>
        <a:prstGeom prst="roundRect">
          <a:avLst/>
        </a:prstGeom>
        <a:solidFill>
          <a:srgbClr val="00B0F0">
            <a:alpha val="90000"/>
          </a:srgbClr>
        </a:solid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1800" b="1" kern="1200" dirty="0" smtClean="0"/>
            <a:t>كبار الموظفين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1400" b="1" kern="1200" dirty="0" smtClean="0"/>
            <a:t>( رؤساء الإدارات المركزية )</a:t>
          </a:r>
          <a:endParaRPr lang="en-US" sz="1400" b="1" kern="1200" dirty="0"/>
        </a:p>
      </dsp:txBody>
      <dsp:txXfrm>
        <a:off x="4120489" y="2201245"/>
        <a:ext cx="2140397" cy="729323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CBF778-C2A5-47D0-89E0-13800E75F1CE}">
      <dsp:nvSpPr>
        <dsp:cNvPr id="0" name=""/>
        <dsp:cNvSpPr/>
      </dsp:nvSpPr>
      <dsp:spPr>
        <a:xfrm>
          <a:off x="0" y="0"/>
          <a:ext cx="2053474" cy="223147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solidFill>
                <a:schemeClr val="tx1"/>
              </a:solidFill>
            </a:rPr>
            <a:t>كان</a:t>
          </a:r>
          <a:r>
            <a:rPr lang="ar-EG" sz="3200" b="1" kern="1200" baseline="0" dirty="0" smtClean="0">
              <a:solidFill>
                <a:schemeClr val="tx1"/>
              </a:solidFill>
            </a:rPr>
            <a:t> يرأس نظام الحكم فى مصر ومهمته :</a:t>
          </a:r>
          <a:endParaRPr lang="en-US" sz="3200" b="1" kern="1200" dirty="0">
            <a:solidFill>
              <a:schemeClr val="tx1"/>
            </a:solidFill>
          </a:endParaRPr>
        </a:p>
      </dsp:txBody>
      <dsp:txXfrm>
        <a:off x="60144" y="60144"/>
        <a:ext cx="1933186" cy="2111185"/>
      </dsp:txXfrm>
    </dsp:sp>
    <dsp:sp modelId="{8A5731BE-8E5B-4BA5-9F18-2A76B5525388}">
      <dsp:nvSpPr>
        <dsp:cNvPr id="0" name=""/>
        <dsp:cNvSpPr/>
      </dsp:nvSpPr>
      <dsp:spPr>
        <a:xfrm>
          <a:off x="2400563" y="0"/>
          <a:ext cx="2053474" cy="223147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solidFill>
                <a:schemeClr val="tx1"/>
              </a:solidFill>
            </a:rPr>
            <a:t>إدارة شئون البلاد </a:t>
          </a:r>
          <a:endParaRPr lang="en-US" sz="3200" b="1" kern="1200" dirty="0">
            <a:solidFill>
              <a:schemeClr val="tx1"/>
            </a:solidFill>
          </a:endParaRPr>
        </a:p>
      </dsp:txBody>
      <dsp:txXfrm>
        <a:off x="2460707" y="60144"/>
        <a:ext cx="1933186" cy="2111185"/>
      </dsp:txXfrm>
    </dsp:sp>
    <dsp:sp modelId="{2B1C0E16-F91B-4DEF-8C57-6EF5E7009E6C}">
      <dsp:nvSpPr>
        <dsp:cNvPr id="0" name=""/>
        <dsp:cNvSpPr/>
      </dsp:nvSpPr>
      <dsp:spPr>
        <a:xfrm>
          <a:off x="4799021" y="0"/>
          <a:ext cx="2053474" cy="223147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800" b="1" kern="1200" dirty="0" smtClean="0">
              <a:solidFill>
                <a:schemeClr val="tx1"/>
              </a:solidFill>
            </a:rPr>
            <a:t>عقد </a:t>
          </a:r>
          <a:r>
            <a:rPr lang="ar-EG" sz="3200" b="1" kern="1200" dirty="0" smtClean="0">
              <a:solidFill>
                <a:schemeClr val="tx1"/>
              </a:solidFill>
            </a:rPr>
            <a:t>المعاهدات</a:t>
          </a:r>
          <a:endParaRPr lang="en-US" sz="2800" b="1" kern="1200" dirty="0">
            <a:solidFill>
              <a:schemeClr val="tx1"/>
            </a:solidFill>
          </a:endParaRPr>
        </a:p>
      </dsp:txBody>
      <dsp:txXfrm>
        <a:off x="4859165" y="60144"/>
        <a:ext cx="1933186" cy="2111185"/>
      </dsp:txXfrm>
    </dsp:sp>
    <dsp:sp modelId="{C8B6EEE2-CDD4-4652-82EC-9717E306A63A}">
      <dsp:nvSpPr>
        <dsp:cNvPr id="0" name=""/>
        <dsp:cNvSpPr/>
      </dsp:nvSpPr>
      <dsp:spPr>
        <a:xfrm>
          <a:off x="7197479" y="0"/>
          <a:ext cx="2053474" cy="223147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800" b="1" kern="1200" dirty="0" smtClean="0">
              <a:solidFill>
                <a:schemeClr val="tx1"/>
              </a:solidFill>
            </a:rPr>
            <a:t>أصدار القوانين </a:t>
          </a:r>
          <a:endParaRPr lang="en-US" sz="2800" b="1" kern="1200" dirty="0">
            <a:solidFill>
              <a:schemeClr val="tx1"/>
            </a:solidFill>
          </a:endParaRPr>
        </a:p>
      </dsp:txBody>
      <dsp:txXfrm>
        <a:off x="7257623" y="60144"/>
        <a:ext cx="1933186" cy="2111185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CBF778-C2A5-47D0-89E0-13800E75F1CE}">
      <dsp:nvSpPr>
        <dsp:cNvPr id="0" name=""/>
        <dsp:cNvSpPr/>
      </dsp:nvSpPr>
      <dsp:spPr>
        <a:xfrm>
          <a:off x="0" y="0"/>
          <a:ext cx="3016103" cy="283548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solidFill>
                <a:schemeClr val="tx1"/>
              </a:solidFill>
            </a:rPr>
            <a:t>يمثل</a:t>
          </a:r>
          <a:r>
            <a:rPr lang="ar-EG" sz="3200" b="1" kern="1200" baseline="0" dirty="0" smtClean="0">
              <a:solidFill>
                <a:schemeClr val="tx1"/>
              </a:solidFill>
            </a:rPr>
            <a:t> رئيس الوزراء حاليا </a:t>
          </a:r>
          <a:endParaRPr lang="en-US" sz="3200" b="1" kern="1200" dirty="0">
            <a:solidFill>
              <a:schemeClr val="tx1"/>
            </a:solidFill>
          </a:endParaRPr>
        </a:p>
      </dsp:txBody>
      <dsp:txXfrm>
        <a:off x="83048" y="83048"/>
        <a:ext cx="2850007" cy="2669385"/>
      </dsp:txXfrm>
    </dsp:sp>
    <dsp:sp modelId="{8A5731BE-8E5B-4BA5-9F18-2A76B5525388}">
      <dsp:nvSpPr>
        <dsp:cNvPr id="0" name=""/>
        <dsp:cNvSpPr/>
      </dsp:nvSpPr>
      <dsp:spPr>
        <a:xfrm>
          <a:off x="3525058" y="0"/>
          <a:ext cx="3016103" cy="283548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solidFill>
                <a:schemeClr val="tx1"/>
              </a:solidFill>
            </a:rPr>
            <a:t>كان</a:t>
          </a:r>
          <a:r>
            <a:rPr lang="ar-EG" sz="3200" b="1" kern="1200" baseline="0" dirty="0" smtClean="0">
              <a:solidFill>
                <a:schemeClr val="tx1"/>
              </a:solidFill>
            </a:rPr>
            <a:t> يعاون الملك فى إدارة شئون البلاد</a:t>
          </a:r>
          <a:endParaRPr lang="en-US" sz="3200" b="1" kern="1200" dirty="0">
            <a:solidFill>
              <a:schemeClr val="tx1"/>
            </a:solidFill>
          </a:endParaRPr>
        </a:p>
      </dsp:txBody>
      <dsp:txXfrm>
        <a:off x="3608106" y="83048"/>
        <a:ext cx="2850007" cy="2669385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CBF778-C2A5-47D0-89E0-13800E75F1CE}">
      <dsp:nvSpPr>
        <dsp:cNvPr id="0" name=""/>
        <dsp:cNvSpPr/>
      </dsp:nvSpPr>
      <dsp:spPr>
        <a:xfrm>
          <a:off x="0" y="0"/>
          <a:ext cx="3016103" cy="283548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solidFill>
                <a:schemeClr val="tx1"/>
              </a:solidFill>
            </a:rPr>
            <a:t>يمثلون الوزراء حاليا</a:t>
          </a:r>
          <a:endParaRPr lang="en-US" sz="3200" b="1" kern="1200" dirty="0">
            <a:solidFill>
              <a:schemeClr val="tx1"/>
            </a:solidFill>
          </a:endParaRPr>
        </a:p>
      </dsp:txBody>
      <dsp:txXfrm>
        <a:off x="83048" y="83048"/>
        <a:ext cx="2850007" cy="2669385"/>
      </dsp:txXfrm>
    </dsp:sp>
    <dsp:sp modelId="{8A5731BE-8E5B-4BA5-9F18-2A76B5525388}">
      <dsp:nvSpPr>
        <dsp:cNvPr id="0" name=""/>
        <dsp:cNvSpPr/>
      </dsp:nvSpPr>
      <dsp:spPr>
        <a:xfrm>
          <a:off x="3525058" y="0"/>
          <a:ext cx="3016103" cy="283548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solidFill>
                <a:schemeClr val="tx1"/>
              </a:solidFill>
            </a:rPr>
            <a:t>وكانوا يعاونون الوزير</a:t>
          </a:r>
          <a:endParaRPr lang="en-US" sz="3200" b="1" kern="1200" dirty="0">
            <a:solidFill>
              <a:schemeClr val="tx1"/>
            </a:solidFill>
          </a:endParaRPr>
        </a:p>
      </dsp:txBody>
      <dsp:txXfrm>
        <a:off x="3608106" y="83048"/>
        <a:ext cx="2850007" cy="266938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028094-9C20-4DFD-A216-89C4CDF8F683}">
      <dsp:nvSpPr>
        <dsp:cNvPr id="0" name=""/>
        <dsp:cNvSpPr/>
      </dsp:nvSpPr>
      <dsp:spPr>
        <a:xfrm>
          <a:off x="3144" y="2449"/>
          <a:ext cx="8743427" cy="54487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400" b="1" kern="1200" dirty="0" smtClean="0">
              <a:solidFill>
                <a:schemeClr val="tx1"/>
              </a:solidFill>
            </a:rPr>
            <a:t>نظام الحكم </a:t>
          </a:r>
          <a:endParaRPr lang="en-US" sz="2400" b="1" kern="1200" dirty="0">
            <a:solidFill>
              <a:schemeClr val="tx1"/>
            </a:solidFill>
          </a:endParaRPr>
        </a:p>
      </dsp:txBody>
      <dsp:txXfrm>
        <a:off x="19103" y="18408"/>
        <a:ext cx="8711509" cy="512960"/>
      </dsp:txXfrm>
    </dsp:sp>
    <dsp:sp modelId="{5105A8D8-0555-46E6-8242-B2DB4F119D3C}">
      <dsp:nvSpPr>
        <dsp:cNvPr id="0" name=""/>
        <dsp:cNvSpPr/>
      </dsp:nvSpPr>
      <dsp:spPr>
        <a:xfrm>
          <a:off x="3144" y="620658"/>
          <a:ext cx="2759920" cy="54487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300" b="1" kern="1200" dirty="0" smtClean="0">
              <a:solidFill>
                <a:schemeClr val="tx1"/>
              </a:solidFill>
            </a:rPr>
            <a:t>السلطة القضائية</a:t>
          </a:r>
          <a:endParaRPr lang="en-US" sz="2300" b="1" kern="1200" dirty="0">
            <a:solidFill>
              <a:schemeClr val="tx1"/>
            </a:solidFill>
          </a:endParaRPr>
        </a:p>
      </dsp:txBody>
      <dsp:txXfrm>
        <a:off x="19103" y="636617"/>
        <a:ext cx="2728002" cy="512960"/>
      </dsp:txXfrm>
    </dsp:sp>
    <dsp:sp modelId="{8A497F84-7107-4135-996C-4CD57C14ABE1}">
      <dsp:nvSpPr>
        <dsp:cNvPr id="0" name=""/>
        <dsp:cNvSpPr/>
      </dsp:nvSpPr>
      <dsp:spPr>
        <a:xfrm>
          <a:off x="3144" y="1238867"/>
          <a:ext cx="2759920" cy="54487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1600" b="1" kern="1200" dirty="0" smtClean="0">
              <a:solidFill>
                <a:schemeClr val="tx1"/>
              </a:solidFill>
            </a:rPr>
            <a:t>سلطة مستقلة تتولاها المحاكم المختلفة وهى المسئولة عن إصدار  الأحكام</a:t>
          </a:r>
          <a:endParaRPr lang="en-US" sz="1600" b="1" kern="1200" dirty="0">
            <a:solidFill>
              <a:schemeClr val="tx1"/>
            </a:solidFill>
          </a:endParaRPr>
        </a:p>
      </dsp:txBody>
      <dsp:txXfrm>
        <a:off x="19103" y="1254826"/>
        <a:ext cx="2728002" cy="512960"/>
      </dsp:txXfrm>
    </dsp:sp>
    <dsp:sp modelId="{4FAAA297-292D-4DE6-BEDD-3029A3C198A4}">
      <dsp:nvSpPr>
        <dsp:cNvPr id="0" name=""/>
        <dsp:cNvSpPr/>
      </dsp:nvSpPr>
      <dsp:spPr>
        <a:xfrm>
          <a:off x="2994897" y="620658"/>
          <a:ext cx="2759920" cy="54487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200" b="1" kern="1200" dirty="0" smtClean="0">
              <a:solidFill>
                <a:schemeClr val="tx1"/>
              </a:solidFill>
            </a:rPr>
            <a:t>السلطة التشريعية ويمثلها :</a:t>
          </a:r>
          <a:endParaRPr lang="en-US" sz="2200" b="1" kern="1200" dirty="0">
            <a:solidFill>
              <a:schemeClr val="tx1"/>
            </a:solidFill>
          </a:endParaRPr>
        </a:p>
      </dsp:txBody>
      <dsp:txXfrm>
        <a:off x="3010856" y="636617"/>
        <a:ext cx="2728002" cy="512960"/>
      </dsp:txXfrm>
    </dsp:sp>
    <dsp:sp modelId="{9E663BF1-9C0F-4D85-BCDC-2F86EC8A3231}">
      <dsp:nvSpPr>
        <dsp:cNvPr id="0" name=""/>
        <dsp:cNvSpPr/>
      </dsp:nvSpPr>
      <dsp:spPr>
        <a:xfrm>
          <a:off x="2994897" y="1238867"/>
          <a:ext cx="2759920" cy="54487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1600" b="1" kern="1200" dirty="0" smtClean="0">
              <a:solidFill>
                <a:schemeClr val="tx1"/>
              </a:solidFill>
            </a:rPr>
            <a:t>مجلس النواب وهو المسئول عن وضع القوانين </a:t>
          </a:r>
          <a:endParaRPr lang="en-US" sz="1600" b="1" kern="1200" dirty="0">
            <a:solidFill>
              <a:schemeClr val="tx1"/>
            </a:solidFill>
          </a:endParaRPr>
        </a:p>
      </dsp:txBody>
      <dsp:txXfrm>
        <a:off x="3010856" y="1254826"/>
        <a:ext cx="2728002" cy="512960"/>
      </dsp:txXfrm>
    </dsp:sp>
    <dsp:sp modelId="{F9CA37A7-20E4-4CD1-BF21-1C88E3EFE739}">
      <dsp:nvSpPr>
        <dsp:cNvPr id="0" name=""/>
        <dsp:cNvSpPr/>
      </dsp:nvSpPr>
      <dsp:spPr>
        <a:xfrm>
          <a:off x="5986651" y="620658"/>
          <a:ext cx="2759920" cy="54487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200" b="1" kern="1200" dirty="0" smtClean="0">
              <a:solidFill>
                <a:schemeClr val="tx1"/>
              </a:solidFill>
            </a:rPr>
            <a:t>السلطة التنفيذية</a:t>
          </a:r>
          <a:endParaRPr lang="en-US" sz="2200" b="1" kern="1200" dirty="0">
            <a:solidFill>
              <a:schemeClr val="tx1"/>
            </a:solidFill>
          </a:endParaRPr>
        </a:p>
      </dsp:txBody>
      <dsp:txXfrm>
        <a:off x="6002610" y="636617"/>
        <a:ext cx="2728002" cy="512960"/>
      </dsp:txXfrm>
    </dsp:sp>
    <dsp:sp modelId="{241FC786-C55B-4402-9E61-B62B34D256EE}">
      <dsp:nvSpPr>
        <dsp:cNvPr id="0" name=""/>
        <dsp:cNvSpPr/>
      </dsp:nvSpPr>
      <dsp:spPr>
        <a:xfrm>
          <a:off x="5986651" y="1238867"/>
          <a:ext cx="2759920" cy="54487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300" b="1" kern="1200" dirty="0" smtClean="0">
              <a:solidFill>
                <a:schemeClr val="tx1"/>
              </a:solidFill>
            </a:rPr>
            <a:t>1- رئيس الجمهورية</a:t>
          </a:r>
          <a:endParaRPr lang="en-US" sz="2300" b="1" kern="1200" dirty="0">
            <a:solidFill>
              <a:schemeClr val="tx1"/>
            </a:solidFill>
          </a:endParaRPr>
        </a:p>
      </dsp:txBody>
      <dsp:txXfrm>
        <a:off x="6002610" y="1254826"/>
        <a:ext cx="2728002" cy="512960"/>
      </dsp:txXfrm>
    </dsp:sp>
    <dsp:sp modelId="{5EDDE7E3-702D-44BE-909A-8608115C4BB9}">
      <dsp:nvSpPr>
        <dsp:cNvPr id="0" name=""/>
        <dsp:cNvSpPr/>
      </dsp:nvSpPr>
      <dsp:spPr>
        <a:xfrm>
          <a:off x="5986651" y="1857076"/>
          <a:ext cx="2759920" cy="54487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200" b="1" kern="1200" dirty="0" smtClean="0">
              <a:solidFill>
                <a:schemeClr val="tx1"/>
              </a:solidFill>
            </a:rPr>
            <a:t>2- الحكومة ويمثلها </a:t>
          </a:r>
          <a:endParaRPr lang="en-US" sz="2200" b="1" kern="1200" dirty="0">
            <a:solidFill>
              <a:schemeClr val="tx1"/>
            </a:solidFill>
          </a:endParaRPr>
        </a:p>
      </dsp:txBody>
      <dsp:txXfrm>
        <a:off x="6002610" y="1873035"/>
        <a:ext cx="2728002" cy="512960"/>
      </dsp:txXfrm>
    </dsp:sp>
    <dsp:sp modelId="{B85E6878-2086-40B0-BB7C-F507E083FC96}">
      <dsp:nvSpPr>
        <dsp:cNvPr id="0" name=""/>
        <dsp:cNvSpPr/>
      </dsp:nvSpPr>
      <dsp:spPr>
        <a:xfrm>
          <a:off x="5986651" y="2475285"/>
          <a:ext cx="2759920" cy="54487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200" b="1" kern="1200" dirty="0" smtClean="0">
              <a:solidFill>
                <a:schemeClr val="tx1"/>
              </a:solidFill>
            </a:rPr>
            <a:t>رئيس الوزراء</a:t>
          </a:r>
          <a:endParaRPr lang="en-US" sz="2200" b="1" kern="1200" dirty="0">
            <a:solidFill>
              <a:schemeClr val="tx1"/>
            </a:solidFill>
          </a:endParaRPr>
        </a:p>
      </dsp:txBody>
      <dsp:txXfrm>
        <a:off x="6002610" y="2491244"/>
        <a:ext cx="2728002" cy="512960"/>
      </dsp:txXfrm>
    </dsp:sp>
    <dsp:sp modelId="{938F2CA2-92FD-45CF-A698-359B08EAA226}">
      <dsp:nvSpPr>
        <dsp:cNvPr id="0" name=""/>
        <dsp:cNvSpPr/>
      </dsp:nvSpPr>
      <dsp:spPr>
        <a:xfrm>
          <a:off x="5986651" y="3093494"/>
          <a:ext cx="2759920" cy="54487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200" b="1" kern="1200" dirty="0" smtClean="0">
              <a:solidFill>
                <a:schemeClr val="tx1"/>
              </a:solidFill>
            </a:rPr>
            <a:t>الوزراء</a:t>
          </a:r>
          <a:endParaRPr lang="en-US" sz="2200" b="1" kern="1200" dirty="0">
            <a:solidFill>
              <a:schemeClr val="tx1"/>
            </a:solidFill>
          </a:endParaRPr>
        </a:p>
      </dsp:txBody>
      <dsp:txXfrm>
        <a:off x="6002610" y="3109453"/>
        <a:ext cx="2728002" cy="51296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E5597A-8E06-4135-AF8E-0F624FAD08F2}">
      <dsp:nvSpPr>
        <dsp:cNvPr id="0" name=""/>
        <dsp:cNvSpPr/>
      </dsp:nvSpPr>
      <dsp:spPr>
        <a:xfrm>
          <a:off x="-3772205" y="-583428"/>
          <a:ext cx="4527486" cy="4527486"/>
        </a:xfrm>
        <a:prstGeom prst="blockArc">
          <a:avLst>
            <a:gd name="adj1" fmla="val 18900000"/>
            <a:gd name="adj2" fmla="val 2700000"/>
            <a:gd name="adj3" fmla="val 477"/>
          </a:avLst>
        </a:pr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71A9FF-50A0-490C-A6C4-8B75A2BCE043}">
      <dsp:nvSpPr>
        <dsp:cNvPr id="0" name=""/>
        <dsp:cNvSpPr/>
      </dsp:nvSpPr>
      <dsp:spPr>
        <a:xfrm>
          <a:off x="617767" y="480099"/>
          <a:ext cx="5516431" cy="96006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51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solidFill>
                <a:schemeClr val="tx1"/>
              </a:solidFill>
            </a:rPr>
            <a:t>أ: رئيس الجمهورية ومهامه :</a:t>
          </a:r>
          <a:endParaRPr lang="en-US" sz="3200" b="1" kern="1200" dirty="0">
            <a:solidFill>
              <a:schemeClr val="tx1"/>
            </a:solidFill>
          </a:endParaRPr>
        </a:p>
      </dsp:txBody>
      <dsp:txXfrm>
        <a:off x="617767" y="480099"/>
        <a:ext cx="5516431" cy="960064"/>
      </dsp:txXfrm>
    </dsp:sp>
    <dsp:sp modelId="{8C907747-5A69-4E3D-B9B0-8944923B2C89}">
      <dsp:nvSpPr>
        <dsp:cNvPr id="0" name=""/>
        <dsp:cNvSpPr/>
      </dsp:nvSpPr>
      <dsp:spPr>
        <a:xfrm>
          <a:off x="17727" y="360091"/>
          <a:ext cx="1200080" cy="120008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57150" extrusionH="12700" prstMaterial="flat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0B5AEC2-F7D3-4F31-A86B-AFE64E416010}">
      <dsp:nvSpPr>
        <dsp:cNvPr id="0" name=""/>
        <dsp:cNvSpPr/>
      </dsp:nvSpPr>
      <dsp:spPr>
        <a:xfrm>
          <a:off x="617767" y="1920465"/>
          <a:ext cx="5516431" cy="960064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51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700" b="1" kern="1200" dirty="0" smtClean="0">
              <a:solidFill>
                <a:schemeClr val="tx1"/>
              </a:solidFill>
            </a:rPr>
            <a:t>يتول رئيس الجمهورية الرئاسة عن طريق التصويت له فى انتخابات عامه ويقوم ب:</a:t>
          </a:r>
          <a:endParaRPr lang="en-US" sz="2700" b="1" kern="1200" dirty="0">
            <a:solidFill>
              <a:schemeClr val="tx1"/>
            </a:solidFill>
          </a:endParaRPr>
        </a:p>
      </dsp:txBody>
      <dsp:txXfrm>
        <a:off x="617767" y="1920465"/>
        <a:ext cx="5516431" cy="960064"/>
      </dsp:txXfrm>
    </dsp:sp>
    <dsp:sp modelId="{C92579B6-CA88-4E6A-B923-B433532B83D6}">
      <dsp:nvSpPr>
        <dsp:cNvPr id="0" name=""/>
        <dsp:cNvSpPr/>
      </dsp:nvSpPr>
      <dsp:spPr>
        <a:xfrm>
          <a:off x="17727" y="1800457"/>
          <a:ext cx="1200080" cy="120008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57150" extrusionH="12700" prstMaterial="flat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B6FD30-E5BA-4770-A09B-AF88DE1B737E}">
      <dsp:nvSpPr>
        <dsp:cNvPr id="0" name=""/>
        <dsp:cNvSpPr/>
      </dsp:nvSpPr>
      <dsp:spPr>
        <a:xfrm rot="16200000">
          <a:off x="-82033" y="83039"/>
          <a:ext cx="2783338" cy="2617258"/>
        </a:xfrm>
        <a:prstGeom prst="flowChartManualOperati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0" rIns="22860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600" b="1" kern="1200" dirty="0" smtClean="0">
              <a:solidFill>
                <a:schemeClr val="tx1"/>
              </a:solidFill>
            </a:rPr>
            <a:t>1- العمل على أمن الوطن </a:t>
          </a:r>
          <a:endParaRPr lang="en-US" sz="3600" b="1" kern="1200" dirty="0">
            <a:solidFill>
              <a:schemeClr val="tx1"/>
            </a:solidFill>
          </a:endParaRPr>
        </a:p>
      </dsp:txBody>
      <dsp:txXfrm rot="5400000">
        <a:off x="1007" y="556667"/>
        <a:ext cx="2617258" cy="1670002"/>
      </dsp:txXfrm>
    </dsp:sp>
    <dsp:sp modelId="{7537F64C-80F5-401B-9B97-4C8CCC64F56C}">
      <dsp:nvSpPr>
        <dsp:cNvPr id="0" name=""/>
        <dsp:cNvSpPr/>
      </dsp:nvSpPr>
      <dsp:spPr>
        <a:xfrm rot="16200000">
          <a:off x="2731519" y="83039"/>
          <a:ext cx="2783338" cy="2617258"/>
        </a:xfrm>
        <a:prstGeom prst="flowChartManualOperation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0" rIns="22860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600" b="1" kern="1200" dirty="0" smtClean="0">
              <a:solidFill>
                <a:schemeClr val="tx1"/>
              </a:solidFill>
            </a:rPr>
            <a:t>2- تمثيل مصر محليا ودوليا </a:t>
          </a:r>
          <a:endParaRPr lang="en-US" sz="3600" b="1" kern="1200" dirty="0">
            <a:solidFill>
              <a:schemeClr val="tx1"/>
            </a:solidFill>
          </a:endParaRPr>
        </a:p>
      </dsp:txBody>
      <dsp:txXfrm rot="5400000">
        <a:off x="2814559" y="556667"/>
        <a:ext cx="2617258" cy="1670002"/>
      </dsp:txXfrm>
    </dsp:sp>
    <dsp:sp modelId="{3999F6E5-903D-4859-9859-D1C57DDF6444}">
      <dsp:nvSpPr>
        <dsp:cNvPr id="0" name=""/>
        <dsp:cNvSpPr/>
      </dsp:nvSpPr>
      <dsp:spPr>
        <a:xfrm rot="16200000">
          <a:off x="5545073" y="83039"/>
          <a:ext cx="2783338" cy="2617258"/>
        </a:xfrm>
        <a:prstGeom prst="flowChartManualOperation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0" rIns="22860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600" b="1" kern="1200" dirty="0" smtClean="0">
              <a:solidFill>
                <a:schemeClr val="tx1"/>
              </a:solidFill>
            </a:rPr>
            <a:t>3- رعاية مصالح الشعب</a:t>
          </a:r>
          <a:endParaRPr lang="en-US" sz="3600" b="1" kern="1200" dirty="0">
            <a:solidFill>
              <a:schemeClr val="tx1"/>
            </a:solidFill>
          </a:endParaRPr>
        </a:p>
      </dsp:txBody>
      <dsp:txXfrm rot="5400000">
        <a:off x="5628113" y="556667"/>
        <a:ext cx="2617258" cy="167000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E5597A-8E06-4135-AF8E-0F624FAD08F2}">
      <dsp:nvSpPr>
        <dsp:cNvPr id="0" name=""/>
        <dsp:cNvSpPr/>
      </dsp:nvSpPr>
      <dsp:spPr>
        <a:xfrm>
          <a:off x="-3802150" y="-588023"/>
          <a:ext cx="4563393" cy="4563393"/>
        </a:xfrm>
        <a:prstGeom prst="blockArc">
          <a:avLst>
            <a:gd name="adj1" fmla="val 18900000"/>
            <a:gd name="adj2" fmla="val 2700000"/>
            <a:gd name="adj3" fmla="val 473"/>
          </a:avLst>
        </a:pr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71A9FF-50A0-490C-A6C4-8B75A2BCE043}">
      <dsp:nvSpPr>
        <dsp:cNvPr id="0" name=""/>
        <dsp:cNvSpPr/>
      </dsp:nvSpPr>
      <dsp:spPr>
        <a:xfrm>
          <a:off x="622678" y="483916"/>
          <a:ext cx="5905662" cy="96769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8109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800" b="1" kern="1200" dirty="0" smtClean="0">
              <a:solidFill>
                <a:schemeClr val="tx1"/>
              </a:solidFill>
            </a:rPr>
            <a:t>تتعاون مع الحكومة المصرية مع رئيس الجمهورية فى إدارة شئون الدولة </a:t>
          </a:r>
          <a:endParaRPr lang="en-US" sz="2800" b="1" kern="1200" dirty="0">
            <a:solidFill>
              <a:schemeClr val="tx1"/>
            </a:solidFill>
          </a:endParaRPr>
        </a:p>
      </dsp:txBody>
      <dsp:txXfrm>
        <a:off x="622678" y="483916"/>
        <a:ext cx="5905662" cy="967697"/>
      </dsp:txXfrm>
    </dsp:sp>
    <dsp:sp modelId="{8C907747-5A69-4E3D-B9B0-8944923B2C89}">
      <dsp:nvSpPr>
        <dsp:cNvPr id="0" name=""/>
        <dsp:cNvSpPr/>
      </dsp:nvSpPr>
      <dsp:spPr>
        <a:xfrm>
          <a:off x="17868" y="362954"/>
          <a:ext cx="1209621" cy="120962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57150" extrusionH="12700" prstMaterial="flat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0B5AEC2-F7D3-4F31-A86B-AFE64E416010}">
      <dsp:nvSpPr>
        <dsp:cNvPr id="0" name=""/>
        <dsp:cNvSpPr/>
      </dsp:nvSpPr>
      <dsp:spPr>
        <a:xfrm>
          <a:off x="622678" y="1935732"/>
          <a:ext cx="5905662" cy="967697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8109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800" b="1" kern="1200" dirty="0" smtClean="0">
              <a:solidFill>
                <a:schemeClr val="tx1"/>
              </a:solidFill>
            </a:rPr>
            <a:t>فهى</a:t>
          </a:r>
          <a:r>
            <a:rPr lang="ar-EG" sz="2800" b="1" kern="1200" baseline="0" dirty="0" smtClean="0">
              <a:solidFill>
                <a:schemeClr val="tx1"/>
              </a:solidFill>
            </a:rPr>
            <a:t> تتكون من رئيس مجلس الوزراء والوزراء وتقوم الحكومة بمهام عديدة هى :</a:t>
          </a:r>
          <a:endParaRPr lang="en-US" sz="2800" b="1" kern="1200" dirty="0">
            <a:solidFill>
              <a:schemeClr val="tx1"/>
            </a:solidFill>
          </a:endParaRPr>
        </a:p>
      </dsp:txBody>
      <dsp:txXfrm>
        <a:off x="622678" y="1935732"/>
        <a:ext cx="5905662" cy="967697"/>
      </dsp:txXfrm>
    </dsp:sp>
    <dsp:sp modelId="{C92579B6-CA88-4E6A-B923-B433532B83D6}">
      <dsp:nvSpPr>
        <dsp:cNvPr id="0" name=""/>
        <dsp:cNvSpPr/>
      </dsp:nvSpPr>
      <dsp:spPr>
        <a:xfrm>
          <a:off x="17868" y="1814770"/>
          <a:ext cx="1209621" cy="120962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57150" extrusionH="12700" prstMaterial="flat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4E918F-716A-48FC-A1D8-8C2A09B55A66}">
      <dsp:nvSpPr>
        <dsp:cNvPr id="0" name=""/>
        <dsp:cNvSpPr/>
      </dsp:nvSpPr>
      <dsp:spPr>
        <a:xfrm>
          <a:off x="6656" y="0"/>
          <a:ext cx="2691751" cy="311889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solidFill>
                <a:schemeClr val="tx1"/>
              </a:solidFill>
            </a:rPr>
            <a:t>1- إصدار القرارات وفقا للقانون</a:t>
          </a:r>
          <a:endParaRPr lang="en-US" sz="3200" b="1" kern="1200" dirty="0">
            <a:solidFill>
              <a:schemeClr val="tx1"/>
            </a:solidFill>
          </a:endParaRPr>
        </a:p>
      </dsp:txBody>
      <dsp:txXfrm>
        <a:off x="85495" y="78839"/>
        <a:ext cx="2534073" cy="2961219"/>
      </dsp:txXfrm>
    </dsp:sp>
    <dsp:sp modelId="{DA83B3A9-09F6-4E4E-8650-FA2BC4C423B4}">
      <dsp:nvSpPr>
        <dsp:cNvPr id="0" name=""/>
        <dsp:cNvSpPr/>
      </dsp:nvSpPr>
      <dsp:spPr>
        <a:xfrm>
          <a:off x="3150623" y="0"/>
          <a:ext cx="2691751" cy="311889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400" b="1" kern="1200" dirty="0" smtClean="0">
              <a:solidFill>
                <a:schemeClr val="tx1"/>
              </a:solidFill>
            </a:rPr>
            <a:t>2- الاشتراك مع رئيس الجمهورية فى وضع الخطة العامة للدولة والإشراف على تنفيذها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800" b="1" kern="1200" dirty="0" smtClean="0">
              <a:solidFill>
                <a:schemeClr val="tx1"/>
              </a:solidFill>
            </a:rPr>
            <a:t>( الخطوات اللازمة للوصول إلى هدف مستقبلى )</a:t>
          </a:r>
          <a:endParaRPr lang="en-US" sz="2800" b="1" kern="1200" dirty="0">
            <a:solidFill>
              <a:schemeClr val="tx1"/>
            </a:solidFill>
          </a:endParaRPr>
        </a:p>
      </dsp:txBody>
      <dsp:txXfrm>
        <a:off x="3229462" y="78839"/>
        <a:ext cx="2534073" cy="2961219"/>
      </dsp:txXfrm>
    </dsp:sp>
    <dsp:sp modelId="{B26C6C62-8770-4D5A-AE25-3510AD79A270}">
      <dsp:nvSpPr>
        <dsp:cNvPr id="0" name=""/>
        <dsp:cNvSpPr/>
      </dsp:nvSpPr>
      <dsp:spPr>
        <a:xfrm>
          <a:off x="6294589" y="0"/>
          <a:ext cx="2691751" cy="311889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800" b="1" kern="1200" dirty="0" smtClean="0">
              <a:solidFill>
                <a:schemeClr val="tx1"/>
              </a:solidFill>
            </a:rPr>
            <a:t>3- إعداد الموازنة العامة للدولة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800" b="1" kern="1200" dirty="0" smtClean="0">
              <a:solidFill>
                <a:schemeClr val="tx1"/>
              </a:solidFill>
            </a:rPr>
            <a:t>( تحديد الأموال اللازمة لتنفيذ  الخطة العامة )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b="1" kern="1200" dirty="0"/>
        </a:p>
      </dsp:txBody>
      <dsp:txXfrm>
        <a:off x="6373428" y="78839"/>
        <a:ext cx="2534073" cy="296121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4E918F-716A-48FC-A1D8-8C2A09B55A66}">
      <dsp:nvSpPr>
        <dsp:cNvPr id="0" name=""/>
        <dsp:cNvSpPr/>
      </dsp:nvSpPr>
      <dsp:spPr>
        <a:xfrm>
          <a:off x="917" y="0"/>
          <a:ext cx="1623972" cy="296789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solidFill>
                <a:schemeClr val="tx1"/>
              </a:solidFill>
            </a:rPr>
            <a:t>مهام رئيس الوزراء</a:t>
          </a:r>
          <a:endParaRPr lang="en-US" sz="3200" b="1" kern="1200" dirty="0">
            <a:solidFill>
              <a:schemeClr val="tx1"/>
            </a:solidFill>
          </a:endParaRPr>
        </a:p>
      </dsp:txBody>
      <dsp:txXfrm>
        <a:off x="48482" y="47565"/>
        <a:ext cx="1528842" cy="2872765"/>
      </dsp:txXfrm>
    </dsp:sp>
    <dsp:sp modelId="{DA83B3A9-09F6-4E4E-8650-FA2BC4C423B4}">
      <dsp:nvSpPr>
        <dsp:cNvPr id="0" name=""/>
        <dsp:cNvSpPr/>
      </dsp:nvSpPr>
      <dsp:spPr>
        <a:xfrm>
          <a:off x="1897718" y="0"/>
          <a:ext cx="1623972" cy="296789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800" b="1" kern="1200" dirty="0" smtClean="0">
              <a:solidFill>
                <a:schemeClr val="tx1"/>
              </a:solidFill>
            </a:rPr>
            <a:t>رئاسة</a:t>
          </a:r>
          <a:r>
            <a:rPr lang="ar-EG" sz="2800" b="1" kern="1200" baseline="0" dirty="0" smtClean="0">
              <a:solidFill>
                <a:schemeClr val="tx1"/>
              </a:solidFill>
            </a:rPr>
            <a:t> الحكومة والإشراف على أعمالها </a:t>
          </a:r>
          <a:endParaRPr lang="en-US" sz="2800" b="1" kern="1200" dirty="0">
            <a:solidFill>
              <a:schemeClr val="tx1"/>
            </a:solidFill>
          </a:endParaRPr>
        </a:p>
      </dsp:txBody>
      <dsp:txXfrm>
        <a:off x="1945283" y="47565"/>
        <a:ext cx="1528842" cy="2872765"/>
      </dsp:txXfrm>
    </dsp:sp>
    <dsp:sp modelId="{B26C6C62-8770-4D5A-AE25-3510AD79A270}">
      <dsp:nvSpPr>
        <dsp:cNvPr id="0" name=""/>
        <dsp:cNvSpPr/>
      </dsp:nvSpPr>
      <dsp:spPr>
        <a:xfrm>
          <a:off x="3794518" y="0"/>
          <a:ext cx="1623972" cy="296789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600" b="1" kern="1200" dirty="0" smtClean="0">
              <a:solidFill>
                <a:schemeClr val="tx1"/>
              </a:solidFill>
            </a:rPr>
            <a:t>مهام الوزراء</a:t>
          </a:r>
          <a:endParaRPr lang="en-US" sz="3600" b="1" kern="1200" dirty="0">
            <a:solidFill>
              <a:schemeClr val="tx1"/>
            </a:solidFill>
          </a:endParaRPr>
        </a:p>
      </dsp:txBody>
      <dsp:txXfrm>
        <a:off x="3842083" y="47565"/>
        <a:ext cx="1528842" cy="2872765"/>
      </dsp:txXfrm>
    </dsp:sp>
    <dsp:sp modelId="{0DAB73F3-529E-47E4-85ED-12B4A2B1A5BD}">
      <dsp:nvSpPr>
        <dsp:cNvPr id="0" name=""/>
        <dsp:cNvSpPr/>
      </dsp:nvSpPr>
      <dsp:spPr>
        <a:xfrm>
          <a:off x="5691318" y="0"/>
          <a:ext cx="1623972" cy="296789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000" b="1" kern="1200" dirty="0" smtClean="0">
              <a:solidFill>
                <a:schemeClr val="tx1"/>
              </a:solidFill>
            </a:rPr>
            <a:t>إدارة</a:t>
          </a:r>
          <a:r>
            <a:rPr lang="ar-EG" sz="2000" b="1" kern="1200" baseline="0" dirty="0" smtClean="0">
              <a:solidFill>
                <a:schemeClr val="tx1"/>
              </a:solidFill>
            </a:rPr>
            <a:t> مجال واحد من مجالات الحياة اليومية فى مصر مثل وزير التربية والتعليم عن توفير تعليم جيد للمواطنين 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5738883" y="47565"/>
        <a:ext cx="1528842" cy="2872765"/>
      </dsp:txXfrm>
    </dsp:sp>
    <dsp:sp modelId="{8AE48FF5-08CC-4D67-A296-9E370DC6C540}">
      <dsp:nvSpPr>
        <dsp:cNvPr id="0" name=""/>
        <dsp:cNvSpPr/>
      </dsp:nvSpPr>
      <dsp:spPr>
        <a:xfrm>
          <a:off x="7588119" y="0"/>
          <a:ext cx="1623972" cy="296789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000" b="1" kern="1200" baseline="0" dirty="0" smtClean="0">
              <a:solidFill>
                <a:schemeClr val="tx1"/>
              </a:solidFill>
            </a:rPr>
            <a:t> مثل وزير التربية والتعليم عن توفير تعليم جيد للمواطنين ووزير الصحة مسئول عن توفير رعاية صحة جيدة للمصريين  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7635684" y="47565"/>
        <a:ext cx="1528842" cy="287276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4E918F-716A-48FC-A1D8-8C2A09B55A66}">
      <dsp:nvSpPr>
        <dsp:cNvPr id="0" name=""/>
        <dsp:cNvSpPr/>
      </dsp:nvSpPr>
      <dsp:spPr>
        <a:xfrm>
          <a:off x="1874" y="0"/>
          <a:ext cx="2513420" cy="282528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solidFill>
                <a:schemeClr val="tx1"/>
              </a:solidFill>
            </a:rPr>
            <a:t>مهمة</a:t>
          </a:r>
          <a:r>
            <a:rPr lang="ar-EG" sz="3200" b="1" kern="1200" baseline="0" dirty="0" smtClean="0">
              <a:solidFill>
                <a:schemeClr val="tx1"/>
              </a:solidFill>
            </a:rPr>
            <a:t> مجلس النواب</a:t>
          </a:r>
          <a:endParaRPr lang="en-US" sz="3200" b="1" kern="1200" dirty="0">
            <a:solidFill>
              <a:schemeClr val="tx1"/>
            </a:solidFill>
          </a:endParaRPr>
        </a:p>
      </dsp:txBody>
      <dsp:txXfrm>
        <a:off x="75490" y="73616"/>
        <a:ext cx="2366188" cy="2678050"/>
      </dsp:txXfrm>
    </dsp:sp>
    <dsp:sp modelId="{DA83B3A9-09F6-4E4E-8650-FA2BC4C423B4}">
      <dsp:nvSpPr>
        <dsp:cNvPr id="0" name=""/>
        <dsp:cNvSpPr/>
      </dsp:nvSpPr>
      <dsp:spPr>
        <a:xfrm>
          <a:off x="2937549" y="0"/>
          <a:ext cx="2513420" cy="282528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800" b="1" kern="1200" dirty="0" smtClean="0">
              <a:solidFill>
                <a:schemeClr val="tx1"/>
              </a:solidFill>
            </a:rPr>
            <a:t>سن</a:t>
          </a:r>
          <a:r>
            <a:rPr lang="ar-EG" sz="2800" b="1" kern="1200" baseline="0" dirty="0" smtClean="0">
              <a:solidFill>
                <a:schemeClr val="tx1"/>
              </a:solidFill>
            </a:rPr>
            <a:t> القوانين فى الدولة </a:t>
          </a:r>
          <a:endParaRPr lang="en-US" sz="2800" b="1" kern="1200" dirty="0">
            <a:solidFill>
              <a:schemeClr val="tx1"/>
            </a:solidFill>
          </a:endParaRPr>
        </a:p>
      </dsp:txBody>
      <dsp:txXfrm>
        <a:off x="3011165" y="73616"/>
        <a:ext cx="2366188" cy="26780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18E60-4300-4729-A0D7-6AB984C3922D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33E96-F078-4B3D-A8F4-F1AF21EBC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00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86701" y="1644445"/>
            <a:ext cx="7801893" cy="1777181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rgbClr val="E60083"/>
                </a:solidFill>
              </a:defRPr>
            </a:lvl1pPr>
          </a:lstStyle>
          <a:p>
            <a:r>
              <a:rPr lang="en-US" dirty="0"/>
              <a:t>Click to edit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Master </a:t>
            </a: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4070" y="3491683"/>
            <a:ext cx="7766107" cy="678426"/>
          </a:xfrm>
        </p:spPr>
        <p:txBody>
          <a:bodyPr>
            <a:normAutofit/>
          </a:bodyPr>
          <a:lstStyle>
            <a:lvl1pPr marL="0" indent="0" algn="l">
              <a:buNone/>
              <a:defRPr sz="2800" b="0" i="0">
                <a:solidFill>
                  <a:srgbClr val="00217E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</a:t>
            </a:r>
            <a:r>
              <a:rPr lang="en-US" dirty="0" smtClean="0"/>
              <a:t>Master </a:t>
            </a:r>
            <a:r>
              <a:rPr lang="en-US" dirty="0"/>
              <a:t>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id="{08B89D22-1D6E-450B-881F-4D2A4C527F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8475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442" y="320203"/>
            <a:ext cx="8259098" cy="763526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rgbClr val="E6008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1445" y="1224116"/>
            <a:ext cx="8244349" cy="3524865"/>
          </a:xfrm>
        </p:spPr>
        <p:txBody>
          <a:bodyPr/>
          <a:lstStyle>
            <a:lvl1pPr algn="l">
              <a:defRPr sz="2800">
                <a:solidFill>
                  <a:srgbClr val="00217E"/>
                </a:solidFill>
              </a:defRPr>
            </a:lvl1pPr>
            <a:lvl2pPr algn="l">
              <a:defRPr>
                <a:solidFill>
                  <a:srgbClr val="00217E"/>
                </a:solidFill>
              </a:defRPr>
            </a:lvl2pPr>
            <a:lvl3pPr algn="l">
              <a:defRPr>
                <a:solidFill>
                  <a:srgbClr val="00217E"/>
                </a:solidFill>
              </a:defRPr>
            </a:lvl3pPr>
            <a:lvl4pPr algn="l">
              <a:defRPr>
                <a:solidFill>
                  <a:srgbClr val="00217E"/>
                </a:solidFill>
              </a:defRPr>
            </a:lvl4pPr>
            <a:lvl5pPr algn="l">
              <a:defRPr>
                <a:solidFill>
                  <a:srgbClr val="00217E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386" y="487653"/>
            <a:ext cx="6618881" cy="72534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E6008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574" y="1260986"/>
            <a:ext cx="6644149" cy="3508626"/>
          </a:xfrm>
        </p:spPr>
        <p:txBody>
          <a:bodyPr/>
          <a:lstStyle>
            <a:lvl1pPr>
              <a:defRPr sz="2800">
                <a:solidFill>
                  <a:srgbClr val="00217E"/>
                </a:solidFill>
              </a:defRPr>
            </a:lvl1pPr>
            <a:lvl2pPr>
              <a:defRPr>
                <a:solidFill>
                  <a:srgbClr val="00217E"/>
                </a:solidFill>
              </a:defRPr>
            </a:lvl2pPr>
            <a:lvl3pPr>
              <a:defRPr>
                <a:solidFill>
                  <a:srgbClr val="00217E"/>
                </a:solidFill>
              </a:defRPr>
            </a:lvl3pPr>
            <a:lvl4pPr>
              <a:defRPr>
                <a:solidFill>
                  <a:srgbClr val="00217E"/>
                </a:solidFill>
              </a:defRPr>
            </a:lvl4pPr>
            <a:lvl5pPr>
              <a:defRPr>
                <a:solidFill>
                  <a:srgbClr val="00217E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945" y="308513"/>
            <a:ext cx="8093365" cy="763525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rgbClr val="E6008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79" y="1699761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00217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79" y="2172158"/>
            <a:ext cx="4040188" cy="2276294"/>
          </a:xfrm>
        </p:spPr>
        <p:txBody>
          <a:bodyPr/>
          <a:lstStyle>
            <a:lvl1pPr algn="ctr">
              <a:defRPr sz="2400">
                <a:solidFill>
                  <a:srgbClr val="00217E"/>
                </a:solidFill>
              </a:defRPr>
            </a:lvl1pPr>
            <a:lvl2pPr algn="ctr">
              <a:defRPr sz="2000">
                <a:solidFill>
                  <a:srgbClr val="00217E"/>
                </a:solidFill>
              </a:defRPr>
            </a:lvl2pPr>
            <a:lvl3pPr algn="ctr">
              <a:defRPr sz="1800">
                <a:solidFill>
                  <a:srgbClr val="00217E"/>
                </a:solidFill>
              </a:defRPr>
            </a:lvl3pPr>
            <a:lvl4pPr algn="ctr">
              <a:defRPr sz="1600">
                <a:solidFill>
                  <a:srgbClr val="00217E"/>
                </a:solidFill>
              </a:defRPr>
            </a:lvl4pPr>
            <a:lvl5pPr algn="ctr">
              <a:defRPr sz="1600">
                <a:solidFill>
                  <a:srgbClr val="00217E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699761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00217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172158"/>
            <a:ext cx="4041775" cy="2276294"/>
          </a:xfrm>
        </p:spPr>
        <p:txBody>
          <a:bodyPr/>
          <a:lstStyle>
            <a:lvl1pPr algn="ctr">
              <a:defRPr sz="2400">
                <a:solidFill>
                  <a:srgbClr val="00217E"/>
                </a:solidFill>
              </a:defRPr>
            </a:lvl1pPr>
            <a:lvl2pPr algn="ctr">
              <a:defRPr sz="2000">
                <a:solidFill>
                  <a:srgbClr val="00217E"/>
                </a:solidFill>
              </a:defRPr>
            </a:lvl2pPr>
            <a:lvl3pPr algn="ctr">
              <a:defRPr sz="1800">
                <a:solidFill>
                  <a:srgbClr val="00217E"/>
                </a:solidFill>
              </a:defRPr>
            </a:lvl3pPr>
            <a:lvl4pPr algn="ctr">
              <a:defRPr sz="1600">
                <a:solidFill>
                  <a:srgbClr val="00217E"/>
                </a:solidFill>
              </a:defRPr>
            </a:lvl4pPr>
            <a:lvl5pPr algn="ctr">
              <a:defRPr sz="1600">
                <a:solidFill>
                  <a:srgbClr val="00217E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E867DF-3DCA-4725-94F0-F2B6BD747A82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8.xml"/><Relationship Id="rId7" Type="http://schemas.openxmlformats.org/officeDocument/2006/relationships/image" Target="../media/image6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9.xml"/><Relationship Id="rId7" Type="http://schemas.openxmlformats.org/officeDocument/2006/relationships/image" Target="../media/image10.jp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Relationship Id="rId9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10.xml"/><Relationship Id="rId7" Type="http://schemas.openxmlformats.org/officeDocument/2006/relationships/image" Target="../media/image11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Relationship Id="rId9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11.xml"/><Relationship Id="rId7" Type="http://schemas.openxmlformats.org/officeDocument/2006/relationships/image" Target="../media/image6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12.xml"/><Relationship Id="rId7" Type="http://schemas.openxmlformats.org/officeDocument/2006/relationships/image" Target="../media/image12.jp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Relationship Id="rId9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13.xml"/><Relationship Id="rId7" Type="http://schemas.openxmlformats.org/officeDocument/2006/relationships/image" Target="../media/image6.pn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14.xml"/><Relationship Id="rId7" Type="http://schemas.openxmlformats.org/officeDocument/2006/relationships/image" Target="../media/image13.jpe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Relationship Id="rId9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15.xml"/><Relationship Id="rId7" Type="http://schemas.openxmlformats.org/officeDocument/2006/relationships/image" Target="../media/image6.pn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16.xml"/><Relationship Id="rId7" Type="http://schemas.openxmlformats.org/officeDocument/2006/relationships/image" Target="../media/image6.png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17.xml"/><Relationship Id="rId7" Type="http://schemas.openxmlformats.org/officeDocument/2006/relationships/image" Target="../media/image14.jpg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Relationship Id="rId9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18.xml"/><Relationship Id="rId7" Type="http://schemas.openxmlformats.org/officeDocument/2006/relationships/image" Target="../media/image6.png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19.xml"/><Relationship Id="rId7" Type="http://schemas.openxmlformats.org/officeDocument/2006/relationships/image" Target="../media/image6.png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20.xml"/><Relationship Id="rId7" Type="http://schemas.openxmlformats.org/officeDocument/2006/relationships/image" Target="../media/image6.png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21.xml"/><Relationship Id="rId7" Type="http://schemas.openxmlformats.org/officeDocument/2006/relationships/image" Target="../media/image15.png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Relationship Id="rId9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22.xml"/><Relationship Id="rId7" Type="http://schemas.openxmlformats.org/officeDocument/2006/relationships/image" Target="../media/image16.jpeg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Relationship Id="rId9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23.xml"/><Relationship Id="rId7" Type="http://schemas.openxmlformats.org/officeDocument/2006/relationships/image" Target="../media/image17.jpeg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Relationship Id="rId9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2.xml"/><Relationship Id="rId7" Type="http://schemas.openxmlformats.org/officeDocument/2006/relationships/image" Target="../media/image6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7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8.jp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5.xml"/><Relationship Id="rId7" Type="http://schemas.openxmlformats.org/officeDocument/2006/relationships/image" Target="../media/image6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9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Relationship Id="rId9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7.xml"/><Relationship Id="rId7" Type="http://schemas.openxmlformats.org/officeDocument/2006/relationships/image" Target="../media/image6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871219"/>
            <a:ext cx="7728154" cy="1673941"/>
          </a:xfrm>
        </p:spPr>
        <p:txBody>
          <a:bodyPr>
            <a:normAutofit/>
          </a:bodyPr>
          <a:lstStyle/>
          <a:p>
            <a:r>
              <a:rPr lang="ar-EG" b="1" dirty="0" smtClean="0">
                <a:solidFill>
                  <a:schemeClr val="tx1"/>
                </a:solidFill>
              </a:rPr>
              <a:t>الصف الرابع الإبتدائى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9010" y="471205"/>
            <a:ext cx="8259098" cy="763526"/>
          </a:xfrm>
        </p:spPr>
        <p:txBody>
          <a:bodyPr/>
          <a:lstStyle/>
          <a:p>
            <a:r>
              <a:rPr lang="ar-EG" b="1" dirty="0" smtClean="0">
                <a:solidFill>
                  <a:srgbClr val="FF0000"/>
                </a:solidFill>
              </a:rPr>
              <a:t>تختلف مهام رئيس الوزراء عن مهام الوزير: 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458858348"/>
              </p:ext>
            </p:extLst>
          </p:nvPr>
        </p:nvGraphicFramePr>
        <p:xfrm>
          <a:off x="-69009" y="1828800"/>
          <a:ext cx="9213010" cy="29678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224" y="939567"/>
            <a:ext cx="1506348" cy="1506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10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44E918F-716A-48FC-A1D8-8C2A09B55A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44E918F-716A-48FC-A1D8-8C2A09B55A66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44E918F-716A-48FC-A1D8-8C2A09B55A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graphicEl>
                                              <a:dgm id="{E44E918F-716A-48FC-A1D8-8C2A09B55A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A83B3A9-09F6-4E4E-8650-FA2BC4C423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A83B3A9-09F6-4E4E-8650-FA2BC4C423B4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A83B3A9-09F6-4E4E-8650-FA2BC4C423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graphicEl>
                                              <a:dgm id="{DA83B3A9-09F6-4E4E-8650-FA2BC4C423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26C6C62-8770-4D5A-AE25-3510AD79A2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26C6C62-8770-4D5A-AE25-3510AD79A270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26C6C62-8770-4D5A-AE25-3510AD79A2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graphicEl>
                                              <a:dgm id="{B26C6C62-8770-4D5A-AE25-3510AD79A2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DAB73F3-529E-47E4-85ED-12B4A2B1A5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DAB73F3-529E-47E4-85ED-12B4A2B1A5BD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DAB73F3-529E-47E4-85ED-12B4A2B1A5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>
                                            <p:graphicEl>
                                              <a:dgm id="{0DAB73F3-529E-47E4-85ED-12B4A2B1A5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AE48FF5-08CC-4D67-A296-9E370DC6C5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AE48FF5-08CC-4D67-A296-9E370DC6C540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AE48FF5-08CC-4D67-A296-9E370DC6C5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>
                                            <p:graphicEl>
                                              <a:dgm id="{8AE48FF5-08CC-4D67-A296-9E370DC6C5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Sub>
          <a:bldDgm bld="lvl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4177" y="437649"/>
            <a:ext cx="8259098" cy="763526"/>
          </a:xfrm>
        </p:spPr>
        <p:txBody>
          <a:bodyPr/>
          <a:lstStyle/>
          <a:p>
            <a:r>
              <a:rPr lang="ar-EG" b="1" dirty="0" smtClean="0">
                <a:solidFill>
                  <a:srgbClr val="FF0000"/>
                </a:solidFill>
              </a:rPr>
              <a:t>ثانيا : السلطة التشريعية ( مجلس النواب ) :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474855172"/>
              </p:ext>
            </p:extLst>
          </p:nvPr>
        </p:nvGraphicFramePr>
        <p:xfrm>
          <a:off x="3691155" y="1971413"/>
          <a:ext cx="5452845" cy="28252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60" y="1781145"/>
            <a:ext cx="2952750" cy="274052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5515" y="1027971"/>
            <a:ext cx="1506348" cy="1506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686468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44E918F-716A-48FC-A1D8-8C2A09B55A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graphicEl>
                                              <a:dgm id="{E44E918F-716A-48FC-A1D8-8C2A09B55A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graphicEl>
                                              <a:dgm id="{E44E918F-716A-48FC-A1D8-8C2A09B55A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4">
                                            <p:graphicEl>
                                              <a:dgm id="{E44E918F-716A-48FC-A1D8-8C2A09B55A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44E918F-716A-48FC-A1D8-8C2A09B55A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A83B3A9-09F6-4E4E-8650-FA2BC4C423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graphicEl>
                                              <a:dgm id="{DA83B3A9-09F6-4E4E-8650-FA2BC4C423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graphicEl>
                                              <a:dgm id="{DA83B3A9-09F6-4E4E-8650-FA2BC4C423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4">
                                            <p:graphicEl>
                                              <a:dgm id="{DA83B3A9-09F6-4E4E-8650-FA2BC4C423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A83B3A9-09F6-4E4E-8650-FA2BC4C423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Sub>
          <a:bldDgm bld="lvl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212140259"/>
              </p:ext>
            </p:extLst>
          </p:nvPr>
        </p:nvGraphicFramePr>
        <p:xfrm>
          <a:off x="2550254" y="1887523"/>
          <a:ext cx="6828639" cy="31039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29" y="1726689"/>
            <a:ext cx="2143125" cy="26439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280" y="973515"/>
            <a:ext cx="1506348" cy="1506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6262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FE48702-46E7-4295-AEAC-7C0515C5F2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FE48702-46E7-4295-AEAC-7C0515C5F234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FE48702-46E7-4295-AEAC-7C0515C5F2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graphicEl>
                                              <a:dgm id="{BFE48702-46E7-4295-AEAC-7C0515C5F2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91302FE-37A2-4916-A317-DD41154CA0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91302FE-37A2-4916-A317-DD41154CA0A4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91302FE-37A2-4916-A317-DD41154CA0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graphicEl>
                                              <a:dgm id="{291302FE-37A2-4916-A317-DD41154CA0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224806002"/>
              </p:ext>
            </p:extLst>
          </p:nvPr>
        </p:nvGraphicFramePr>
        <p:xfrm>
          <a:off x="813733" y="1862357"/>
          <a:ext cx="7659150" cy="3196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930" y="880844"/>
            <a:ext cx="1506348" cy="1506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235135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FE48702-46E7-4295-AEAC-7C0515C5F2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BFE48702-46E7-4295-AEAC-7C0515C5F2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BFE48702-46E7-4295-AEAC-7C0515C5F2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BFE48702-46E7-4295-AEAC-7C0515C5F2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91302FE-37A2-4916-A317-DD41154CA0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graphicEl>
                                              <a:dgm id="{291302FE-37A2-4916-A317-DD41154CA0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291302FE-37A2-4916-A317-DD41154CA0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graphicEl>
                                              <a:dgm id="{291302FE-37A2-4916-A317-DD41154CA0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62816"/>
            <a:ext cx="8259098" cy="763526"/>
          </a:xfrm>
        </p:spPr>
        <p:txBody>
          <a:bodyPr/>
          <a:lstStyle/>
          <a:p>
            <a:r>
              <a:rPr lang="ar-EG" b="1" dirty="0" smtClean="0">
                <a:solidFill>
                  <a:srgbClr val="FF0000"/>
                </a:solidFill>
              </a:rPr>
              <a:t>كيف تتم عملية تشريع مشروع قانون جديد ؟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286392394"/>
              </p:ext>
            </p:extLst>
          </p:nvPr>
        </p:nvGraphicFramePr>
        <p:xfrm>
          <a:off x="4488108" y="2022795"/>
          <a:ext cx="4655892" cy="31207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18" y="1584260"/>
            <a:ext cx="3022436" cy="314713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412" y="1226342"/>
            <a:ext cx="1506348" cy="1506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7943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694198334"/>
              </p:ext>
            </p:extLst>
          </p:nvPr>
        </p:nvGraphicFramePr>
        <p:xfrm>
          <a:off x="260060" y="1929468"/>
          <a:ext cx="8053430" cy="26575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247" y="1768649"/>
            <a:ext cx="1506348" cy="1506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4906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EF144F0-0FA4-48FF-9594-B83171CF53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graphicEl>
                                              <a:dgm id="{4EF144F0-0FA4-48FF-9594-B83171CF53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graphicEl>
                                              <a:dgm id="{4EF144F0-0FA4-48FF-9594-B83171CF53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graphicEl>
                                              <a:dgm id="{4EF144F0-0FA4-48FF-9594-B83171CF53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graphicEl>
                                              <a:dgm id="{4EF144F0-0FA4-48FF-9594-B83171CF53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30328CA-ABA3-41BB-A805-CFCF1FC806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graphicEl>
                                              <a:dgm id="{030328CA-ABA3-41BB-A805-CFCF1FC806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graphicEl>
                                              <a:dgm id="{030328CA-ABA3-41BB-A805-CFCF1FC806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graphicEl>
                                              <a:dgm id="{030328CA-ABA3-41BB-A805-CFCF1FC806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graphicEl>
                                              <a:dgm id="{030328CA-ABA3-41BB-A805-CFCF1FC806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D29AC15-EC42-46E9-9993-CDC8C80657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graphicEl>
                                              <a:dgm id="{4D29AC15-EC42-46E9-9993-CDC8C80657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graphicEl>
                                              <a:dgm id="{4D29AC15-EC42-46E9-9993-CDC8C80657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graphicEl>
                                              <a:dgm id="{4D29AC15-EC42-46E9-9993-CDC8C80657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graphicEl>
                                              <a:dgm id="{4D29AC15-EC42-46E9-9993-CDC8C80657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0491A08-52CE-49A9-B96D-F6443CBFAB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graphicEl>
                                              <a:dgm id="{50491A08-52CE-49A9-B96D-F6443CBFAB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graphicEl>
                                              <a:dgm id="{50491A08-52CE-49A9-B96D-F6443CBFAB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graphicEl>
                                              <a:dgm id="{50491A08-52CE-49A9-B96D-F6443CBFAB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graphicEl>
                                              <a:dgm id="{50491A08-52CE-49A9-B96D-F6443CBFAB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6038"/>
            <a:ext cx="8259098" cy="763526"/>
          </a:xfrm>
        </p:spPr>
        <p:txBody>
          <a:bodyPr/>
          <a:lstStyle/>
          <a:p>
            <a:r>
              <a:rPr lang="ar-EG" b="1" dirty="0" smtClean="0">
                <a:solidFill>
                  <a:srgbClr val="FF0000"/>
                </a:solidFill>
              </a:rPr>
              <a:t>1- مرحلة الإعداد: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003312268"/>
              </p:ext>
            </p:extLst>
          </p:nvPr>
        </p:nvGraphicFramePr>
        <p:xfrm>
          <a:off x="2508309" y="1753299"/>
          <a:ext cx="6635691" cy="34573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218" name="Picture 2" descr="مراحل إعداد الميزانية - موضوع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69" y="2013357"/>
            <a:ext cx="2256640" cy="243280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2393" y="1000125"/>
            <a:ext cx="1506348" cy="1506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965907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FE48702-46E7-4295-AEAC-7C0515C5F2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graphicEl>
                                              <a:dgm id="{BFE48702-46E7-4295-AEAC-7C0515C5F2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graphicEl>
                                              <a:dgm id="{BFE48702-46E7-4295-AEAC-7C0515C5F2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graphicEl>
                                              <a:dgm id="{BFE48702-46E7-4295-AEAC-7C0515C5F2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91302FE-37A2-4916-A317-DD41154CA0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graphicEl>
                                              <a:dgm id="{291302FE-37A2-4916-A317-DD41154CA0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graphicEl>
                                              <a:dgm id="{291302FE-37A2-4916-A317-DD41154CA0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graphicEl>
                                              <a:dgm id="{291302FE-37A2-4916-A317-DD41154CA0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9594"/>
            <a:ext cx="8259098" cy="763526"/>
          </a:xfrm>
        </p:spPr>
        <p:txBody>
          <a:bodyPr/>
          <a:lstStyle/>
          <a:p>
            <a:r>
              <a:rPr lang="ar-EG" b="1" dirty="0" smtClean="0">
                <a:solidFill>
                  <a:srgbClr val="FF0000"/>
                </a:solidFill>
              </a:rPr>
              <a:t>2- مرحلة الدراسة :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337009513"/>
              </p:ext>
            </p:extLst>
          </p:nvPr>
        </p:nvGraphicFramePr>
        <p:xfrm>
          <a:off x="-167780" y="1845579"/>
          <a:ext cx="9144002" cy="28606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100" y="886525"/>
            <a:ext cx="1506348" cy="1506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403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 dir="vert"/>
      </p:transition>
    </mc:Choice>
    <mc:Fallback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6CBF778-C2A5-47D0-89E0-13800E75F1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graphicEl>
                                              <a:dgm id="{26CBF778-C2A5-47D0-89E0-13800E75F1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graphicEl>
                                              <a:dgm id="{26CBF778-C2A5-47D0-89E0-13800E75F1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4">
                                            <p:graphicEl>
                                              <a:dgm id="{26CBF778-C2A5-47D0-89E0-13800E75F1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6CBF778-C2A5-47D0-89E0-13800E75F1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B1C0E16-F91B-4DEF-8C57-6EF5E7009E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graphicEl>
                                              <a:dgm id="{2B1C0E16-F91B-4DEF-8C57-6EF5E7009E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graphicEl>
                                              <a:dgm id="{2B1C0E16-F91B-4DEF-8C57-6EF5E7009E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4">
                                            <p:graphicEl>
                                              <a:dgm id="{2B1C0E16-F91B-4DEF-8C57-6EF5E7009E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B1C0E16-F91B-4DEF-8C57-6EF5E7009E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8B6EEE2-CDD4-4652-82EC-9717E306A6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graphicEl>
                                              <a:dgm id="{C8B6EEE2-CDD4-4652-82EC-9717E306A6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graphicEl>
                                              <a:dgm id="{C8B6EEE2-CDD4-4652-82EC-9717E306A6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4">
                                            <p:graphicEl>
                                              <a:dgm id="{C8B6EEE2-CDD4-4652-82EC-9717E306A6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8B6EEE2-CDD4-4652-82EC-9717E306A6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ADEF291-EDFC-4CDA-A7CE-0D3057EDF7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>
                                            <p:graphicEl>
                                              <a:dgm id="{7ADEF291-EDFC-4CDA-A7CE-0D3057EDF7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graphicEl>
                                              <a:dgm id="{7ADEF291-EDFC-4CDA-A7CE-0D3057EDF7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4">
                                            <p:graphicEl>
                                              <a:dgm id="{7ADEF291-EDFC-4CDA-A7CE-0D3057EDF7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ADEF291-EDFC-4CDA-A7CE-0D3057EDF7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Sub>
          <a:bldDgm bld="lvl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1205"/>
            <a:ext cx="8259098" cy="763526"/>
          </a:xfrm>
        </p:spPr>
        <p:txBody>
          <a:bodyPr/>
          <a:lstStyle/>
          <a:p>
            <a:r>
              <a:rPr lang="ar-EG" b="1" dirty="0" smtClean="0">
                <a:solidFill>
                  <a:srgbClr val="FF0000"/>
                </a:solidFill>
              </a:rPr>
              <a:t>3- مرحلة الاعتماد :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97013595"/>
              </p:ext>
            </p:extLst>
          </p:nvPr>
        </p:nvGraphicFramePr>
        <p:xfrm>
          <a:off x="-109059" y="1837189"/>
          <a:ext cx="9253059" cy="29109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281" y="766008"/>
            <a:ext cx="1506348" cy="1506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014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6CBF778-C2A5-47D0-89E0-13800E75F1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>
                                            <p:graphicEl>
                                              <a:dgm id="{26CBF778-C2A5-47D0-89E0-13800E75F1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>
                                            <p:graphicEl>
                                              <a:dgm id="{26CBF778-C2A5-47D0-89E0-13800E75F1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>
                                            <p:graphicEl>
                                              <a:dgm id="{26CBF778-C2A5-47D0-89E0-13800E75F1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B1C0E16-F91B-4DEF-8C57-6EF5E7009E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>
                                            <p:graphicEl>
                                              <a:dgm id="{2B1C0E16-F91B-4DEF-8C57-6EF5E7009E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>
                                            <p:graphicEl>
                                              <a:dgm id="{2B1C0E16-F91B-4DEF-8C57-6EF5E7009E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>
                                            <p:graphicEl>
                                              <a:dgm id="{2B1C0E16-F91B-4DEF-8C57-6EF5E7009E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8B6EEE2-CDD4-4652-82EC-9717E306A6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">
                                            <p:graphicEl>
                                              <a:dgm id="{C8B6EEE2-CDD4-4652-82EC-9717E306A6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">
                                            <p:graphicEl>
                                              <a:dgm id="{C8B6EEE2-CDD4-4652-82EC-9717E306A6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">
                                            <p:graphicEl>
                                              <a:dgm id="{C8B6EEE2-CDD4-4652-82EC-9717E306A6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Sub>
          <a:bldDgm bld="lvl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29928"/>
            <a:ext cx="8259098" cy="763526"/>
          </a:xfrm>
        </p:spPr>
        <p:txBody>
          <a:bodyPr/>
          <a:lstStyle/>
          <a:p>
            <a:r>
              <a:rPr lang="ar-EG" dirty="0" smtClean="0">
                <a:solidFill>
                  <a:srgbClr val="FF0000"/>
                </a:solidFill>
              </a:rPr>
              <a:t>ثالثا : السلطة القضائية :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606696299"/>
              </p:ext>
            </p:extLst>
          </p:nvPr>
        </p:nvGraphicFramePr>
        <p:xfrm>
          <a:off x="4311940" y="1728132"/>
          <a:ext cx="4832059" cy="3482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54" y="1908795"/>
            <a:ext cx="3981886" cy="239475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015" y="974958"/>
            <a:ext cx="1506348" cy="1506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14400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13150"/>
            <a:ext cx="8259098" cy="763526"/>
          </a:xfrm>
        </p:spPr>
        <p:txBody>
          <a:bodyPr/>
          <a:lstStyle/>
          <a:p>
            <a:r>
              <a:rPr lang="ar-EG" b="1" dirty="0" smtClean="0">
                <a:solidFill>
                  <a:srgbClr val="FF0000"/>
                </a:solidFill>
              </a:rPr>
              <a:t>الدرس الرابع 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012698941"/>
              </p:ext>
            </p:extLst>
          </p:nvPr>
        </p:nvGraphicFramePr>
        <p:xfrm>
          <a:off x="151003" y="1276676"/>
          <a:ext cx="8665826" cy="18791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ما هو البرلمان - سطور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318" y="3088036"/>
            <a:ext cx="3491459" cy="166259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14961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29260"/>
            <a:ext cx="8259098" cy="763526"/>
          </a:xfrm>
        </p:spPr>
        <p:txBody>
          <a:bodyPr/>
          <a:lstStyle/>
          <a:p>
            <a:r>
              <a:rPr lang="ar-EG" b="1" dirty="0" smtClean="0">
                <a:solidFill>
                  <a:srgbClr val="FF0000"/>
                </a:solidFill>
              </a:rPr>
              <a:t>مهمتها :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675994923"/>
              </p:ext>
            </p:extLst>
          </p:nvPr>
        </p:nvGraphicFramePr>
        <p:xfrm>
          <a:off x="776117" y="1778466"/>
          <a:ext cx="7482981" cy="34237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375" y="947956"/>
            <a:ext cx="1506348" cy="1506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5196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FE48702-46E7-4295-AEAC-7C0515C5F2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BFE48702-46E7-4295-AEAC-7C0515C5F2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BFE48702-46E7-4295-AEAC-7C0515C5F2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graphicEl>
                                              <a:dgm id="{BFE48702-46E7-4295-AEAC-7C0515C5F2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BFE48702-46E7-4295-AEAC-7C0515C5F2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91302FE-37A2-4916-A317-DD41154CA0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291302FE-37A2-4916-A317-DD41154CA0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291302FE-37A2-4916-A317-DD41154CA0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graphicEl>
                                              <a:dgm id="{291302FE-37A2-4916-A317-DD41154CA0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graphicEl>
                                              <a:dgm id="{291302FE-37A2-4916-A317-DD41154CA0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Sub>
          <a:bldDgm bld="one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9010" y="471205"/>
            <a:ext cx="8259098" cy="763526"/>
          </a:xfrm>
        </p:spPr>
        <p:txBody>
          <a:bodyPr/>
          <a:lstStyle/>
          <a:p>
            <a:r>
              <a:rPr lang="ar-EG" b="1" dirty="0" smtClean="0">
                <a:solidFill>
                  <a:srgbClr val="FF0000"/>
                </a:solidFill>
              </a:rPr>
              <a:t>نظام الحكم فى مصر القديمة :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507987999"/>
              </p:ext>
            </p:extLst>
          </p:nvPr>
        </p:nvGraphicFramePr>
        <p:xfrm>
          <a:off x="-109059" y="1837189"/>
          <a:ext cx="9253059" cy="29109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530" y="1084015"/>
            <a:ext cx="1506348" cy="1506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592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6CBF778-C2A5-47D0-89E0-13800E75F1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graphicEl>
                                              <a:dgm id="{26CBF778-C2A5-47D0-89E0-13800E75F1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graphicEl>
                                              <a:dgm id="{26CBF778-C2A5-47D0-89E0-13800E75F1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4">
                                            <p:graphicEl>
                                              <a:dgm id="{26CBF778-C2A5-47D0-89E0-13800E75F1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6CBF778-C2A5-47D0-89E0-13800E75F1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B1C0E16-F91B-4DEF-8C57-6EF5E7009E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graphicEl>
                                              <a:dgm id="{2B1C0E16-F91B-4DEF-8C57-6EF5E7009E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graphicEl>
                                              <a:dgm id="{2B1C0E16-F91B-4DEF-8C57-6EF5E7009E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4">
                                            <p:graphicEl>
                                              <a:dgm id="{2B1C0E16-F91B-4DEF-8C57-6EF5E7009E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B1C0E16-F91B-4DEF-8C57-6EF5E7009E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8B6EEE2-CDD4-4652-82EC-9717E306A6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graphicEl>
                                              <a:dgm id="{C8B6EEE2-CDD4-4652-82EC-9717E306A6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graphicEl>
                                              <a:dgm id="{C8B6EEE2-CDD4-4652-82EC-9717E306A6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4">
                                            <p:graphicEl>
                                              <a:dgm id="{C8B6EEE2-CDD4-4652-82EC-9717E306A6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8B6EEE2-CDD4-4652-82EC-9717E306A6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Sub>
          <a:bldDgm bld="lvlOne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60590"/>
            <a:ext cx="8259098" cy="763526"/>
          </a:xfrm>
        </p:spPr>
        <p:txBody>
          <a:bodyPr/>
          <a:lstStyle/>
          <a:p>
            <a:r>
              <a:rPr lang="ar-EG" b="1" dirty="0" smtClean="0">
                <a:solidFill>
                  <a:srgbClr val="FF0000"/>
                </a:solidFill>
              </a:rPr>
              <a:t>عناصر نظام الحكم فى مصر قديما :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631060885"/>
              </p:ext>
            </p:extLst>
          </p:nvPr>
        </p:nvGraphicFramePr>
        <p:xfrm>
          <a:off x="159391" y="1375794"/>
          <a:ext cx="8674216" cy="34143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022" y="1015068"/>
            <a:ext cx="1506348" cy="1506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1051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FBFC7F7-08B5-4F29-8DBB-B70E78DE30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graphicEl>
                                              <a:dgm id="{DFBFC7F7-08B5-4F29-8DBB-B70E78DE30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graphicEl>
                                              <a:dgm id="{DFBFC7F7-08B5-4F29-8DBB-B70E78DE30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graphicEl>
                                              <a:dgm id="{DFBFC7F7-08B5-4F29-8DBB-B70E78DE30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8257933-5437-4FAB-8AA5-3D7D86FAFC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graphicEl>
                                              <a:dgm id="{98257933-5437-4FAB-8AA5-3D7D86FAFC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graphicEl>
                                              <a:dgm id="{98257933-5437-4FAB-8AA5-3D7D86FAFC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graphicEl>
                                              <a:dgm id="{98257933-5437-4FAB-8AA5-3D7D86FAFC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0DD6289-BF45-49F2-A7EC-D59904A486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graphicEl>
                                              <a:dgm id="{30DD6289-BF45-49F2-A7EC-D59904A486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graphicEl>
                                              <a:dgm id="{30DD6289-BF45-49F2-A7EC-D59904A486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graphicEl>
                                              <a:dgm id="{30DD6289-BF45-49F2-A7EC-D59904A486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78C0C45-6A8F-4198-82D0-94F788802D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graphicEl>
                                              <a:dgm id="{C78C0C45-6A8F-4198-82D0-94F788802D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graphicEl>
                                              <a:dgm id="{C78C0C45-6A8F-4198-82D0-94F788802D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graphicEl>
                                              <a:dgm id="{C78C0C45-6A8F-4198-82D0-94F788802D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Sub>
          <a:bldDgm bld="one"/>
        </p:bldSub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29260"/>
            <a:ext cx="8259098" cy="763526"/>
          </a:xfrm>
        </p:spPr>
        <p:txBody>
          <a:bodyPr/>
          <a:lstStyle/>
          <a:p>
            <a:r>
              <a:rPr lang="ar-EG" b="1" dirty="0" smtClean="0">
                <a:solidFill>
                  <a:srgbClr val="FF0000"/>
                </a:solidFill>
              </a:rPr>
              <a:t>أولا : الملك ( الفرعون ) :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009054132"/>
              </p:ext>
            </p:extLst>
          </p:nvPr>
        </p:nvGraphicFramePr>
        <p:xfrm>
          <a:off x="-109059" y="2516697"/>
          <a:ext cx="9253059" cy="22314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7234" y="1325460"/>
            <a:ext cx="1596923" cy="145129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752" y="1010349"/>
            <a:ext cx="1506348" cy="1506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9782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6CBF778-C2A5-47D0-89E0-13800E75F1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graphicEl>
                                              <a:dgm id="{26CBF778-C2A5-47D0-89E0-13800E75F1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graphicEl>
                                              <a:dgm id="{26CBF778-C2A5-47D0-89E0-13800E75F1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graphicEl>
                                              <a:dgm id="{26CBF778-C2A5-47D0-89E0-13800E75F1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graphicEl>
                                              <a:dgm id="{26CBF778-C2A5-47D0-89E0-13800E75F1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A5731BE-8E5B-4BA5-9F18-2A76B55253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graphicEl>
                                              <a:dgm id="{8A5731BE-8E5B-4BA5-9F18-2A76B55253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graphicEl>
                                              <a:dgm id="{8A5731BE-8E5B-4BA5-9F18-2A76B55253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graphicEl>
                                              <a:dgm id="{8A5731BE-8E5B-4BA5-9F18-2A76B55253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graphicEl>
                                              <a:dgm id="{8A5731BE-8E5B-4BA5-9F18-2A76B55253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B1C0E16-F91B-4DEF-8C57-6EF5E7009E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graphicEl>
                                              <a:dgm id="{2B1C0E16-F91B-4DEF-8C57-6EF5E7009E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graphicEl>
                                              <a:dgm id="{2B1C0E16-F91B-4DEF-8C57-6EF5E7009E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graphicEl>
                                              <a:dgm id="{2B1C0E16-F91B-4DEF-8C57-6EF5E7009E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graphicEl>
                                              <a:dgm id="{2B1C0E16-F91B-4DEF-8C57-6EF5E7009E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8B6EEE2-CDD4-4652-82EC-9717E306A6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graphicEl>
                                              <a:dgm id="{C8B6EEE2-CDD4-4652-82EC-9717E306A6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graphicEl>
                                              <a:dgm id="{C8B6EEE2-CDD4-4652-82EC-9717E306A6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graphicEl>
                                              <a:dgm id="{C8B6EEE2-CDD4-4652-82EC-9717E306A6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">
                                            <p:graphicEl>
                                              <a:dgm id="{C8B6EEE2-CDD4-4652-82EC-9717E306A6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Sub>
          <a:bldDgm bld="lvlOne"/>
        </p:bldSub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4176" y="479594"/>
            <a:ext cx="8259098" cy="763526"/>
          </a:xfrm>
        </p:spPr>
        <p:txBody>
          <a:bodyPr/>
          <a:lstStyle/>
          <a:p>
            <a:r>
              <a:rPr lang="ar-EG" b="1" dirty="0" smtClean="0">
                <a:solidFill>
                  <a:srgbClr val="FF0000"/>
                </a:solidFill>
              </a:rPr>
              <a:t>ثانيا : الوزير (رئيس الإدارة المركزية ) :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157220052"/>
              </p:ext>
            </p:extLst>
          </p:nvPr>
        </p:nvGraphicFramePr>
        <p:xfrm>
          <a:off x="2818701" y="1996579"/>
          <a:ext cx="6543412" cy="2835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3314" name="Picture 2" descr="تياتي - ويكيبيديا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59" y="2100084"/>
            <a:ext cx="2323751" cy="226140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956" y="1073791"/>
            <a:ext cx="1506348" cy="1506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6297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6CBF778-C2A5-47D0-89E0-13800E75F1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graphicEl>
                                              <a:dgm id="{26CBF778-C2A5-47D0-89E0-13800E75F1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graphicEl>
                                              <a:dgm id="{26CBF778-C2A5-47D0-89E0-13800E75F1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graphicEl>
                                              <a:dgm id="{26CBF778-C2A5-47D0-89E0-13800E75F1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A5731BE-8E5B-4BA5-9F18-2A76B55253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graphicEl>
                                              <a:dgm id="{8A5731BE-8E5B-4BA5-9F18-2A76B55253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graphicEl>
                                              <a:dgm id="{8A5731BE-8E5B-4BA5-9F18-2A76B55253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graphicEl>
                                              <a:dgm id="{8A5731BE-8E5B-4BA5-9F18-2A76B55253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Sub>
          <a:bldDgm bld="lvlOne"/>
        </p:bldSub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5787" y="454427"/>
            <a:ext cx="8259098" cy="763526"/>
          </a:xfrm>
        </p:spPr>
        <p:txBody>
          <a:bodyPr/>
          <a:lstStyle/>
          <a:p>
            <a:r>
              <a:rPr lang="ar-EG" b="1" dirty="0" smtClean="0">
                <a:solidFill>
                  <a:srgbClr val="FF0000"/>
                </a:solidFill>
              </a:rPr>
              <a:t>ثالثا : كبار الموظفين ( رؤساء الإدارات المركزية ) :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595634223"/>
              </p:ext>
            </p:extLst>
          </p:nvPr>
        </p:nvGraphicFramePr>
        <p:xfrm>
          <a:off x="2818701" y="1996579"/>
          <a:ext cx="6543412" cy="2835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7412" name="Picture 4" descr="كيف نصح حكماء الفراعنة أبنائهم لاختيار الصديق الوفي | بوابة أخبار اليوم  الإلكترونية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23" y="1770076"/>
            <a:ext cx="2657213" cy="274320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176" y="1107347"/>
            <a:ext cx="1506348" cy="1506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714446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96372"/>
            <a:ext cx="8259098" cy="763526"/>
          </a:xfrm>
        </p:spPr>
        <p:txBody>
          <a:bodyPr>
            <a:normAutofit/>
          </a:bodyPr>
          <a:lstStyle/>
          <a:p>
            <a:r>
              <a:rPr lang="ar-EG" b="1" dirty="0" smtClean="0">
                <a:solidFill>
                  <a:srgbClr val="FF0000"/>
                </a:solidFill>
              </a:rPr>
              <a:t>أهدف الدرس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1442" y="2088859"/>
            <a:ext cx="8642555" cy="2601399"/>
          </a:xfrm>
        </p:spPr>
        <p:txBody>
          <a:bodyPr/>
          <a:lstStyle/>
          <a:p>
            <a:pPr algn="r" rtl="1"/>
            <a:r>
              <a:rPr lang="ar-EG" b="1" dirty="0" smtClean="0">
                <a:solidFill>
                  <a:schemeClr val="tx1"/>
                </a:solidFill>
              </a:rPr>
              <a:t>يشرح عناصر نظام الحكم فى مصر.</a:t>
            </a:r>
            <a:endParaRPr lang="en-US" b="1" dirty="0">
              <a:solidFill>
                <a:schemeClr val="tx1"/>
              </a:solidFill>
            </a:endParaRPr>
          </a:p>
          <a:p>
            <a:pPr algn="r" rtl="1"/>
            <a:r>
              <a:rPr lang="ar-EG" b="1" dirty="0" smtClean="0">
                <a:solidFill>
                  <a:schemeClr val="tx1"/>
                </a:solidFill>
              </a:rPr>
              <a:t>يحدد العلاقة بين عناصر نظام الحكم فى مصر .</a:t>
            </a:r>
            <a:endParaRPr lang="en-US" b="1" dirty="0">
              <a:solidFill>
                <a:schemeClr val="tx1"/>
              </a:solidFill>
            </a:endParaRPr>
          </a:p>
          <a:p>
            <a:pPr algn="r" rtl="1"/>
            <a:r>
              <a:rPr lang="ar-EG" b="1" dirty="0" smtClean="0">
                <a:solidFill>
                  <a:schemeClr val="tx1"/>
                </a:solidFill>
              </a:rPr>
              <a:t>يميز دور كل من رئيس الجمهورية ورئيس الوزرء والوزراء.</a:t>
            </a:r>
            <a:endParaRPr lang="en-US" b="1" dirty="0">
              <a:solidFill>
                <a:schemeClr val="tx1"/>
              </a:solidFill>
            </a:endParaRPr>
          </a:p>
          <a:p>
            <a:pPr algn="r" rtl="1"/>
            <a:r>
              <a:rPr lang="ar-EG" b="1" dirty="0" smtClean="0">
                <a:solidFill>
                  <a:schemeClr val="tx1"/>
                </a:solidFill>
              </a:rPr>
              <a:t>يعبر عن تقديره لجهود الحكومة المصرية فى المجالات المختلفة .</a:t>
            </a:r>
            <a:endParaRPr lang="en-US" b="1" dirty="0">
              <a:solidFill>
                <a:schemeClr val="tx1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60590"/>
            <a:ext cx="8259098" cy="763526"/>
          </a:xfrm>
        </p:spPr>
        <p:txBody>
          <a:bodyPr/>
          <a:lstStyle/>
          <a:p>
            <a:r>
              <a:rPr lang="ar-EG" b="1" dirty="0" smtClean="0">
                <a:solidFill>
                  <a:srgbClr val="FF0000"/>
                </a:solidFill>
              </a:rPr>
              <a:t>أولا : نظام الحكم الحالى فى مصر :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434693240"/>
              </p:ext>
            </p:extLst>
          </p:nvPr>
        </p:nvGraphicFramePr>
        <p:xfrm>
          <a:off x="218114" y="1895911"/>
          <a:ext cx="8825219" cy="29109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449" y="1224116"/>
            <a:ext cx="1506348" cy="1506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7920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FE48702-46E7-4295-AEAC-7C0515C5F2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FE48702-46E7-4295-AEAC-7C0515C5F2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FE48702-46E7-4295-AEAC-7C0515C5F2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FE48702-46E7-4295-AEAC-7C0515C5F2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graphicEl>
                                              <a:dgm id="{BFE48702-46E7-4295-AEAC-7C0515C5F2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FE48702-46E7-4295-AEAC-7C0515C5F2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FE48702-46E7-4295-AEAC-7C0515C5F2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FE48702-46E7-4295-AEAC-7C0515C5F2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FE48702-46E7-4295-AEAC-7C0515C5F2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91302FE-37A2-4916-A317-DD41154CA0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91302FE-37A2-4916-A317-DD41154CA0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91302FE-37A2-4916-A317-DD41154CA0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91302FE-37A2-4916-A317-DD41154CA0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graphicEl>
                                              <a:dgm id="{291302FE-37A2-4916-A317-DD41154CA0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91302FE-37A2-4916-A317-DD41154CA0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91302FE-37A2-4916-A317-DD41154CA0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91302FE-37A2-4916-A317-DD41154CA0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91302FE-37A2-4916-A317-DD41154CA0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2143812-4C55-4BEE-9DD1-4CEB83B2B2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2143812-4C55-4BEE-9DD1-4CEB83B2B2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2143812-4C55-4BEE-9DD1-4CEB83B2B2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2143812-4C55-4BEE-9DD1-4CEB83B2B2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graphicEl>
                                              <a:dgm id="{22143812-4C55-4BEE-9DD1-4CEB83B2B2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2143812-4C55-4BEE-9DD1-4CEB83B2B2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2143812-4C55-4BEE-9DD1-4CEB83B2B2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2143812-4C55-4BEE-9DD1-4CEB83B2B2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2143812-4C55-4BEE-9DD1-4CEB83B2B2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167038335"/>
              </p:ext>
            </p:extLst>
          </p:nvPr>
        </p:nvGraphicFramePr>
        <p:xfrm>
          <a:off x="134225" y="1199626"/>
          <a:ext cx="8749716" cy="36408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السيد الرئيس عبد الفتاح السيسي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25" y="3163036"/>
            <a:ext cx="2565150" cy="167741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909" y="2860646"/>
            <a:ext cx="1506348" cy="1506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77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8028094-9C20-4DFD-A216-89C4CDF8F6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58028094-9C20-4DFD-A216-89C4CDF8F6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58028094-9C20-4DFD-A216-89C4CDF8F6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>
                                            <p:graphicEl>
                                              <a:dgm id="{58028094-9C20-4DFD-A216-89C4CDF8F6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8028094-9C20-4DFD-A216-89C4CDF8F6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105A8D8-0555-46E6-8242-B2DB4F119D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graphicEl>
                                              <a:dgm id="{5105A8D8-0555-46E6-8242-B2DB4F119D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graphicEl>
                                              <a:dgm id="{5105A8D8-0555-46E6-8242-B2DB4F119D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4">
                                            <p:graphicEl>
                                              <a:dgm id="{5105A8D8-0555-46E6-8242-B2DB4F119D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105A8D8-0555-46E6-8242-B2DB4F119D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FAAA297-292D-4DE6-BEDD-3029A3C198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graphicEl>
                                              <a:dgm id="{4FAAA297-292D-4DE6-BEDD-3029A3C198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graphicEl>
                                              <a:dgm id="{4FAAA297-292D-4DE6-BEDD-3029A3C198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4">
                                            <p:graphicEl>
                                              <a:dgm id="{4FAAA297-292D-4DE6-BEDD-3029A3C198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FAAA297-292D-4DE6-BEDD-3029A3C198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9CA37A7-20E4-4CD1-BF21-1C88E3EFE7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graphicEl>
                                              <a:dgm id="{F9CA37A7-20E4-4CD1-BF21-1C88E3EFE7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graphicEl>
                                              <a:dgm id="{F9CA37A7-20E4-4CD1-BF21-1C88E3EFE7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4">
                                            <p:graphicEl>
                                              <a:dgm id="{F9CA37A7-20E4-4CD1-BF21-1C88E3EFE7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9CA37A7-20E4-4CD1-BF21-1C88E3EFE7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A497F84-7107-4135-996C-4CD57C14AB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graphicEl>
                                              <a:dgm id="{8A497F84-7107-4135-996C-4CD57C14AB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graphicEl>
                                              <a:dgm id="{8A497F84-7107-4135-996C-4CD57C14AB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4">
                                            <p:graphicEl>
                                              <a:dgm id="{8A497F84-7107-4135-996C-4CD57C14AB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A497F84-7107-4135-996C-4CD57C14AB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E663BF1-9C0F-4D85-BCDC-2F86EC8A3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graphicEl>
                                              <a:dgm id="{9E663BF1-9C0F-4D85-BCDC-2F86EC8A32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graphicEl>
                                              <a:dgm id="{9E663BF1-9C0F-4D85-BCDC-2F86EC8A3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4">
                                            <p:graphicEl>
                                              <a:dgm id="{9E663BF1-9C0F-4D85-BCDC-2F86EC8A3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E663BF1-9C0F-4D85-BCDC-2F86EC8A3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41FC786-C55B-4402-9E61-B62B34D256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">
                                            <p:graphicEl>
                                              <a:dgm id="{241FC786-C55B-4402-9E61-B62B34D256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graphicEl>
                                              <a:dgm id="{241FC786-C55B-4402-9E61-B62B34D256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4">
                                            <p:graphicEl>
                                              <a:dgm id="{241FC786-C55B-4402-9E61-B62B34D256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41FC786-C55B-4402-9E61-B62B34D256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EDDE7E3-702D-44BE-909A-8608115C4B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graphicEl>
                                              <a:dgm id="{5EDDE7E3-702D-44BE-909A-8608115C4B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graphicEl>
                                              <a:dgm id="{5EDDE7E3-702D-44BE-909A-8608115C4B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4">
                                            <p:graphicEl>
                                              <a:dgm id="{5EDDE7E3-702D-44BE-909A-8608115C4B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EDDE7E3-702D-44BE-909A-8608115C4B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85E6878-2086-40B0-BB7C-F507E083FC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">
                                            <p:graphicEl>
                                              <a:dgm id="{B85E6878-2086-40B0-BB7C-F507E083FC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graphicEl>
                                              <a:dgm id="{B85E6878-2086-40B0-BB7C-F507E083FC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0" decel="100000" fill="hold"/>
                                        <p:tgtEl>
                                          <p:spTgt spid="4">
                                            <p:graphicEl>
                                              <a:dgm id="{B85E6878-2086-40B0-BB7C-F507E083FC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85E6878-2086-40B0-BB7C-F507E083FC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38F2CA2-92FD-45CF-A698-359B08EAA2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">
                                            <p:graphicEl>
                                              <a:dgm id="{938F2CA2-92FD-45CF-A698-359B08EAA2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">
                                            <p:graphicEl>
                                              <a:dgm id="{938F2CA2-92FD-45CF-A698-359B08EAA2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900" decel="100000" fill="hold"/>
                                        <p:tgtEl>
                                          <p:spTgt spid="4">
                                            <p:graphicEl>
                                              <a:dgm id="{938F2CA2-92FD-45CF-A698-359B08EAA2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38F2CA2-92FD-45CF-A698-359B08EAA2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9594"/>
            <a:ext cx="8259098" cy="763526"/>
          </a:xfrm>
        </p:spPr>
        <p:txBody>
          <a:bodyPr/>
          <a:lstStyle/>
          <a:p>
            <a:r>
              <a:rPr lang="ar-EG" b="1" dirty="0" smtClean="0">
                <a:solidFill>
                  <a:srgbClr val="FF0000"/>
                </a:solidFill>
              </a:rPr>
              <a:t>أولا : السلطة التنفيذية :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984806572"/>
              </p:ext>
            </p:extLst>
          </p:nvPr>
        </p:nvGraphicFramePr>
        <p:xfrm>
          <a:off x="2919369" y="1612235"/>
          <a:ext cx="6151927" cy="33606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68" y="1805180"/>
            <a:ext cx="2721691" cy="285070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822" y="770976"/>
            <a:ext cx="1506348" cy="1506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89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AE5597A-8E06-4135-AF8E-0F624FAD08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graphicEl>
                                              <a:dgm id="{6AE5597A-8E06-4135-AF8E-0F624FAD08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graphicEl>
                                              <a:dgm id="{6AE5597A-8E06-4135-AF8E-0F624FAD08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graphicEl>
                                              <a:dgm id="{6AE5597A-8E06-4135-AF8E-0F624FAD08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C907747-5A69-4E3D-B9B0-8944923B2C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graphicEl>
                                              <a:dgm id="{8C907747-5A69-4E3D-B9B0-8944923B2C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graphicEl>
                                              <a:dgm id="{8C907747-5A69-4E3D-B9B0-8944923B2C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graphicEl>
                                              <a:dgm id="{8C907747-5A69-4E3D-B9B0-8944923B2C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371A9FF-50A0-490C-A6C4-8B75A2BCE0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graphicEl>
                                              <a:dgm id="{D371A9FF-50A0-490C-A6C4-8B75A2BCE0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graphicEl>
                                              <a:dgm id="{D371A9FF-50A0-490C-A6C4-8B75A2BCE0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graphicEl>
                                              <a:dgm id="{D371A9FF-50A0-490C-A6C4-8B75A2BCE0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92579B6-CA88-4E6A-B923-B433532B83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graphicEl>
                                              <a:dgm id="{C92579B6-CA88-4E6A-B923-B433532B83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graphicEl>
                                              <a:dgm id="{C92579B6-CA88-4E6A-B923-B433532B83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graphicEl>
                                              <a:dgm id="{C92579B6-CA88-4E6A-B923-B433532B83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0B5AEC2-F7D3-4F31-A86B-AFE64E4160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graphicEl>
                                              <a:dgm id="{E0B5AEC2-F7D3-4F31-A86B-AFE64E4160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graphicEl>
                                              <a:dgm id="{E0B5AEC2-F7D3-4F31-A86B-AFE64E4160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graphicEl>
                                              <a:dgm id="{E0B5AEC2-F7D3-4F31-A86B-AFE64E4160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081141458"/>
              </p:ext>
            </p:extLst>
          </p:nvPr>
        </p:nvGraphicFramePr>
        <p:xfrm>
          <a:off x="285227" y="1820411"/>
          <a:ext cx="8246378" cy="2783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696" y="629175"/>
            <a:ext cx="1506348" cy="1506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1167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4B6FD30-E5BA-4770-A09B-AF88DE1B73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04B6FD30-E5BA-4770-A09B-AF88DE1B73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04B6FD30-E5BA-4770-A09B-AF88DE1B73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04B6FD30-E5BA-4770-A09B-AF88DE1B73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537F64C-80F5-401B-9B97-4C8CCC64F5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graphicEl>
                                              <a:dgm id="{7537F64C-80F5-401B-9B97-4C8CCC64F5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7537F64C-80F5-401B-9B97-4C8CCC64F5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graphicEl>
                                              <a:dgm id="{7537F64C-80F5-401B-9B97-4C8CCC64F5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999F6E5-903D-4859-9859-D1C57DDF64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graphicEl>
                                              <a:dgm id="{3999F6E5-903D-4859-9859-D1C57DDF64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graphicEl>
                                              <a:dgm id="{3999F6E5-903D-4859-9859-D1C57DDF64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graphicEl>
                                              <a:dgm id="{3999F6E5-903D-4859-9859-D1C57DDF64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96372"/>
            <a:ext cx="8259098" cy="763526"/>
          </a:xfrm>
        </p:spPr>
        <p:txBody>
          <a:bodyPr/>
          <a:lstStyle/>
          <a:p>
            <a:r>
              <a:rPr lang="ar-EG" b="1" dirty="0" smtClean="0">
                <a:solidFill>
                  <a:srgbClr val="FF0000"/>
                </a:solidFill>
              </a:rPr>
              <a:t>ب: الحكومة ومهامها :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002643334"/>
              </p:ext>
            </p:extLst>
          </p:nvPr>
        </p:nvGraphicFramePr>
        <p:xfrm>
          <a:off x="2699712" y="1610686"/>
          <a:ext cx="6546210" cy="3387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8" name="Picture 2" descr="رئيس الوزراء يصدر قرارين جديدين.. تعرف عليهما | المصري اليوم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15" y="1831812"/>
            <a:ext cx="2533475" cy="258079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428" y="878135"/>
            <a:ext cx="1506348" cy="1506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5355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AE5597A-8E06-4135-AF8E-0F624FAD08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graphicEl>
                                              <a:dgm id="{6AE5597A-8E06-4135-AF8E-0F624FAD08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graphicEl>
                                              <a:dgm id="{6AE5597A-8E06-4135-AF8E-0F624FAD08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graphicEl>
                                              <a:dgm id="{6AE5597A-8E06-4135-AF8E-0F624FAD08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C907747-5A69-4E3D-B9B0-8944923B2C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graphicEl>
                                              <a:dgm id="{8C907747-5A69-4E3D-B9B0-8944923B2C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graphicEl>
                                              <a:dgm id="{8C907747-5A69-4E3D-B9B0-8944923B2C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graphicEl>
                                              <a:dgm id="{8C907747-5A69-4E3D-B9B0-8944923B2C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371A9FF-50A0-490C-A6C4-8B75A2BCE0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graphicEl>
                                              <a:dgm id="{D371A9FF-50A0-490C-A6C4-8B75A2BCE0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graphicEl>
                                              <a:dgm id="{D371A9FF-50A0-490C-A6C4-8B75A2BCE0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graphicEl>
                                              <a:dgm id="{D371A9FF-50A0-490C-A6C4-8B75A2BCE0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92579B6-CA88-4E6A-B923-B433532B83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graphicEl>
                                              <a:dgm id="{C92579B6-CA88-4E6A-B923-B433532B83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graphicEl>
                                              <a:dgm id="{C92579B6-CA88-4E6A-B923-B433532B83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graphicEl>
                                              <a:dgm id="{C92579B6-CA88-4E6A-B923-B433532B83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0B5AEC2-F7D3-4F31-A86B-AFE64E4160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graphicEl>
                                              <a:dgm id="{E0B5AEC2-F7D3-4F31-A86B-AFE64E4160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graphicEl>
                                              <a:dgm id="{E0B5AEC2-F7D3-4F31-A86B-AFE64E4160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graphicEl>
                                              <a:dgm id="{E0B5AEC2-F7D3-4F31-A86B-AFE64E4160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411562830"/>
              </p:ext>
            </p:extLst>
          </p:nvPr>
        </p:nvGraphicFramePr>
        <p:xfrm>
          <a:off x="151002" y="1677798"/>
          <a:ext cx="8992998" cy="31188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310" y="528507"/>
            <a:ext cx="1506348" cy="1506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2967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44E918F-716A-48FC-A1D8-8C2A09B55A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E44E918F-716A-48FC-A1D8-8C2A09B55A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E44E918F-716A-48FC-A1D8-8C2A09B55A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E44E918F-716A-48FC-A1D8-8C2A09B55A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A83B3A9-09F6-4E4E-8650-FA2BC4C423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graphicEl>
                                              <a:dgm id="{DA83B3A9-09F6-4E4E-8650-FA2BC4C423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DA83B3A9-09F6-4E4E-8650-FA2BC4C423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graphicEl>
                                              <a:dgm id="{DA83B3A9-09F6-4E4E-8650-FA2BC4C423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26C6C62-8770-4D5A-AE25-3510AD79A2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graphicEl>
                                              <a:dgm id="{B26C6C62-8770-4D5A-AE25-3510AD79A2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graphicEl>
                                              <a:dgm id="{B26C6C62-8770-4D5A-AE25-3510AD79A2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graphicEl>
                                              <a:dgm id="{B26C6C62-8770-4D5A-AE25-3510AD79A2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623</Words>
  <Application>Microsoft Office PowerPoint</Application>
  <PresentationFormat>On-screen Show (16:9)</PresentationFormat>
  <Paragraphs>94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Times New Roman</vt:lpstr>
      <vt:lpstr>Office Theme</vt:lpstr>
      <vt:lpstr>الصف الرابع الإبتدائى</vt:lpstr>
      <vt:lpstr>الدرس الرابع </vt:lpstr>
      <vt:lpstr>أهدف الدرس</vt:lpstr>
      <vt:lpstr>أولا : نظام الحكم الحالى فى مصر :</vt:lpstr>
      <vt:lpstr>PowerPoint Presentation</vt:lpstr>
      <vt:lpstr>أولا : السلطة التنفيذية :</vt:lpstr>
      <vt:lpstr>PowerPoint Presentation</vt:lpstr>
      <vt:lpstr>ب: الحكومة ومهامها :</vt:lpstr>
      <vt:lpstr>PowerPoint Presentation</vt:lpstr>
      <vt:lpstr>تختلف مهام رئيس الوزراء عن مهام الوزير: </vt:lpstr>
      <vt:lpstr>ثانيا : السلطة التشريعية ( مجلس النواب ) :</vt:lpstr>
      <vt:lpstr>PowerPoint Presentation</vt:lpstr>
      <vt:lpstr>PowerPoint Presentation</vt:lpstr>
      <vt:lpstr>كيف تتم عملية تشريع مشروع قانون جديد ؟</vt:lpstr>
      <vt:lpstr>PowerPoint Presentation</vt:lpstr>
      <vt:lpstr>1- مرحلة الإعداد:</vt:lpstr>
      <vt:lpstr>2- مرحلة الدراسة :</vt:lpstr>
      <vt:lpstr>3- مرحلة الاعتماد :</vt:lpstr>
      <vt:lpstr>ثالثا : السلطة القضائية :</vt:lpstr>
      <vt:lpstr>مهمتها :</vt:lpstr>
      <vt:lpstr>نظام الحكم فى مصر القديمة :</vt:lpstr>
      <vt:lpstr>عناصر نظام الحكم فى مصر قديما :</vt:lpstr>
      <vt:lpstr>أولا : الملك ( الفرعون ) :</vt:lpstr>
      <vt:lpstr>ثانيا : الوزير (رئيس الإدارة المركزية ) :</vt:lpstr>
      <vt:lpstr>ثالثا : كبار الموظفين ( رؤساء الإدارات المركزية ) 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2017-08-01T15:40:51Z</dcterms:created>
  <dcterms:modified xsi:type="dcterms:W3CDTF">2022-02-27T19:00:33Z</dcterms:modified>
</cp:coreProperties>
</file>