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04/04/1445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وثيقة حقوق الطفل 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معلوماتي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9980" t="7521" r="7398" b="4395"/>
          <a:stretch/>
        </p:blipFill>
        <p:spPr>
          <a:xfrm>
            <a:off x="164" y="0"/>
            <a:ext cx="12218753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35214" y="1149779"/>
            <a:ext cx="4859747" cy="104951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EG" sz="2235" b="1" dirty="0">
              <a:solidFill>
                <a:srgbClr val="FF0000"/>
              </a:solidFill>
              <a:cs typeface="+mj-cs"/>
            </a:endParaRPr>
          </a:p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 الطفل الطعام الصحي .</a:t>
            </a:r>
          </a:p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 الطفل في التعليم. </a:t>
            </a:r>
          </a:p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 لاالطفل في الرعاية والحماية واللعب. </a:t>
            </a:r>
          </a:p>
          <a:p>
            <a:pPr algn="ctr"/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03082" y="3395892"/>
            <a:ext cx="1873642" cy="4162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وصل لسن الرشد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8303" y="3854669"/>
            <a:ext cx="2743200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شخص يتولى شئون الطفل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00041" y="4327634"/>
            <a:ext cx="1279723" cy="4162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الصعاب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9400" y="4753303"/>
            <a:ext cx="2061007" cy="4162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الاستلقاء والراحة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4622" y="5264782"/>
            <a:ext cx="1279723" cy="4162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مناسبة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72311" y="5680992"/>
            <a:ext cx="1279723" cy="41621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يتعاونوا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788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t="-1" b="48988"/>
          <a:stretch/>
        </p:blipFill>
        <p:spPr>
          <a:xfrm>
            <a:off x="-147145" y="0"/>
            <a:ext cx="12338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4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-3598" t="50000" r="3598" b="-1013"/>
          <a:stretch/>
        </p:blipFill>
        <p:spPr>
          <a:xfrm>
            <a:off x="-194441" y="0"/>
            <a:ext cx="12406795" cy="702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4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6686" t="8154" r="8022" b="50544"/>
          <a:stretch/>
        </p:blipFill>
        <p:spPr>
          <a:xfrm>
            <a:off x="165" y="0"/>
            <a:ext cx="12191672" cy="685800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4093477" y="1442545"/>
            <a:ext cx="189186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764923" y="1915510"/>
            <a:ext cx="189186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485199" y="2293883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ثماني عشرة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500" y="2824550"/>
            <a:ext cx="874068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بالغٍ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931" y="2824550"/>
            <a:ext cx="961475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الوصي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650014" y="3869804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حقوق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6539" y="3837912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خطرة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6607" y="3901965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يعيش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2488F-977C-4E4F-B40F-6FD2C15CE668}"/>
              </a:ext>
            </a:extLst>
          </p:cNvPr>
          <p:cNvSpPr/>
          <p:nvPr/>
        </p:nvSpPr>
        <p:spPr>
          <a:xfrm>
            <a:off x="2362976" y="5415455"/>
            <a:ext cx="539116" cy="202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52" b="1" dirty="0">
                <a:solidFill>
                  <a:srgbClr val="FF0000"/>
                </a:solidFill>
                <a:latin typeface="Agency FB" panose="020B0503020202020204" pitchFamily="34" charset="0"/>
              </a:rPr>
              <a:t>√</a:t>
            </a:r>
            <a:endParaRPr lang="en-US" sz="3352" b="1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6E2488F-977C-4E4F-B40F-6FD2C15CE668}"/>
              </a:ext>
            </a:extLst>
          </p:cNvPr>
          <p:cNvSpPr/>
          <p:nvPr/>
        </p:nvSpPr>
        <p:spPr>
          <a:xfrm>
            <a:off x="2362976" y="5935717"/>
            <a:ext cx="539116" cy="202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52" b="1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E2488F-977C-4E4F-B40F-6FD2C15CE668}"/>
              </a:ext>
            </a:extLst>
          </p:cNvPr>
          <p:cNvSpPr/>
          <p:nvPr/>
        </p:nvSpPr>
        <p:spPr>
          <a:xfrm>
            <a:off x="2340718" y="6442621"/>
            <a:ext cx="539116" cy="202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52" b="1" dirty="0">
                <a:solidFill>
                  <a:srgbClr val="FF0000"/>
                </a:solidFill>
                <a:latin typeface="Agency FB" panose="020B0503020202020204" pitchFamily="34" charset="0"/>
              </a:rPr>
              <a:t>√</a:t>
            </a:r>
            <a:endParaRPr lang="en-US" sz="3352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33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3111" t="49625" r="7017" b="3995"/>
          <a:stretch/>
        </p:blipFill>
        <p:spPr>
          <a:xfrm>
            <a:off x="164" y="12969"/>
            <a:ext cx="12191672" cy="684503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771951" y="3717586"/>
            <a:ext cx="1873642" cy="81107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الحق في المرح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38523" y="3531871"/>
            <a:ext cx="1873642" cy="107954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الحماية من الأعمال الخطرة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73372" y="3826775"/>
            <a:ext cx="1873642" cy="73734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الحق في التعليم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21724" y="3630012"/>
            <a:ext cx="1873642" cy="98140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حقوق ذوى الإرادة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5365" y="3753041"/>
            <a:ext cx="1703311" cy="81107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حق الاسم والجنسية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5169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r="7589" b="43826"/>
          <a:stretch/>
        </p:blipFill>
        <p:spPr>
          <a:xfrm>
            <a:off x="165" y="0"/>
            <a:ext cx="12191672" cy="685800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8744607" y="3429000"/>
            <a:ext cx="8825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8224345" y="3854669"/>
            <a:ext cx="8825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339255" y="3934768"/>
            <a:ext cx="8825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8546029" y="4422227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فصلٌ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579" y="4404285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مشرقةٌ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46029" y="4889578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مورقةٌ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36579" y="4917407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صافيةٌ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46029" y="5375237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عطرة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8303323" y="6361386"/>
            <a:ext cx="88256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339255" y="6266793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المبتدأ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0359" y="6266793"/>
            <a:ext cx="1279723" cy="45783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الخبر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6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Agency FB</vt:lpstr>
      <vt:lpstr>Arial</vt:lpstr>
      <vt:lpstr>Calibri</vt:lpstr>
      <vt:lpstr>Calibri Light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20</cp:revision>
  <dcterms:created xsi:type="dcterms:W3CDTF">2023-09-27T06:33:31Z</dcterms:created>
  <dcterms:modified xsi:type="dcterms:W3CDTF">2023-10-18T09:30:31Z</dcterms:modified>
</cp:coreProperties>
</file>