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67" r:id="rId4"/>
  </p:sldMasterIdLst>
  <p:notesMasterIdLst>
    <p:notesMasterId r:id="rId6"/>
  </p:notesMasterIdLst>
  <p:handoutMasterIdLst>
    <p:handoutMasterId r:id="rId22"/>
  </p:handoutMasterIdLst>
  <p:sldIdLst>
    <p:sldId id="257" r:id="rId5"/>
    <p:sldId id="259" r:id="rId7"/>
    <p:sldId id="326" r:id="rId8"/>
    <p:sldId id="341" r:id="rId9"/>
    <p:sldId id="340" r:id="rId10"/>
    <p:sldId id="327" r:id="rId11"/>
    <p:sldId id="347" r:id="rId12"/>
    <p:sldId id="331" r:id="rId13"/>
    <p:sldId id="348" r:id="rId14"/>
    <p:sldId id="352" r:id="rId15"/>
    <p:sldId id="353" r:id="rId16"/>
    <p:sldId id="355" r:id="rId17"/>
    <p:sldId id="356" r:id="rId18"/>
    <p:sldId id="357" r:id="rId19"/>
    <p:sldId id="330" r:id="rId20"/>
    <p:sldId id="32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2" d="100"/>
          <a:sy n="82" d="100"/>
        </p:scale>
        <p:origin x="1502" y="72"/>
      </p:cViewPr>
      <p:guideLst>
        <p:guide orient="horz" pos="2160"/>
        <p:guide pos="29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9FA15-1A33-44AC-9DE7-46977389497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05E2-1C84-4B09-857C-D6B1317A8E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31A4-BD55-4C2B-8D47-E20E5DCB84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5DB1-DB7A-4346-8367-B503D20F6A3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4e038bd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64e038bdd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-27455" y="-13161"/>
            <a:ext cx="5971055" cy="1468143"/>
            <a:chOff x="-417139" y="-46637"/>
            <a:chExt cx="6613170" cy="1101107"/>
          </a:xfrm>
        </p:grpSpPr>
        <p:sp>
          <p:nvSpPr>
            <p:cNvPr id="104" name="Google Shape;104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4" name="Google Shape;114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15" name="Google Shape;115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24" name="Google Shape;124;p27"/>
          <p:cNvSpPr txBox="1">
            <a:spLocks noGrp="1"/>
          </p:cNvSpPr>
          <p:nvPr>
            <p:ph type="ctrTitle"/>
          </p:nvPr>
        </p:nvSpPr>
        <p:spPr>
          <a:xfrm>
            <a:off x="18970" y="2285814"/>
            <a:ext cx="7905830" cy="17655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Medium"/>
                <a:sym typeface="Fira Sans Medium"/>
              </a:rPr>
            </a:br>
            <a:endParaRPr sz="4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Medium"/>
              <a:sym typeface="Fira Sans Medium"/>
            </a:endParaRPr>
          </a:p>
        </p:txBody>
      </p:sp>
      <p:grpSp>
        <p:nvGrpSpPr>
          <p:cNvPr id="126" name="Google Shape;126;p27"/>
          <p:cNvGrpSpPr/>
          <p:nvPr/>
        </p:nvGrpSpPr>
        <p:grpSpPr>
          <a:xfrm flipH="1">
            <a:off x="6781800" y="-5683"/>
            <a:ext cx="2382158" cy="1468143"/>
            <a:chOff x="-1179139" y="2488688"/>
            <a:chExt cx="3260370" cy="1101107"/>
          </a:xfrm>
        </p:grpSpPr>
        <p:sp>
          <p:nvSpPr>
            <p:cNvPr id="127" name="Google Shape;127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9" name="Google Shape;149;p27"/>
          <p:cNvGrpSpPr/>
          <p:nvPr/>
        </p:nvGrpSpPr>
        <p:grpSpPr>
          <a:xfrm flipH="1">
            <a:off x="3332850" y="5445071"/>
            <a:ext cx="5846251" cy="1467731"/>
            <a:chOff x="-417139" y="-46637"/>
            <a:chExt cx="6613170" cy="1101107"/>
          </a:xfrm>
        </p:grpSpPr>
        <p:sp>
          <p:nvSpPr>
            <p:cNvPr id="150" name="Google Shape;150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61" name="Google Shape;161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70" name="Google Shape;170;p27"/>
          <p:cNvGrpSpPr/>
          <p:nvPr/>
        </p:nvGrpSpPr>
        <p:grpSpPr>
          <a:xfrm>
            <a:off x="-1" y="5445071"/>
            <a:ext cx="2157431" cy="1468143"/>
            <a:chOff x="-1179139" y="2488688"/>
            <a:chExt cx="3260370" cy="1101107"/>
          </a:xfrm>
        </p:grpSpPr>
        <p:sp>
          <p:nvSpPr>
            <p:cNvPr id="171" name="Google Shape;171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 descr="Logo, company nam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0313" y="-142815"/>
            <a:ext cx="1734641" cy="2312855"/>
          </a:xfrm>
          <a:prstGeom prst="rect">
            <a:avLst/>
          </a:prstGeom>
        </p:spPr>
      </p:pic>
      <p:pic>
        <p:nvPicPr>
          <p:cNvPr id="88" name="Picture 87" descr="Logo, company nam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2415" y="5015169"/>
            <a:ext cx="1765805" cy="2354407"/>
          </a:xfrm>
          <a:prstGeom prst="rect">
            <a:avLst/>
          </a:prstGeom>
        </p:spPr>
      </p:pic>
      <p:sp>
        <p:nvSpPr>
          <p:cNvPr id="89" name="Google Shape;125;p27"/>
          <p:cNvSpPr txBox="1"/>
          <p:nvPr/>
        </p:nvSpPr>
        <p:spPr>
          <a:xfrm>
            <a:off x="4423097" y="5838535"/>
            <a:ext cx="39816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>
              <a:buClr>
                <a:srgbClr val="595959"/>
              </a:buClr>
            </a:pPr>
            <a:r>
              <a:rPr lang="en-GB" b="1" kern="0" dirty="0">
                <a:solidFill>
                  <a:srgbClr val="FFFFFF"/>
                </a:solidFill>
              </a:rPr>
              <a:t>English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026" name="Picture 2" descr="Vocabulary Lesson Plan - 1st Grade | OER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2" y="1779588"/>
            <a:ext cx="7316578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Angry, and aggressive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Content Placeholder 9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90600" y="1676400"/>
            <a:ext cx="2000250" cy="28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1235710" y="4724400"/>
            <a:ext cx="60045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He looked so </a:t>
            </a:r>
            <a:r>
              <a:rPr lang="en-US" sz="3200">
                <a:solidFill>
                  <a:srgbClr val="FF0000"/>
                </a:solidFill>
              </a:rPr>
              <a:t>fierce</a:t>
            </a:r>
            <a:r>
              <a:rPr lang="en-US" sz="3200"/>
              <a:t> I was afraid of him</a:t>
            </a:r>
            <a:endParaRPr lang="en-US" sz="320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1066800" y="533400"/>
            <a:ext cx="7531100" cy="9829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fierce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Has stripes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235710" y="4724400"/>
            <a:ext cx="60045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The zebra, and tiger are both </a:t>
            </a:r>
            <a:r>
              <a:rPr lang="en-US" sz="3200">
                <a:solidFill>
                  <a:srgbClr val="FF0000"/>
                </a:solidFill>
              </a:rPr>
              <a:t>stripy</a:t>
            </a:r>
            <a:r>
              <a:rPr lang="en-US" sz="3200"/>
              <a:t> animals</a:t>
            </a:r>
            <a:endParaRPr lang="en-US" sz="320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1066800" y="533400"/>
            <a:ext cx="7531100" cy="9829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stripy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1828800"/>
            <a:ext cx="2727960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514600"/>
            <a:ext cx="2389505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Rude in a charming way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66800" y="4724400"/>
            <a:ext cx="62141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The monkey is a very </a:t>
            </a:r>
            <a:r>
              <a:rPr lang="en-US" sz="3200">
                <a:solidFill>
                  <a:srgbClr val="FF0000"/>
                </a:solidFill>
              </a:rPr>
              <a:t>cheeky </a:t>
            </a:r>
            <a:r>
              <a:rPr lang="en-US" sz="3200"/>
              <a:t>animal.</a:t>
            </a:r>
            <a:endParaRPr lang="en-US" sz="320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1066800" y="533400"/>
            <a:ext cx="7531100" cy="9829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cheeky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14400" y="1828800"/>
            <a:ext cx="2119630" cy="20916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p>
            <a:pPr marL="114300" indent="0"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 animal with pieces of hard skin covering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66800" y="5355590"/>
            <a:ext cx="6214110" cy="4451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200"/>
              <a:t>Aligators, crcodiles and snakes are </a:t>
            </a:r>
            <a:r>
              <a:rPr lang="en-US" sz="3200">
                <a:solidFill>
                  <a:srgbClr val="FF0000"/>
                </a:solidFill>
              </a:rPr>
              <a:t>scaly</a:t>
            </a:r>
            <a:r>
              <a:rPr lang="en-US" sz="3200"/>
              <a:t> animals</a:t>
            </a:r>
            <a:endParaRPr lang="en-US" sz="320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1066800" y="533400"/>
            <a:ext cx="7531100" cy="9829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scaly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828800"/>
            <a:ext cx="2346960" cy="182118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06115" y="3429000"/>
            <a:ext cx="2849880" cy="18211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p>
            <a:pPr marL="114300" indent="0"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Uses poison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66800" y="5257800"/>
            <a:ext cx="6214110" cy="4451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200"/>
              <a:t>Some snakes are </a:t>
            </a:r>
            <a:r>
              <a:rPr lang="en-US" sz="3200">
                <a:solidFill>
                  <a:srgbClr val="FF0000"/>
                </a:solidFill>
              </a:rPr>
              <a:t>venomous</a:t>
            </a:r>
            <a:r>
              <a:rPr lang="en-US" sz="3200"/>
              <a:t>.</a:t>
            </a:r>
            <a:endParaRPr lang="en-US" sz="320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1066800" y="533400"/>
            <a:ext cx="7531100" cy="9829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venomous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90600" y="1752600"/>
            <a:ext cx="2849880" cy="18211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66800"/>
            <a:ext cx="8520600" cy="5025033"/>
          </a:xfrm>
          <a:solidFill>
            <a:srgbClr val="92D050"/>
          </a:solidFill>
        </p:spPr>
        <p:txBody>
          <a:bodyPr/>
          <a:lstStyle/>
          <a:p>
            <a:r>
              <a:rPr lang="en-US" sz="6000" dirty="0">
                <a:latin typeface="Comic Sans MS" panose="030F0702030302020204" pitchFamily="66" charset="0"/>
              </a:rPr>
              <a:t>Write the words and meanings in your copybooks.</a:t>
            </a:r>
            <a:endParaRPr lang="en-US" sz="6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72638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/>
          <p:cNvSpPr txBox="1"/>
          <p:nvPr/>
        </p:nvSpPr>
        <p:spPr>
          <a:xfrm>
            <a:off x="1214705" y="952397"/>
            <a:ext cx="4857425" cy="5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Objectives check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  <a:endParaRPr lang="en-GB" sz="1600" kern="0" dirty="0">
              <a:solidFill>
                <a:srgbClr val="F25C78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5688" y="1771184"/>
            <a:ext cx="30806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.</a:t>
            </a:r>
            <a:endParaRPr lang="en-US" sz="1400" dirty="0"/>
          </a:p>
        </p:txBody>
      </p:sp>
      <p:grpSp>
        <p:nvGrpSpPr>
          <p:cNvPr id="2" name="Google Shape;786;p33"/>
          <p:cNvGrpSpPr/>
          <p:nvPr/>
        </p:nvGrpSpPr>
        <p:grpSpPr>
          <a:xfrm>
            <a:off x="4804271" y="4469761"/>
            <a:ext cx="3273243" cy="925600"/>
            <a:chOff x="4521063" y="3123400"/>
            <a:chExt cx="3273243" cy="694200"/>
          </a:xfrm>
          <a:solidFill>
            <a:schemeClr val="accent2"/>
          </a:solidFill>
        </p:grpSpPr>
        <p:sp>
          <p:nvSpPr>
            <p:cNvPr id="3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" name="Google Shape;821;p33"/>
          <p:cNvSpPr txBox="1"/>
          <p:nvPr/>
        </p:nvSpPr>
        <p:spPr>
          <a:xfrm>
            <a:off x="4757999" y="2951941"/>
            <a:ext cx="3152501" cy="91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identify the meaning of the new words.</a:t>
            </a:r>
            <a:endParaRPr lang="en-US" sz="1400" kern="0" dirty="0"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  <p:grpSp>
        <p:nvGrpSpPr>
          <p:cNvPr id="6" name="Google Shape;825;p33"/>
          <p:cNvGrpSpPr/>
          <p:nvPr/>
        </p:nvGrpSpPr>
        <p:grpSpPr>
          <a:xfrm>
            <a:off x="4757858" y="1720441"/>
            <a:ext cx="3273243" cy="826492"/>
            <a:chOff x="4521875" y="1199075"/>
            <a:chExt cx="3273243" cy="694200"/>
          </a:xfrm>
          <a:solidFill>
            <a:schemeClr val="accent2"/>
          </a:solidFill>
        </p:grpSpPr>
        <p:sp>
          <p:nvSpPr>
            <p:cNvPr id="12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3"/>
          <p:cNvGrpSpPr/>
          <p:nvPr/>
        </p:nvGrpSpPr>
        <p:grpSpPr>
          <a:xfrm>
            <a:off x="4792488" y="2954859"/>
            <a:ext cx="3273243" cy="925600"/>
            <a:chOff x="4521063" y="3123400"/>
            <a:chExt cx="3273243" cy="694200"/>
          </a:xfrm>
          <a:solidFill>
            <a:schemeClr val="accent2"/>
          </a:solidFill>
        </p:grpSpPr>
        <p:sp>
          <p:nvSpPr>
            <p:cNvPr id="787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1" name="Google Shape;821;p33"/>
          <p:cNvSpPr txBox="1"/>
          <p:nvPr/>
        </p:nvSpPr>
        <p:spPr>
          <a:xfrm>
            <a:off x="4755829" y="2961200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identify the meaning for the new words.</a:t>
            </a:r>
            <a:endParaRPr lang="en-US" sz="1400" kern="0" dirty="0"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  <p:grpSp>
        <p:nvGrpSpPr>
          <p:cNvPr id="825" name="Google Shape;825;p33"/>
          <p:cNvGrpSpPr/>
          <p:nvPr/>
        </p:nvGrpSpPr>
        <p:grpSpPr>
          <a:xfrm>
            <a:off x="4758000" y="1729700"/>
            <a:ext cx="3273243" cy="826492"/>
            <a:chOff x="4521875" y="1199075"/>
            <a:chExt cx="3273243" cy="694200"/>
          </a:xfrm>
        </p:grpSpPr>
        <p:sp>
          <p:nvSpPr>
            <p:cNvPr id="826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understand what conjunctions mean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/>
          <p:cNvSpPr txBox="1"/>
          <p:nvPr/>
        </p:nvSpPr>
        <p:spPr>
          <a:xfrm>
            <a:off x="1214705" y="747225"/>
            <a:ext cx="48574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By the end of the lesson, learners will be able to 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  <a:endParaRPr lang="en-GB" sz="1600" kern="0" dirty="0">
              <a:solidFill>
                <a:srgbClr val="F25C78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grpSp>
        <p:nvGrpSpPr>
          <p:cNvPr id="2" name="Google Shape;825;p33"/>
          <p:cNvGrpSpPr/>
          <p:nvPr/>
        </p:nvGrpSpPr>
        <p:grpSpPr>
          <a:xfrm>
            <a:off x="4755688" y="1729700"/>
            <a:ext cx="3273243" cy="826492"/>
            <a:chOff x="4521875" y="1199075"/>
            <a:chExt cx="3273243" cy="694200"/>
          </a:xfrm>
        </p:grpSpPr>
        <p:sp>
          <p:nvSpPr>
            <p:cNvPr id="3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" name="Google Shape;786;p33"/>
          <p:cNvGrpSpPr/>
          <p:nvPr/>
        </p:nvGrpSpPr>
        <p:grpSpPr>
          <a:xfrm>
            <a:off x="4804272" y="4479020"/>
            <a:ext cx="3273243" cy="925600"/>
            <a:chOff x="4521063" y="3123400"/>
            <a:chExt cx="3273243" cy="694200"/>
          </a:xfrm>
        </p:grpSpPr>
        <p:sp>
          <p:nvSpPr>
            <p:cNvPr id="9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" name="Google Shape;821;p33"/>
          <p:cNvSpPr txBox="1"/>
          <p:nvPr/>
        </p:nvSpPr>
        <p:spPr>
          <a:xfrm>
            <a:off x="4758000" y="2961200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identify the meaning for the new words.</a:t>
            </a:r>
            <a:endParaRPr lang="en-US" sz="1400" kern="0" dirty="0"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  <p:grpSp>
        <p:nvGrpSpPr>
          <p:cNvPr id="6" name="Google Shape;825;p33"/>
          <p:cNvGrpSpPr/>
          <p:nvPr/>
        </p:nvGrpSpPr>
        <p:grpSpPr>
          <a:xfrm>
            <a:off x="4757859" y="1729700"/>
            <a:ext cx="3273243" cy="826492"/>
            <a:chOff x="4521875" y="1199075"/>
            <a:chExt cx="3273243" cy="694200"/>
          </a:xfrm>
        </p:grpSpPr>
        <p:sp>
          <p:nvSpPr>
            <p:cNvPr id="11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" name="Google Shape;786;p33"/>
          <p:cNvGrpSpPr/>
          <p:nvPr/>
        </p:nvGrpSpPr>
        <p:grpSpPr>
          <a:xfrm>
            <a:off x="4804271" y="4469761"/>
            <a:ext cx="3273243" cy="925600"/>
            <a:chOff x="4521063" y="3123400"/>
            <a:chExt cx="3273243" cy="694200"/>
          </a:xfrm>
        </p:grpSpPr>
        <p:sp>
          <p:nvSpPr>
            <p:cNvPr id="14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Google Shape;821;p33"/>
          <p:cNvSpPr txBox="1"/>
          <p:nvPr/>
        </p:nvSpPr>
        <p:spPr>
          <a:xfrm>
            <a:off x="4757999" y="2951941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identify the meaning for the new words.</a:t>
            </a:r>
            <a:endParaRPr lang="en-US" sz="1400" kern="0" dirty="0"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  <p:grpSp>
        <p:nvGrpSpPr>
          <p:cNvPr id="17" name="Google Shape;825;p33"/>
          <p:cNvGrpSpPr/>
          <p:nvPr/>
        </p:nvGrpSpPr>
        <p:grpSpPr>
          <a:xfrm>
            <a:off x="4757858" y="1720441"/>
            <a:ext cx="3273243" cy="826492"/>
            <a:chOff x="4521875" y="1199075"/>
            <a:chExt cx="3273243" cy="694200"/>
          </a:xfrm>
        </p:grpSpPr>
        <p:sp>
          <p:nvSpPr>
            <p:cNvPr id="18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170" y="535305"/>
            <a:ext cx="7599045" cy="110617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Describing Animals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03325" y="1779905"/>
            <a:ext cx="7312025" cy="4429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115" y="593090"/>
            <a:ext cx="7531100" cy="100203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country side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01" name="Content Placeholder 10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066800" y="1828800"/>
            <a:ext cx="3473450" cy="2282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4888865" y="1958975"/>
            <a:ext cx="38169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4000"/>
          </a:p>
          <a:p>
            <a:r>
              <a:rPr lang="en-US" sz="4000"/>
              <a:t>Land away from towns and cities.</a:t>
            </a:r>
            <a:endParaRPr lang="en-US" sz="4000"/>
          </a:p>
        </p:txBody>
      </p:sp>
      <p:sp>
        <p:nvSpPr>
          <p:cNvPr id="6" name="Text Box 5"/>
          <p:cNvSpPr txBox="1"/>
          <p:nvPr/>
        </p:nvSpPr>
        <p:spPr>
          <a:xfrm>
            <a:off x="609600" y="4876800"/>
            <a:ext cx="75025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It is quieter in the </a:t>
            </a:r>
            <a:r>
              <a:rPr lang="en-US" sz="3200">
                <a:solidFill>
                  <a:srgbClr val="FF0000"/>
                </a:solidFill>
              </a:rPr>
              <a:t>countryside</a:t>
            </a:r>
            <a:r>
              <a:rPr lang="en-US" sz="3200"/>
              <a:t> than the city and towns</a:t>
            </a:r>
            <a:r>
              <a:rPr lang="en-US"/>
              <a:t>.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531100" cy="100647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den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 rot="16200000">
            <a:off x="4070985" y="1601470"/>
            <a:ext cx="4669790" cy="458470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Home for wild animals like lions or foxes.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Content Placeholder 10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029335" y="1600200"/>
            <a:ext cx="2520950" cy="3548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536575" y="5486400"/>
            <a:ext cx="8071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Foxes live in a </a:t>
            </a:r>
            <a:r>
              <a:rPr lang="en-US" sz="3600">
                <a:solidFill>
                  <a:srgbClr val="FF0000"/>
                </a:solidFill>
              </a:rPr>
              <a:t>den</a:t>
            </a:r>
            <a:r>
              <a:rPr lang="en-US" sz="3600"/>
              <a:t>.</a:t>
            </a:r>
            <a:endParaRPr lang="en-US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fur 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114300" indent="0">
              <a:buNone/>
            </a:pPr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103" name="Content Placeholder 10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70280" y="2057400"/>
            <a:ext cx="3865880" cy="2237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5224780" y="2275840"/>
            <a:ext cx="35052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Thick, soft hair that grows on mammals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531495" y="4805045"/>
            <a:ext cx="76219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Rabbits have soft white </a:t>
            </a:r>
            <a:r>
              <a:rPr lang="en-US" sz="3200">
                <a:solidFill>
                  <a:srgbClr val="FF0000"/>
                </a:solidFill>
              </a:rPr>
              <a:t>fur</a:t>
            </a:r>
            <a:r>
              <a:rPr lang="en-US">
                <a:solidFill>
                  <a:srgbClr val="FF0000"/>
                </a:solidFill>
              </a:rPr>
              <a:t>.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115" y="593090"/>
            <a:ext cx="7531100" cy="1049655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jaws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82415" cy="4351655"/>
          </a:xfrm>
        </p:spPr>
        <p:txBody>
          <a:bodyPr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Two bones in which teeth are attached to 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Content Placeholder 103"/>
          <p:cNvPicPr>
            <a:picLocks noChangeAspect="1"/>
          </p:cNvPicPr>
          <p:nvPr>
            <p:ph sz="half" idx="1"/>
          </p:nvPr>
        </p:nvPicPr>
        <p:blipFill>
          <a:blip r:embed="rId1"/>
          <a:srcRect l="13448" t="7490" r="16552" b="11177"/>
          <a:stretch>
            <a:fillRect/>
          </a:stretch>
        </p:blipFill>
        <p:spPr>
          <a:xfrm>
            <a:off x="838200" y="1828800"/>
            <a:ext cx="2320925" cy="2696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568960" y="4776470"/>
            <a:ext cx="7889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</a:rPr>
              <a:t>Jaws</a:t>
            </a:r>
            <a:r>
              <a:rPr lang="en-US" sz="3200"/>
              <a:t> are the strongest bones</a:t>
            </a:r>
            <a:r>
              <a:rPr lang="en-US"/>
              <a:t>.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shiver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114300" indent="0"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The body shakes because of fright.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" name="Content Placeholder 10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347335" y="2024380"/>
            <a:ext cx="2594610" cy="267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204845" y="5028565"/>
            <a:ext cx="58629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He sat on the ground and started to </a:t>
            </a:r>
            <a:r>
              <a:rPr lang="en-US" sz="3200">
                <a:solidFill>
                  <a:srgbClr val="FF0000"/>
                </a:solidFill>
              </a:rPr>
              <a:t>shiver</a:t>
            </a:r>
            <a:r>
              <a:rPr lang="en-US" sz="3200"/>
              <a:t> from fear</a:t>
            </a:r>
            <a:r>
              <a:rPr lang="en-US"/>
              <a:t>.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115" y="593090"/>
            <a:ext cx="7531100" cy="98298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offspring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4241165" cy="4351655"/>
          </a:xfrm>
        </p:spPr>
        <p:txBody>
          <a:bodyPr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A person’s children or  an animal’s young.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Content Placeholder 10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81000" y="1981200"/>
            <a:ext cx="4005580" cy="3282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741045" y="5346065"/>
            <a:ext cx="69551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The mom takes very good care of her </a:t>
            </a:r>
            <a:r>
              <a:rPr lang="en-US" sz="3200">
                <a:solidFill>
                  <a:srgbClr val="FF0000"/>
                </a:solidFill>
              </a:rPr>
              <a:t>offsprings</a:t>
            </a:r>
            <a:r>
              <a:rPr lang="en-US">
                <a:solidFill>
                  <a:srgbClr val="FF0000"/>
                </a:solidFill>
              </a:rPr>
              <a:t>.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1417</Words>
  <Application>WPS Presentation</Application>
  <PresentationFormat>On-screen Show (4:3)</PresentationFormat>
  <Paragraphs>128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SimSun</vt:lpstr>
      <vt:lpstr>Wingdings</vt:lpstr>
      <vt:lpstr>Fira Sans</vt:lpstr>
      <vt:lpstr>Segoe Print</vt:lpstr>
      <vt:lpstr>Arial</vt:lpstr>
      <vt:lpstr>Abadi</vt:lpstr>
      <vt:lpstr>Calibri</vt:lpstr>
      <vt:lpstr>Roboto</vt:lpstr>
      <vt:lpstr>Fira Sans Medium</vt:lpstr>
      <vt:lpstr>Comic Sans MS</vt:lpstr>
      <vt:lpstr>Roboto</vt:lpstr>
      <vt:lpstr>Fira Sans Extra Condensed</vt:lpstr>
      <vt:lpstr>Times New Roman</vt:lpstr>
      <vt:lpstr>Microsoft YaHei</vt:lpstr>
      <vt:lpstr>Arial Unicode MS</vt:lpstr>
      <vt:lpstr>Diagrams for Education by Slidesgo</vt:lpstr>
      <vt:lpstr>1_Diagrams for Education by Slidesgo</vt:lpstr>
      <vt:lpstr>3_Diagrams for Education by Slidesgo</vt:lpstr>
      <vt:lpstr> </vt:lpstr>
      <vt:lpstr>Lessons Objectives</vt:lpstr>
      <vt:lpstr>Describing Animals</vt:lpstr>
      <vt:lpstr>country side</vt:lpstr>
      <vt:lpstr>den</vt:lpstr>
      <vt:lpstr>fur </vt:lpstr>
      <vt:lpstr>jaws</vt:lpstr>
      <vt:lpstr>shiver</vt:lpstr>
      <vt:lpstr>offspring</vt:lpstr>
      <vt:lpstr>offspring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Lessons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The Party</dc:title>
  <dc:creator>hp</dc:creator>
  <cp:lastModifiedBy>lenovo</cp:lastModifiedBy>
  <cp:revision>140</cp:revision>
  <dcterms:created xsi:type="dcterms:W3CDTF">2022-01-21T12:30:00Z</dcterms:created>
  <dcterms:modified xsi:type="dcterms:W3CDTF">2023-11-19T09:21:12Z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DBD2F95B4B454A39BF235CEF7721A493_13</vt:lpwstr>
  </property>
  <property fmtid="{D5CDD505-2E9C-101B-9397-08002B2CF9AE}" pid="3" name="KSOProductBuildVer">
    <vt:lpwstr>1033-12.2.0.13266</vt:lpwstr>
  </property>
</Properties>
</file>