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907" r:id="rId1"/>
    <p:sldMasterId id="2147484958" r:id="rId2"/>
    <p:sldMasterId id="2147484970" r:id="rId3"/>
    <p:sldMasterId id="2147485106" r:id="rId4"/>
    <p:sldMasterId id="2147485178" r:id="rId5"/>
    <p:sldMasterId id="2147485262" r:id="rId6"/>
    <p:sldMasterId id="2147485274" r:id="rId7"/>
  </p:sldMasterIdLst>
  <p:notesMasterIdLst>
    <p:notesMasterId r:id="rId20"/>
  </p:notesMasterIdLst>
  <p:sldIdLst>
    <p:sldId id="428" r:id="rId8"/>
    <p:sldId id="469" r:id="rId9"/>
    <p:sldId id="449" r:id="rId10"/>
    <p:sldId id="450" r:id="rId11"/>
    <p:sldId id="457" r:id="rId12"/>
    <p:sldId id="458" r:id="rId13"/>
    <p:sldId id="459" r:id="rId14"/>
    <p:sldId id="460" r:id="rId15"/>
    <p:sldId id="447" r:id="rId16"/>
    <p:sldId id="462" r:id="rId17"/>
    <p:sldId id="463" r:id="rId18"/>
    <p:sldId id="466" r:id="rId19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ba'a Delivery" initials="K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011"/>
    <a:srgbClr val="FFCCCC"/>
    <a:srgbClr val="66FF33"/>
    <a:srgbClr val="0066FF"/>
    <a:srgbClr val="FFFF00"/>
    <a:srgbClr val="CCFF99"/>
    <a:srgbClr val="CC99FF"/>
    <a:srgbClr val="FFFF99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0"/>
    <p:restoredTop sz="57740" autoAdjust="0"/>
  </p:normalViewPr>
  <p:slideViewPr>
    <p:cSldViewPr>
      <p:cViewPr>
        <p:scale>
          <a:sx n="60" d="100"/>
          <a:sy n="60" d="100"/>
        </p:scale>
        <p:origin x="1460" y="1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1C3C4B-86B9-4A7B-83F0-57CE3D48318B}" type="doc">
      <dgm:prSet loTypeId="urn:microsoft.com/office/officeart/2008/layout/VerticalAccentList" loCatId="list" qsTypeId="urn:microsoft.com/office/officeart/2005/8/quickstyle/3d7" qsCatId="3D" csTypeId="urn:microsoft.com/office/officeart/2005/8/colors/colorful1#6" csCatId="colorful" phldr="1"/>
      <dgm:spPr/>
      <dgm:t>
        <a:bodyPr/>
        <a:lstStyle/>
        <a:p>
          <a:pPr rtl="1"/>
          <a:endParaRPr lang="ar-EG"/>
        </a:p>
      </dgm:t>
    </dgm:pt>
    <dgm:pt modelId="{DC3795BA-69B1-456D-9303-4607BEC1F0DC}">
      <dgm:prSet custT="1"/>
      <dgm:spPr/>
      <dgm:t>
        <a:bodyPr/>
        <a:lstStyle/>
        <a:p>
          <a:pPr algn="ctr" rtl="1"/>
          <a:br>
            <a:rPr lang="ar-EG" sz="6600" dirty="0"/>
          </a:br>
          <a:endParaRPr lang="ar-EG" sz="6600" dirty="0"/>
        </a:p>
        <a:p>
          <a:pPr algn="ctr" rtl="1"/>
          <a:r>
            <a:rPr lang="ar-EG" sz="4800" b="1" dirty="0">
              <a:solidFill>
                <a:srgbClr val="FF0000"/>
              </a:solidFill>
            </a:rPr>
            <a:t>أسلوب</a:t>
          </a:r>
          <a:r>
            <a:rPr lang="ar-EG" sz="7200" b="1" dirty="0">
              <a:solidFill>
                <a:srgbClr val="FF0000"/>
              </a:solidFill>
            </a:rPr>
            <a:t> </a:t>
          </a:r>
          <a:r>
            <a:rPr lang="ar-EG" sz="5400" b="1" dirty="0">
              <a:solidFill>
                <a:srgbClr val="FF0000"/>
              </a:solidFill>
            </a:rPr>
            <a:t>الشرط</a:t>
          </a:r>
          <a:endParaRPr lang="ar-EG" sz="4800" b="1" dirty="0">
            <a:solidFill>
              <a:srgbClr val="FF0000"/>
            </a:solidFill>
          </a:endParaRPr>
        </a:p>
      </dgm:t>
    </dgm:pt>
    <dgm:pt modelId="{2AFC5EDD-0270-45BD-BBAB-E3732A4761F9}" type="parTrans" cxnId="{8598C79B-6631-4191-A819-2783EC1D4A68}">
      <dgm:prSet/>
      <dgm:spPr/>
      <dgm:t>
        <a:bodyPr/>
        <a:lstStyle/>
        <a:p>
          <a:pPr rtl="1"/>
          <a:endParaRPr lang="ar-EG"/>
        </a:p>
      </dgm:t>
    </dgm:pt>
    <dgm:pt modelId="{7EAED1F0-C0A9-43E9-A2A8-ACB606237F68}" type="sibTrans" cxnId="{8598C79B-6631-4191-A819-2783EC1D4A68}">
      <dgm:prSet/>
      <dgm:spPr/>
      <dgm:t>
        <a:bodyPr/>
        <a:lstStyle/>
        <a:p>
          <a:pPr rtl="1"/>
          <a:endParaRPr lang="ar-EG"/>
        </a:p>
      </dgm:t>
    </dgm:pt>
    <dgm:pt modelId="{DC8698AA-60F6-4B12-BDAE-C3539926B7DB}" type="pres">
      <dgm:prSet presAssocID="{691C3C4B-86B9-4A7B-83F0-57CE3D48318B}" presName="Name0" presStyleCnt="0">
        <dgm:presLayoutVars>
          <dgm:chMax/>
          <dgm:chPref/>
          <dgm:dir/>
        </dgm:presLayoutVars>
      </dgm:prSet>
      <dgm:spPr/>
    </dgm:pt>
    <dgm:pt modelId="{D73E5D92-A82E-4A2E-8285-0455E4FBCD39}" type="pres">
      <dgm:prSet presAssocID="{DC3795BA-69B1-456D-9303-4607BEC1F0DC}" presName="parenttextcomposite" presStyleCnt="0"/>
      <dgm:spPr/>
    </dgm:pt>
    <dgm:pt modelId="{007B0A87-6D94-4520-892B-C7EF68FED9B2}" type="pres">
      <dgm:prSet presAssocID="{DC3795BA-69B1-456D-9303-4607BEC1F0DC}" presName="parenttext" presStyleLbl="revTx" presStyleIdx="0" presStyleCnt="1">
        <dgm:presLayoutVars>
          <dgm:chMax/>
          <dgm:chPref val="2"/>
          <dgm:bulletEnabled val="1"/>
        </dgm:presLayoutVars>
      </dgm:prSet>
      <dgm:spPr/>
    </dgm:pt>
    <dgm:pt modelId="{13C1D79B-C9F0-486E-A170-221CF4D6FEDB}" type="pres">
      <dgm:prSet presAssocID="{DC3795BA-69B1-456D-9303-4607BEC1F0DC}" presName="parallelogramComposite" presStyleCnt="0"/>
      <dgm:spPr/>
    </dgm:pt>
    <dgm:pt modelId="{84E2C983-31D6-4BC8-8EB7-90C17858C7C3}" type="pres">
      <dgm:prSet presAssocID="{DC3795BA-69B1-456D-9303-4607BEC1F0DC}" presName="parallelogram1" presStyleLbl="alignNode1" presStyleIdx="0" presStyleCnt="7"/>
      <dgm:spPr/>
    </dgm:pt>
    <dgm:pt modelId="{8EECB7CE-84C2-4499-8961-CE052FF4B912}" type="pres">
      <dgm:prSet presAssocID="{DC3795BA-69B1-456D-9303-4607BEC1F0DC}" presName="parallelogram2" presStyleLbl="alignNode1" presStyleIdx="1" presStyleCnt="7"/>
      <dgm:spPr/>
    </dgm:pt>
    <dgm:pt modelId="{186AE1A3-5331-40E5-B6CA-2757A06B2699}" type="pres">
      <dgm:prSet presAssocID="{DC3795BA-69B1-456D-9303-4607BEC1F0DC}" presName="parallelogram3" presStyleLbl="alignNode1" presStyleIdx="2" presStyleCnt="7"/>
      <dgm:spPr/>
    </dgm:pt>
    <dgm:pt modelId="{B9CE48A6-53BF-4B72-B570-225E5BB99AB8}" type="pres">
      <dgm:prSet presAssocID="{DC3795BA-69B1-456D-9303-4607BEC1F0DC}" presName="parallelogram4" presStyleLbl="alignNode1" presStyleIdx="3" presStyleCnt="7"/>
      <dgm:spPr/>
    </dgm:pt>
    <dgm:pt modelId="{286349DD-355B-40BA-AE2F-7236C7B0D8BF}" type="pres">
      <dgm:prSet presAssocID="{DC3795BA-69B1-456D-9303-4607BEC1F0DC}" presName="parallelogram5" presStyleLbl="alignNode1" presStyleIdx="4" presStyleCnt="7"/>
      <dgm:spPr/>
    </dgm:pt>
    <dgm:pt modelId="{201C950D-9084-4C74-928A-0491E97AB57F}" type="pres">
      <dgm:prSet presAssocID="{DC3795BA-69B1-456D-9303-4607BEC1F0DC}" presName="parallelogram6" presStyleLbl="alignNode1" presStyleIdx="5" presStyleCnt="7"/>
      <dgm:spPr/>
    </dgm:pt>
    <dgm:pt modelId="{D20CE352-8C2F-4D39-A3D5-2FC56971F009}" type="pres">
      <dgm:prSet presAssocID="{DC3795BA-69B1-456D-9303-4607BEC1F0DC}" presName="parallelogram7" presStyleLbl="alignNode1" presStyleIdx="6" presStyleCnt="7"/>
      <dgm:spPr/>
    </dgm:pt>
  </dgm:ptLst>
  <dgm:cxnLst>
    <dgm:cxn modelId="{8598C79B-6631-4191-A819-2783EC1D4A68}" srcId="{691C3C4B-86B9-4A7B-83F0-57CE3D48318B}" destId="{DC3795BA-69B1-456D-9303-4607BEC1F0DC}" srcOrd="0" destOrd="0" parTransId="{2AFC5EDD-0270-45BD-BBAB-E3732A4761F9}" sibTransId="{7EAED1F0-C0A9-43E9-A2A8-ACB606237F68}"/>
    <dgm:cxn modelId="{3D9234F5-29CB-4BD1-8BDA-313DB0949D0F}" type="presOf" srcId="{691C3C4B-86B9-4A7B-83F0-57CE3D48318B}" destId="{DC8698AA-60F6-4B12-BDAE-C3539926B7DB}" srcOrd="0" destOrd="0" presId="urn:microsoft.com/office/officeart/2008/layout/VerticalAccentList"/>
    <dgm:cxn modelId="{90C323FF-870B-4CFB-92F7-D8F7911FBAF0}" type="presOf" srcId="{DC3795BA-69B1-456D-9303-4607BEC1F0DC}" destId="{007B0A87-6D94-4520-892B-C7EF68FED9B2}" srcOrd="0" destOrd="0" presId="urn:microsoft.com/office/officeart/2008/layout/VerticalAccentList"/>
    <dgm:cxn modelId="{12B82492-4B93-47DC-80FE-EA959928CC0A}" type="presParOf" srcId="{DC8698AA-60F6-4B12-BDAE-C3539926B7DB}" destId="{D73E5D92-A82E-4A2E-8285-0455E4FBCD39}" srcOrd="0" destOrd="0" presId="urn:microsoft.com/office/officeart/2008/layout/VerticalAccentList"/>
    <dgm:cxn modelId="{2F0B5330-AB86-4EA6-A1BC-6AFA683FEFD9}" type="presParOf" srcId="{D73E5D92-A82E-4A2E-8285-0455E4FBCD39}" destId="{007B0A87-6D94-4520-892B-C7EF68FED9B2}" srcOrd="0" destOrd="0" presId="urn:microsoft.com/office/officeart/2008/layout/VerticalAccentList"/>
    <dgm:cxn modelId="{821BAF85-8E00-4D9E-A57C-204D6AD2E23C}" type="presParOf" srcId="{DC8698AA-60F6-4B12-BDAE-C3539926B7DB}" destId="{13C1D79B-C9F0-486E-A170-221CF4D6FEDB}" srcOrd="1" destOrd="0" presId="urn:microsoft.com/office/officeart/2008/layout/VerticalAccentList"/>
    <dgm:cxn modelId="{28D4C80F-AF45-4935-8A3A-CF21781DD5E7}" type="presParOf" srcId="{13C1D79B-C9F0-486E-A170-221CF4D6FEDB}" destId="{84E2C983-31D6-4BC8-8EB7-90C17858C7C3}" srcOrd="0" destOrd="0" presId="urn:microsoft.com/office/officeart/2008/layout/VerticalAccentList"/>
    <dgm:cxn modelId="{044A13FF-69BF-4863-A84E-2B7D048EFFC1}" type="presParOf" srcId="{13C1D79B-C9F0-486E-A170-221CF4D6FEDB}" destId="{8EECB7CE-84C2-4499-8961-CE052FF4B912}" srcOrd="1" destOrd="0" presId="urn:microsoft.com/office/officeart/2008/layout/VerticalAccentList"/>
    <dgm:cxn modelId="{2714CF2A-CF2C-4771-849D-5D8E9C2504A0}" type="presParOf" srcId="{13C1D79B-C9F0-486E-A170-221CF4D6FEDB}" destId="{186AE1A3-5331-40E5-B6CA-2757A06B2699}" srcOrd="2" destOrd="0" presId="urn:microsoft.com/office/officeart/2008/layout/VerticalAccentList"/>
    <dgm:cxn modelId="{3EC4420B-D156-4830-9691-D3FD14F0829D}" type="presParOf" srcId="{13C1D79B-C9F0-486E-A170-221CF4D6FEDB}" destId="{B9CE48A6-53BF-4B72-B570-225E5BB99AB8}" srcOrd="3" destOrd="0" presId="urn:microsoft.com/office/officeart/2008/layout/VerticalAccentList"/>
    <dgm:cxn modelId="{3B32B1AC-350A-4BDA-BE34-5A4B856CB804}" type="presParOf" srcId="{13C1D79B-C9F0-486E-A170-221CF4D6FEDB}" destId="{286349DD-355B-40BA-AE2F-7236C7B0D8BF}" srcOrd="4" destOrd="0" presId="urn:microsoft.com/office/officeart/2008/layout/VerticalAccentList"/>
    <dgm:cxn modelId="{A4E53875-B8F7-419D-A5D3-8AD07E11B140}" type="presParOf" srcId="{13C1D79B-C9F0-486E-A170-221CF4D6FEDB}" destId="{201C950D-9084-4C74-928A-0491E97AB57F}" srcOrd="5" destOrd="0" presId="urn:microsoft.com/office/officeart/2008/layout/VerticalAccentList"/>
    <dgm:cxn modelId="{45EE093F-236C-488A-BB0F-D1F1D1878873}" type="presParOf" srcId="{13C1D79B-C9F0-486E-A170-221CF4D6FEDB}" destId="{D20CE352-8C2F-4D39-A3D5-2FC56971F009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BE2373-B9D0-4048-9B15-978EA40015F2}" type="doc">
      <dgm:prSet loTypeId="urn:microsoft.com/office/officeart/2005/8/layout/cycle6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5F52145-22FC-4FF5-80D5-24654C82CBCE}">
      <dgm:prSet phldrT="[نص]" custT="1"/>
      <dgm:spPr/>
      <dgm:t>
        <a:bodyPr/>
        <a:lstStyle/>
        <a:p>
          <a:pPr rtl="1"/>
          <a:r>
            <a:rPr lang="ar-EG" sz="3600" b="1" dirty="0"/>
            <a:t>أسلوب يشترط  </a:t>
          </a:r>
        </a:p>
      </dgm:t>
    </dgm:pt>
    <dgm:pt modelId="{1807A59A-8FCB-4EE8-8EC1-36DB18B03C46}" type="parTrans" cxnId="{DBBAAB5B-8D8A-4D69-A856-6D2FE8F6738A}">
      <dgm:prSet/>
      <dgm:spPr/>
      <dgm:t>
        <a:bodyPr/>
        <a:lstStyle/>
        <a:p>
          <a:pPr rtl="1"/>
          <a:endParaRPr lang="ar-EG"/>
        </a:p>
      </dgm:t>
    </dgm:pt>
    <dgm:pt modelId="{3E7508BC-F606-4309-B585-16F3C42CA299}" type="sibTrans" cxnId="{DBBAAB5B-8D8A-4D69-A856-6D2FE8F6738A}">
      <dgm:prSet/>
      <dgm:spPr/>
      <dgm:t>
        <a:bodyPr/>
        <a:lstStyle/>
        <a:p>
          <a:pPr rtl="1"/>
          <a:endParaRPr lang="ar-EG"/>
        </a:p>
      </dgm:t>
    </dgm:pt>
    <dgm:pt modelId="{7B61FE5A-049D-4F28-8121-9B3B1392936B}">
      <dgm:prSet phldrT="[نص]" custT="1"/>
      <dgm:spPr/>
      <dgm:t>
        <a:bodyPr/>
        <a:lstStyle/>
        <a:p>
          <a:pPr rtl="1"/>
          <a:r>
            <a:rPr lang="ar-EG" sz="3600" b="1" dirty="0"/>
            <a:t>لحدوثه</a:t>
          </a:r>
        </a:p>
      </dgm:t>
    </dgm:pt>
    <dgm:pt modelId="{1E331017-BD38-47E0-94ED-AC5E83855FC5}" type="parTrans" cxnId="{A5492927-5CDC-4DA4-AAA0-19AEAADB9A06}">
      <dgm:prSet/>
      <dgm:spPr/>
      <dgm:t>
        <a:bodyPr/>
        <a:lstStyle/>
        <a:p>
          <a:pPr rtl="1"/>
          <a:endParaRPr lang="ar-EG"/>
        </a:p>
      </dgm:t>
    </dgm:pt>
    <dgm:pt modelId="{C19FDE07-04C6-4157-B746-8CAA899D5A9B}" type="sibTrans" cxnId="{A5492927-5CDC-4DA4-AAA0-19AEAADB9A06}">
      <dgm:prSet/>
      <dgm:spPr/>
      <dgm:t>
        <a:bodyPr/>
        <a:lstStyle/>
        <a:p>
          <a:pPr rtl="1"/>
          <a:endParaRPr lang="ar-EG"/>
        </a:p>
      </dgm:t>
    </dgm:pt>
    <dgm:pt modelId="{1292F439-E418-46A7-861E-38F7F5C9ADFF}">
      <dgm:prSet phldrT="[نص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r-EG" sz="2400" b="1" dirty="0"/>
        </a:p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EG" sz="3600" b="1" dirty="0"/>
            <a:t>شرط ما</a:t>
          </a:r>
        </a:p>
        <a:p>
          <a:pPr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3200" b="1" dirty="0"/>
        </a:p>
      </dgm:t>
    </dgm:pt>
    <dgm:pt modelId="{9F7E0A34-40BD-4150-B43F-55D55E7BD44A}" type="parTrans" cxnId="{29A51997-5F61-4DD1-8B77-0C1BED2C5D3C}">
      <dgm:prSet/>
      <dgm:spPr/>
      <dgm:t>
        <a:bodyPr/>
        <a:lstStyle/>
        <a:p>
          <a:pPr rtl="1"/>
          <a:endParaRPr lang="ar-EG"/>
        </a:p>
      </dgm:t>
    </dgm:pt>
    <dgm:pt modelId="{7D952545-3B66-47A4-A3FB-668BAECC70BD}" type="sibTrans" cxnId="{29A51997-5F61-4DD1-8B77-0C1BED2C5D3C}">
      <dgm:prSet/>
      <dgm:spPr/>
      <dgm:t>
        <a:bodyPr/>
        <a:lstStyle/>
        <a:p>
          <a:pPr rtl="1"/>
          <a:endParaRPr lang="ar-EG"/>
        </a:p>
      </dgm:t>
    </dgm:pt>
    <dgm:pt modelId="{545C8817-0F78-4C08-9E06-9B4F2C050B22}">
      <dgm:prSet phldrT="[نص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br>
            <a:rPr lang="ar-EG" sz="3600" b="1" dirty="0"/>
          </a:br>
          <a:r>
            <a:rPr lang="ar-EG" sz="3600" b="1" dirty="0"/>
            <a:t>بواسطة أداة</a:t>
          </a:r>
        </a:p>
        <a:p>
          <a:pPr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2200" dirty="0"/>
        </a:p>
      </dgm:t>
    </dgm:pt>
    <dgm:pt modelId="{383F4EF8-C464-4F6D-8915-49D197F8C0E9}" type="parTrans" cxnId="{2C12D1F4-BA68-44EE-8320-790A36D4E543}">
      <dgm:prSet/>
      <dgm:spPr/>
      <dgm:t>
        <a:bodyPr/>
        <a:lstStyle/>
        <a:p>
          <a:pPr rtl="1"/>
          <a:endParaRPr lang="ar-EG"/>
        </a:p>
      </dgm:t>
    </dgm:pt>
    <dgm:pt modelId="{BBFB985A-F72B-4EAB-BE70-086A0C267034}" type="sibTrans" cxnId="{2C12D1F4-BA68-44EE-8320-790A36D4E543}">
      <dgm:prSet/>
      <dgm:spPr/>
      <dgm:t>
        <a:bodyPr/>
        <a:lstStyle/>
        <a:p>
          <a:pPr rtl="1"/>
          <a:endParaRPr lang="ar-EG"/>
        </a:p>
      </dgm:t>
    </dgm:pt>
    <dgm:pt modelId="{1F11BC1C-5A4A-4D1F-83EF-8BABE920A9C2}" type="pres">
      <dgm:prSet presAssocID="{0FBE2373-B9D0-4048-9B15-978EA40015F2}" presName="cycle" presStyleCnt="0">
        <dgm:presLayoutVars>
          <dgm:dir/>
          <dgm:resizeHandles val="exact"/>
        </dgm:presLayoutVars>
      </dgm:prSet>
      <dgm:spPr/>
    </dgm:pt>
    <dgm:pt modelId="{F829C520-523B-4F24-A316-8518FC365024}" type="pres">
      <dgm:prSet presAssocID="{15F52145-22FC-4FF5-80D5-24654C82CBCE}" presName="node" presStyleLbl="node1" presStyleIdx="0" presStyleCnt="4" custScaleX="206437">
        <dgm:presLayoutVars>
          <dgm:bulletEnabled val="1"/>
        </dgm:presLayoutVars>
      </dgm:prSet>
      <dgm:spPr/>
    </dgm:pt>
    <dgm:pt modelId="{0FDD27E0-4E74-4153-8E32-90FFB5EF93DB}" type="pres">
      <dgm:prSet presAssocID="{15F52145-22FC-4FF5-80D5-24654C82CBCE}" presName="spNode" presStyleCnt="0"/>
      <dgm:spPr/>
    </dgm:pt>
    <dgm:pt modelId="{456D8A4C-74C2-4B79-8B64-9F8562582FC4}" type="pres">
      <dgm:prSet presAssocID="{3E7508BC-F606-4309-B585-16F3C42CA299}" presName="sibTrans" presStyleLbl="sibTrans1D1" presStyleIdx="0" presStyleCnt="4"/>
      <dgm:spPr/>
    </dgm:pt>
    <dgm:pt modelId="{8B042B8A-FD42-41FD-9EDF-2793453ED628}" type="pres">
      <dgm:prSet presAssocID="{7B61FE5A-049D-4F28-8121-9B3B1392936B}" presName="node" presStyleLbl="node1" presStyleIdx="1" presStyleCnt="4" custScaleX="165663" custScaleY="90840">
        <dgm:presLayoutVars>
          <dgm:bulletEnabled val="1"/>
        </dgm:presLayoutVars>
      </dgm:prSet>
      <dgm:spPr/>
    </dgm:pt>
    <dgm:pt modelId="{24C060BF-396E-4362-86E2-149D5ACCFF88}" type="pres">
      <dgm:prSet presAssocID="{7B61FE5A-049D-4F28-8121-9B3B1392936B}" presName="spNode" presStyleCnt="0"/>
      <dgm:spPr/>
    </dgm:pt>
    <dgm:pt modelId="{70314CA4-7C3B-4EAF-9DB5-B01021F5ED75}" type="pres">
      <dgm:prSet presAssocID="{C19FDE07-04C6-4157-B746-8CAA899D5A9B}" presName="sibTrans" presStyleLbl="sibTrans1D1" presStyleIdx="1" presStyleCnt="4"/>
      <dgm:spPr/>
    </dgm:pt>
    <dgm:pt modelId="{54891E3A-F240-45B3-B293-CB2CF3FDCAC2}" type="pres">
      <dgm:prSet presAssocID="{1292F439-E418-46A7-861E-38F7F5C9ADFF}" presName="node" presStyleLbl="node1" presStyleIdx="2" presStyleCnt="4" custScaleX="132091" custScaleY="107905" custRadScaleRad="98019" custRadScaleInc="-71242">
        <dgm:presLayoutVars>
          <dgm:bulletEnabled val="1"/>
        </dgm:presLayoutVars>
      </dgm:prSet>
      <dgm:spPr/>
    </dgm:pt>
    <dgm:pt modelId="{D5D2E544-51C4-4D5A-A51C-C4D076730162}" type="pres">
      <dgm:prSet presAssocID="{1292F439-E418-46A7-861E-38F7F5C9ADFF}" presName="spNode" presStyleCnt="0"/>
      <dgm:spPr/>
    </dgm:pt>
    <dgm:pt modelId="{6889F239-67F6-400C-A838-F83579B8FEE9}" type="pres">
      <dgm:prSet presAssocID="{7D952545-3B66-47A4-A3FB-668BAECC70BD}" presName="sibTrans" presStyleLbl="sibTrans1D1" presStyleIdx="2" presStyleCnt="4"/>
      <dgm:spPr/>
    </dgm:pt>
    <dgm:pt modelId="{5C83EDE3-4E20-4D33-8B9D-C95055F659DC}" type="pres">
      <dgm:prSet presAssocID="{545C8817-0F78-4C08-9E06-9B4F2C050B22}" presName="node" presStyleLbl="node1" presStyleIdx="3" presStyleCnt="4" custScaleX="119751" custScaleY="142312" custRadScaleRad="103079" custRadScaleInc="-2313">
        <dgm:presLayoutVars>
          <dgm:bulletEnabled val="1"/>
        </dgm:presLayoutVars>
      </dgm:prSet>
      <dgm:spPr/>
    </dgm:pt>
    <dgm:pt modelId="{0F5A151E-2739-4C90-B169-9B38AA68D395}" type="pres">
      <dgm:prSet presAssocID="{545C8817-0F78-4C08-9E06-9B4F2C050B22}" presName="spNode" presStyleCnt="0"/>
      <dgm:spPr/>
    </dgm:pt>
    <dgm:pt modelId="{98C1BAEC-2A6C-4DF1-A49C-6C4F6D4E7663}" type="pres">
      <dgm:prSet presAssocID="{BBFB985A-F72B-4EAB-BE70-086A0C267034}" presName="sibTrans" presStyleLbl="sibTrans1D1" presStyleIdx="3" presStyleCnt="4"/>
      <dgm:spPr/>
    </dgm:pt>
  </dgm:ptLst>
  <dgm:cxnLst>
    <dgm:cxn modelId="{91C18D15-5E7A-4E94-AF3B-D127E8AC4751}" type="presOf" srcId="{C19FDE07-04C6-4157-B746-8CAA899D5A9B}" destId="{70314CA4-7C3B-4EAF-9DB5-B01021F5ED75}" srcOrd="0" destOrd="0" presId="urn:microsoft.com/office/officeart/2005/8/layout/cycle6"/>
    <dgm:cxn modelId="{BFA5641D-B3D9-4B8B-976E-698E1FCC2C7D}" type="presOf" srcId="{1292F439-E418-46A7-861E-38F7F5C9ADFF}" destId="{54891E3A-F240-45B3-B293-CB2CF3FDCAC2}" srcOrd="0" destOrd="0" presId="urn:microsoft.com/office/officeart/2005/8/layout/cycle6"/>
    <dgm:cxn modelId="{3792B522-5773-47FA-B34E-BD19C653EE1E}" type="presOf" srcId="{15F52145-22FC-4FF5-80D5-24654C82CBCE}" destId="{F829C520-523B-4F24-A316-8518FC365024}" srcOrd="0" destOrd="0" presId="urn:microsoft.com/office/officeart/2005/8/layout/cycle6"/>
    <dgm:cxn modelId="{B1966D24-9236-489A-AAD1-7B24E7D071CA}" type="presOf" srcId="{7D952545-3B66-47A4-A3FB-668BAECC70BD}" destId="{6889F239-67F6-400C-A838-F83579B8FEE9}" srcOrd="0" destOrd="0" presId="urn:microsoft.com/office/officeart/2005/8/layout/cycle6"/>
    <dgm:cxn modelId="{A5492927-5CDC-4DA4-AAA0-19AEAADB9A06}" srcId="{0FBE2373-B9D0-4048-9B15-978EA40015F2}" destId="{7B61FE5A-049D-4F28-8121-9B3B1392936B}" srcOrd="1" destOrd="0" parTransId="{1E331017-BD38-47E0-94ED-AC5E83855FC5}" sibTransId="{C19FDE07-04C6-4157-B746-8CAA899D5A9B}"/>
    <dgm:cxn modelId="{DBBAAB5B-8D8A-4D69-A856-6D2FE8F6738A}" srcId="{0FBE2373-B9D0-4048-9B15-978EA40015F2}" destId="{15F52145-22FC-4FF5-80D5-24654C82CBCE}" srcOrd="0" destOrd="0" parTransId="{1807A59A-8FCB-4EE8-8EC1-36DB18B03C46}" sibTransId="{3E7508BC-F606-4309-B585-16F3C42CA299}"/>
    <dgm:cxn modelId="{6773E290-6D66-49E3-94C4-A970CEF51C22}" type="presOf" srcId="{545C8817-0F78-4C08-9E06-9B4F2C050B22}" destId="{5C83EDE3-4E20-4D33-8B9D-C95055F659DC}" srcOrd="0" destOrd="0" presId="urn:microsoft.com/office/officeart/2005/8/layout/cycle6"/>
    <dgm:cxn modelId="{29A51997-5F61-4DD1-8B77-0C1BED2C5D3C}" srcId="{0FBE2373-B9D0-4048-9B15-978EA40015F2}" destId="{1292F439-E418-46A7-861E-38F7F5C9ADFF}" srcOrd="2" destOrd="0" parTransId="{9F7E0A34-40BD-4150-B43F-55D55E7BD44A}" sibTransId="{7D952545-3B66-47A4-A3FB-668BAECC70BD}"/>
    <dgm:cxn modelId="{8A7360A9-D712-4D23-96B2-7BC7B0A4CAD9}" type="presOf" srcId="{7B61FE5A-049D-4F28-8121-9B3B1392936B}" destId="{8B042B8A-FD42-41FD-9EDF-2793453ED628}" srcOrd="0" destOrd="0" presId="urn:microsoft.com/office/officeart/2005/8/layout/cycle6"/>
    <dgm:cxn modelId="{49E4D3D3-26B8-4C67-B28A-42347673D2C1}" type="presOf" srcId="{0FBE2373-B9D0-4048-9B15-978EA40015F2}" destId="{1F11BC1C-5A4A-4D1F-83EF-8BABE920A9C2}" srcOrd="0" destOrd="0" presId="urn:microsoft.com/office/officeart/2005/8/layout/cycle6"/>
    <dgm:cxn modelId="{536F08E2-1359-47FD-BBDB-B63DA3BE5D24}" type="presOf" srcId="{3E7508BC-F606-4309-B585-16F3C42CA299}" destId="{456D8A4C-74C2-4B79-8B64-9F8562582FC4}" srcOrd="0" destOrd="0" presId="urn:microsoft.com/office/officeart/2005/8/layout/cycle6"/>
    <dgm:cxn modelId="{10AED2EC-308F-462F-9A1B-544395A371F1}" type="presOf" srcId="{BBFB985A-F72B-4EAB-BE70-086A0C267034}" destId="{98C1BAEC-2A6C-4DF1-A49C-6C4F6D4E7663}" srcOrd="0" destOrd="0" presId="urn:microsoft.com/office/officeart/2005/8/layout/cycle6"/>
    <dgm:cxn modelId="{2C12D1F4-BA68-44EE-8320-790A36D4E543}" srcId="{0FBE2373-B9D0-4048-9B15-978EA40015F2}" destId="{545C8817-0F78-4C08-9E06-9B4F2C050B22}" srcOrd="3" destOrd="0" parTransId="{383F4EF8-C464-4F6D-8915-49D197F8C0E9}" sibTransId="{BBFB985A-F72B-4EAB-BE70-086A0C267034}"/>
    <dgm:cxn modelId="{6FF48860-CB4F-4447-A666-224BDDBD37BD}" type="presParOf" srcId="{1F11BC1C-5A4A-4D1F-83EF-8BABE920A9C2}" destId="{F829C520-523B-4F24-A316-8518FC365024}" srcOrd="0" destOrd="0" presId="urn:microsoft.com/office/officeart/2005/8/layout/cycle6"/>
    <dgm:cxn modelId="{FFA03DBC-03BD-4C83-BCBA-622DD64FA060}" type="presParOf" srcId="{1F11BC1C-5A4A-4D1F-83EF-8BABE920A9C2}" destId="{0FDD27E0-4E74-4153-8E32-90FFB5EF93DB}" srcOrd="1" destOrd="0" presId="urn:microsoft.com/office/officeart/2005/8/layout/cycle6"/>
    <dgm:cxn modelId="{5BB5DF4C-FBBE-45AE-B09C-A88FD06868B5}" type="presParOf" srcId="{1F11BC1C-5A4A-4D1F-83EF-8BABE920A9C2}" destId="{456D8A4C-74C2-4B79-8B64-9F8562582FC4}" srcOrd="2" destOrd="0" presId="urn:microsoft.com/office/officeart/2005/8/layout/cycle6"/>
    <dgm:cxn modelId="{B58C1B8D-D242-48D2-B613-A4245753A764}" type="presParOf" srcId="{1F11BC1C-5A4A-4D1F-83EF-8BABE920A9C2}" destId="{8B042B8A-FD42-41FD-9EDF-2793453ED628}" srcOrd="3" destOrd="0" presId="urn:microsoft.com/office/officeart/2005/8/layout/cycle6"/>
    <dgm:cxn modelId="{E01FAF6C-E5AF-425E-A1E9-84B5A87C6CB1}" type="presParOf" srcId="{1F11BC1C-5A4A-4D1F-83EF-8BABE920A9C2}" destId="{24C060BF-396E-4362-86E2-149D5ACCFF88}" srcOrd="4" destOrd="0" presId="urn:microsoft.com/office/officeart/2005/8/layout/cycle6"/>
    <dgm:cxn modelId="{A2B89849-9840-4DA6-B9C9-9976ED509EA0}" type="presParOf" srcId="{1F11BC1C-5A4A-4D1F-83EF-8BABE920A9C2}" destId="{70314CA4-7C3B-4EAF-9DB5-B01021F5ED75}" srcOrd="5" destOrd="0" presId="urn:microsoft.com/office/officeart/2005/8/layout/cycle6"/>
    <dgm:cxn modelId="{41ECC630-1387-4250-A127-98C90B46ADC0}" type="presParOf" srcId="{1F11BC1C-5A4A-4D1F-83EF-8BABE920A9C2}" destId="{54891E3A-F240-45B3-B293-CB2CF3FDCAC2}" srcOrd="6" destOrd="0" presId="urn:microsoft.com/office/officeart/2005/8/layout/cycle6"/>
    <dgm:cxn modelId="{CC1361A6-2861-4764-97A6-9E59674A9B0C}" type="presParOf" srcId="{1F11BC1C-5A4A-4D1F-83EF-8BABE920A9C2}" destId="{D5D2E544-51C4-4D5A-A51C-C4D076730162}" srcOrd="7" destOrd="0" presId="urn:microsoft.com/office/officeart/2005/8/layout/cycle6"/>
    <dgm:cxn modelId="{2C4F7CBA-E5B5-406C-A60A-C26D980B83F6}" type="presParOf" srcId="{1F11BC1C-5A4A-4D1F-83EF-8BABE920A9C2}" destId="{6889F239-67F6-400C-A838-F83579B8FEE9}" srcOrd="8" destOrd="0" presId="urn:microsoft.com/office/officeart/2005/8/layout/cycle6"/>
    <dgm:cxn modelId="{7FD454E5-4866-4ED3-A2C4-1EB628F9CEA6}" type="presParOf" srcId="{1F11BC1C-5A4A-4D1F-83EF-8BABE920A9C2}" destId="{5C83EDE3-4E20-4D33-8B9D-C95055F659DC}" srcOrd="9" destOrd="0" presId="urn:microsoft.com/office/officeart/2005/8/layout/cycle6"/>
    <dgm:cxn modelId="{34460CD0-A1CC-4421-A38C-349CDAF84936}" type="presParOf" srcId="{1F11BC1C-5A4A-4D1F-83EF-8BABE920A9C2}" destId="{0F5A151E-2739-4C90-B169-9B38AA68D395}" srcOrd="10" destOrd="0" presId="urn:microsoft.com/office/officeart/2005/8/layout/cycle6"/>
    <dgm:cxn modelId="{24099329-1FB1-49BC-8AC3-5B4D852B2CCC}" type="presParOf" srcId="{1F11BC1C-5A4A-4D1F-83EF-8BABE920A9C2}" destId="{98C1BAEC-2A6C-4DF1-A49C-6C4F6D4E7663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BE2373-B9D0-4048-9B15-978EA40015F2}" type="doc">
      <dgm:prSet loTypeId="urn:microsoft.com/office/officeart/2005/8/layout/cycle6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5F52145-22FC-4FF5-80D5-24654C82CBCE}">
      <dgm:prSet phldrT="[نص]" custT="1"/>
      <dgm:spPr/>
      <dgm:t>
        <a:bodyPr/>
        <a:lstStyle/>
        <a:p>
          <a:pPr rtl="1"/>
          <a:r>
            <a:rPr lang="ar-EG" sz="4400" b="1" dirty="0"/>
            <a:t>أداة الشرط</a:t>
          </a:r>
        </a:p>
      </dgm:t>
    </dgm:pt>
    <dgm:pt modelId="{1807A59A-8FCB-4EE8-8EC1-36DB18B03C46}" type="parTrans" cxnId="{DBBAAB5B-8D8A-4D69-A856-6D2FE8F6738A}">
      <dgm:prSet/>
      <dgm:spPr/>
      <dgm:t>
        <a:bodyPr/>
        <a:lstStyle/>
        <a:p>
          <a:pPr rtl="1"/>
          <a:endParaRPr lang="ar-EG"/>
        </a:p>
      </dgm:t>
    </dgm:pt>
    <dgm:pt modelId="{3E7508BC-F606-4309-B585-16F3C42CA299}" type="sibTrans" cxnId="{DBBAAB5B-8D8A-4D69-A856-6D2FE8F6738A}">
      <dgm:prSet/>
      <dgm:spPr/>
      <dgm:t>
        <a:bodyPr/>
        <a:lstStyle/>
        <a:p>
          <a:pPr rtl="1"/>
          <a:endParaRPr lang="ar-EG"/>
        </a:p>
      </dgm:t>
    </dgm:pt>
    <dgm:pt modelId="{7B61FE5A-049D-4F28-8121-9B3B1392936B}">
      <dgm:prSet phldrT="[نص]" custT="1"/>
      <dgm:spPr/>
      <dgm:t>
        <a:bodyPr/>
        <a:lstStyle/>
        <a:p>
          <a:pPr rtl="1"/>
          <a:r>
            <a:rPr lang="ar-EG" sz="4400" b="1" dirty="0"/>
            <a:t>فعل</a:t>
          </a:r>
          <a:r>
            <a:rPr lang="ar-EG" sz="5400" b="1" dirty="0"/>
            <a:t> </a:t>
          </a:r>
          <a:r>
            <a:rPr lang="ar-EG" sz="4400" b="1" dirty="0"/>
            <a:t>الشرط</a:t>
          </a:r>
        </a:p>
      </dgm:t>
    </dgm:pt>
    <dgm:pt modelId="{1E331017-BD38-47E0-94ED-AC5E83855FC5}" type="parTrans" cxnId="{A5492927-5CDC-4DA4-AAA0-19AEAADB9A06}">
      <dgm:prSet/>
      <dgm:spPr/>
      <dgm:t>
        <a:bodyPr/>
        <a:lstStyle/>
        <a:p>
          <a:pPr rtl="1"/>
          <a:endParaRPr lang="ar-EG"/>
        </a:p>
      </dgm:t>
    </dgm:pt>
    <dgm:pt modelId="{C19FDE07-04C6-4157-B746-8CAA899D5A9B}" type="sibTrans" cxnId="{A5492927-5CDC-4DA4-AAA0-19AEAADB9A06}">
      <dgm:prSet/>
      <dgm:spPr/>
      <dgm:t>
        <a:bodyPr/>
        <a:lstStyle/>
        <a:p>
          <a:pPr rtl="1"/>
          <a:endParaRPr lang="ar-EG"/>
        </a:p>
      </dgm:t>
    </dgm:pt>
    <dgm:pt modelId="{1292F439-E418-46A7-861E-38F7F5C9ADFF}">
      <dgm:prSet phldrT="[نص]" custT="1"/>
      <dgm:spPr/>
      <dgm:t>
        <a:bodyPr/>
        <a:lstStyle/>
        <a:p>
          <a:pPr rtl="1"/>
          <a:r>
            <a:rPr lang="ar-EG" sz="4400" b="1" dirty="0"/>
            <a:t>جواب</a:t>
          </a:r>
          <a:r>
            <a:rPr lang="ar-EG" sz="3800" b="1" dirty="0"/>
            <a:t> </a:t>
          </a:r>
          <a:r>
            <a:rPr lang="ar-EG" sz="4400" b="1" dirty="0"/>
            <a:t>الشرط</a:t>
          </a:r>
        </a:p>
      </dgm:t>
    </dgm:pt>
    <dgm:pt modelId="{9F7E0A34-40BD-4150-B43F-55D55E7BD44A}" type="parTrans" cxnId="{29A51997-5F61-4DD1-8B77-0C1BED2C5D3C}">
      <dgm:prSet/>
      <dgm:spPr/>
      <dgm:t>
        <a:bodyPr/>
        <a:lstStyle/>
        <a:p>
          <a:pPr rtl="1"/>
          <a:endParaRPr lang="ar-EG"/>
        </a:p>
      </dgm:t>
    </dgm:pt>
    <dgm:pt modelId="{7D952545-3B66-47A4-A3FB-668BAECC70BD}" type="sibTrans" cxnId="{29A51997-5F61-4DD1-8B77-0C1BED2C5D3C}">
      <dgm:prSet/>
      <dgm:spPr/>
      <dgm:t>
        <a:bodyPr/>
        <a:lstStyle/>
        <a:p>
          <a:pPr rtl="1"/>
          <a:endParaRPr lang="ar-EG"/>
        </a:p>
      </dgm:t>
    </dgm:pt>
    <dgm:pt modelId="{1F11BC1C-5A4A-4D1F-83EF-8BABE920A9C2}" type="pres">
      <dgm:prSet presAssocID="{0FBE2373-B9D0-4048-9B15-978EA40015F2}" presName="cycle" presStyleCnt="0">
        <dgm:presLayoutVars>
          <dgm:dir/>
          <dgm:resizeHandles val="exact"/>
        </dgm:presLayoutVars>
      </dgm:prSet>
      <dgm:spPr/>
    </dgm:pt>
    <dgm:pt modelId="{F829C520-523B-4F24-A316-8518FC365024}" type="pres">
      <dgm:prSet presAssocID="{15F52145-22FC-4FF5-80D5-24654C82CBCE}" presName="node" presStyleLbl="node1" presStyleIdx="0" presStyleCnt="3" custScaleX="137567" custRadScaleRad="89788" custRadScaleInc="5208">
        <dgm:presLayoutVars>
          <dgm:bulletEnabled val="1"/>
        </dgm:presLayoutVars>
      </dgm:prSet>
      <dgm:spPr/>
    </dgm:pt>
    <dgm:pt modelId="{0FDD27E0-4E74-4153-8E32-90FFB5EF93DB}" type="pres">
      <dgm:prSet presAssocID="{15F52145-22FC-4FF5-80D5-24654C82CBCE}" presName="spNode" presStyleCnt="0"/>
      <dgm:spPr/>
    </dgm:pt>
    <dgm:pt modelId="{456D8A4C-74C2-4B79-8B64-9F8562582FC4}" type="pres">
      <dgm:prSet presAssocID="{3E7508BC-F606-4309-B585-16F3C42CA299}" presName="sibTrans" presStyleLbl="sibTrans1D1" presStyleIdx="0" presStyleCnt="3"/>
      <dgm:spPr/>
    </dgm:pt>
    <dgm:pt modelId="{8B042B8A-FD42-41FD-9EDF-2793453ED628}" type="pres">
      <dgm:prSet presAssocID="{7B61FE5A-049D-4F28-8121-9B3B1392936B}" presName="node" presStyleLbl="node1" presStyleIdx="1" presStyleCnt="3" custScaleX="124739" custScaleY="83699" custRadScaleRad="89861" custRadScaleInc="-64262">
        <dgm:presLayoutVars>
          <dgm:bulletEnabled val="1"/>
        </dgm:presLayoutVars>
      </dgm:prSet>
      <dgm:spPr/>
    </dgm:pt>
    <dgm:pt modelId="{24C060BF-396E-4362-86E2-149D5ACCFF88}" type="pres">
      <dgm:prSet presAssocID="{7B61FE5A-049D-4F28-8121-9B3B1392936B}" presName="spNode" presStyleCnt="0"/>
      <dgm:spPr/>
    </dgm:pt>
    <dgm:pt modelId="{70314CA4-7C3B-4EAF-9DB5-B01021F5ED75}" type="pres">
      <dgm:prSet presAssocID="{C19FDE07-04C6-4157-B746-8CAA899D5A9B}" presName="sibTrans" presStyleLbl="sibTrans1D1" presStyleIdx="1" presStyleCnt="3"/>
      <dgm:spPr/>
    </dgm:pt>
    <dgm:pt modelId="{54891E3A-F240-45B3-B293-CB2CF3FDCAC2}" type="pres">
      <dgm:prSet presAssocID="{1292F439-E418-46A7-861E-38F7F5C9ADFF}" presName="node" presStyleLbl="node1" presStyleIdx="2" presStyleCnt="3" custScaleX="100744" custScaleY="77453" custRadScaleRad="94045" custRadScaleInc="-31648">
        <dgm:presLayoutVars>
          <dgm:bulletEnabled val="1"/>
        </dgm:presLayoutVars>
      </dgm:prSet>
      <dgm:spPr/>
    </dgm:pt>
    <dgm:pt modelId="{D5D2E544-51C4-4D5A-A51C-C4D076730162}" type="pres">
      <dgm:prSet presAssocID="{1292F439-E418-46A7-861E-38F7F5C9ADFF}" presName="spNode" presStyleCnt="0"/>
      <dgm:spPr/>
    </dgm:pt>
    <dgm:pt modelId="{6889F239-67F6-400C-A838-F83579B8FEE9}" type="pres">
      <dgm:prSet presAssocID="{7D952545-3B66-47A4-A3FB-668BAECC70BD}" presName="sibTrans" presStyleLbl="sibTrans1D1" presStyleIdx="2" presStyleCnt="3"/>
      <dgm:spPr/>
    </dgm:pt>
  </dgm:ptLst>
  <dgm:cxnLst>
    <dgm:cxn modelId="{99BC0614-FA6A-4445-ABAF-20A51BEB35C0}" type="presOf" srcId="{0FBE2373-B9D0-4048-9B15-978EA40015F2}" destId="{1F11BC1C-5A4A-4D1F-83EF-8BABE920A9C2}" srcOrd="0" destOrd="0" presId="urn:microsoft.com/office/officeart/2005/8/layout/cycle6"/>
    <dgm:cxn modelId="{3A01CF23-F636-4927-B7CC-4B3C52510790}" type="presOf" srcId="{7B61FE5A-049D-4F28-8121-9B3B1392936B}" destId="{8B042B8A-FD42-41FD-9EDF-2793453ED628}" srcOrd="0" destOrd="0" presId="urn:microsoft.com/office/officeart/2005/8/layout/cycle6"/>
    <dgm:cxn modelId="{D900EA26-9F9C-437A-BBFF-CB6D57B05F2F}" type="presOf" srcId="{C19FDE07-04C6-4157-B746-8CAA899D5A9B}" destId="{70314CA4-7C3B-4EAF-9DB5-B01021F5ED75}" srcOrd="0" destOrd="0" presId="urn:microsoft.com/office/officeart/2005/8/layout/cycle6"/>
    <dgm:cxn modelId="{A5492927-5CDC-4DA4-AAA0-19AEAADB9A06}" srcId="{0FBE2373-B9D0-4048-9B15-978EA40015F2}" destId="{7B61FE5A-049D-4F28-8121-9B3B1392936B}" srcOrd="1" destOrd="0" parTransId="{1E331017-BD38-47E0-94ED-AC5E83855FC5}" sibTransId="{C19FDE07-04C6-4157-B746-8CAA899D5A9B}"/>
    <dgm:cxn modelId="{EDACFB39-3089-4523-9A66-548716E16810}" type="presOf" srcId="{1292F439-E418-46A7-861E-38F7F5C9ADFF}" destId="{54891E3A-F240-45B3-B293-CB2CF3FDCAC2}" srcOrd="0" destOrd="0" presId="urn:microsoft.com/office/officeart/2005/8/layout/cycle6"/>
    <dgm:cxn modelId="{DBBAAB5B-8D8A-4D69-A856-6D2FE8F6738A}" srcId="{0FBE2373-B9D0-4048-9B15-978EA40015F2}" destId="{15F52145-22FC-4FF5-80D5-24654C82CBCE}" srcOrd="0" destOrd="0" parTransId="{1807A59A-8FCB-4EE8-8EC1-36DB18B03C46}" sibTransId="{3E7508BC-F606-4309-B585-16F3C42CA299}"/>
    <dgm:cxn modelId="{35884D5D-C017-4CFC-A443-1A2426F8F063}" type="presOf" srcId="{3E7508BC-F606-4309-B585-16F3C42CA299}" destId="{456D8A4C-74C2-4B79-8B64-9F8562582FC4}" srcOrd="0" destOrd="0" presId="urn:microsoft.com/office/officeart/2005/8/layout/cycle6"/>
    <dgm:cxn modelId="{29A51997-5F61-4DD1-8B77-0C1BED2C5D3C}" srcId="{0FBE2373-B9D0-4048-9B15-978EA40015F2}" destId="{1292F439-E418-46A7-861E-38F7F5C9ADFF}" srcOrd="2" destOrd="0" parTransId="{9F7E0A34-40BD-4150-B43F-55D55E7BD44A}" sibTransId="{7D952545-3B66-47A4-A3FB-668BAECC70BD}"/>
    <dgm:cxn modelId="{AAB25FA8-7075-4FBE-9593-62CFADE1C73C}" type="presOf" srcId="{7D952545-3B66-47A4-A3FB-668BAECC70BD}" destId="{6889F239-67F6-400C-A838-F83579B8FEE9}" srcOrd="0" destOrd="0" presId="urn:microsoft.com/office/officeart/2005/8/layout/cycle6"/>
    <dgm:cxn modelId="{FCD303DD-EC76-45D4-A1C6-91380D504278}" type="presOf" srcId="{15F52145-22FC-4FF5-80D5-24654C82CBCE}" destId="{F829C520-523B-4F24-A316-8518FC365024}" srcOrd="0" destOrd="0" presId="urn:microsoft.com/office/officeart/2005/8/layout/cycle6"/>
    <dgm:cxn modelId="{CC73F2A9-025E-41FE-A516-C8CEF0B0C97B}" type="presParOf" srcId="{1F11BC1C-5A4A-4D1F-83EF-8BABE920A9C2}" destId="{F829C520-523B-4F24-A316-8518FC365024}" srcOrd="0" destOrd="0" presId="urn:microsoft.com/office/officeart/2005/8/layout/cycle6"/>
    <dgm:cxn modelId="{E5BACC15-4EF3-4DEB-9781-1E31985D7532}" type="presParOf" srcId="{1F11BC1C-5A4A-4D1F-83EF-8BABE920A9C2}" destId="{0FDD27E0-4E74-4153-8E32-90FFB5EF93DB}" srcOrd="1" destOrd="0" presId="urn:microsoft.com/office/officeart/2005/8/layout/cycle6"/>
    <dgm:cxn modelId="{63DD1F00-36A9-4DDB-92C5-776C24F02AEA}" type="presParOf" srcId="{1F11BC1C-5A4A-4D1F-83EF-8BABE920A9C2}" destId="{456D8A4C-74C2-4B79-8B64-9F8562582FC4}" srcOrd="2" destOrd="0" presId="urn:microsoft.com/office/officeart/2005/8/layout/cycle6"/>
    <dgm:cxn modelId="{2A6EB6B2-DC91-45CD-95C2-E20B3E7652E7}" type="presParOf" srcId="{1F11BC1C-5A4A-4D1F-83EF-8BABE920A9C2}" destId="{8B042B8A-FD42-41FD-9EDF-2793453ED628}" srcOrd="3" destOrd="0" presId="urn:microsoft.com/office/officeart/2005/8/layout/cycle6"/>
    <dgm:cxn modelId="{59F9CDAD-938F-4266-966F-62E7B9160BE1}" type="presParOf" srcId="{1F11BC1C-5A4A-4D1F-83EF-8BABE920A9C2}" destId="{24C060BF-396E-4362-86E2-149D5ACCFF88}" srcOrd="4" destOrd="0" presId="urn:microsoft.com/office/officeart/2005/8/layout/cycle6"/>
    <dgm:cxn modelId="{94C208A5-0B9A-4359-A36A-FFBC6C996179}" type="presParOf" srcId="{1F11BC1C-5A4A-4D1F-83EF-8BABE920A9C2}" destId="{70314CA4-7C3B-4EAF-9DB5-B01021F5ED75}" srcOrd="5" destOrd="0" presId="urn:microsoft.com/office/officeart/2005/8/layout/cycle6"/>
    <dgm:cxn modelId="{753C64D3-448D-4884-8994-226121E65C0D}" type="presParOf" srcId="{1F11BC1C-5A4A-4D1F-83EF-8BABE920A9C2}" destId="{54891E3A-F240-45B3-B293-CB2CF3FDCAC2}" srcOrd="6" destOrd="0" presId="urn:microsoft.com/office/officeart/2005/8/layout/cycle6"/>
    <dgm:cxn modelId="{F95C8A5D-4012-4B31-98D7-9B52CE617C28}" type="presParOf" srcId="{1F11BC1C-5A4A-4D1F-83EF-8BABE920A9C2}" destId="{D5D2E544-51C4-4D5A-A51C-C4D076730162}" srcOrd="7" destOrd="0" presId="urn:microsoft.com/office/officeart/2005/8/layout/cycle6"/>
    <dgm:cxn modelId="{EE6424EB-F06B-491C-92FD-646FF6C656BD}" type="presParOf" srcId="{1F11BC1C-5A4A-4D1F-83EF-8BABE920A9C2}" destId="{6889F239-67F6-400C-A838-F83579B8FEE9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B0A87-6D94-4520-892B-C7EF68FED9B2}">
      <dsp:nvSpPr>
        <dsp:cNvPr id="0" name=""/>
        <dsp:cNvSpPr/>
      </dsp:nvSpPr>
      <dsp:spPr>
        <a:xfrm>
          <a:off x="408868" y="623578"/>
          <a:ext cx="7288387" cy="662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b" anchorCtr="0">
          <a:noAutofit/>
        </a:bodyPr>
        <a:lstStyle/>
        <a:p>
          <a:pPr marL="0" lvl="0" indent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ar-EG" sz="6600" kern="1200" dirty="0"/>
          </a:br>
          <a:endParaRPr lang="ar-EG" sz="6600" kern="1200" dirty="0"/>
        </a:p>
        <a:p>
          <a:pPr marL="0" lvl="0" indent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b="1" kern="1200" dirty="0">
              <a:solidFill>
                <a:srgbClr val="FF0000"/>
              </a:solidFill>
            </a:rPr>
            <a:t>أسلوب</a:t>
          </a:r>
          <a:r>
            <a:rPr lang="ar-EG" sz="7200" b="1" kern="1200" dirty="0">
              <a:solidFill>
                <a:srgbClr val="FF0000"/>
              </a:solidFill>
            </a:rPr>
            <a:t> </a:t>
          </a:r>
          <a:r>
            <a:rPr lang="ar-EG" sz="5400" b="1" kern="1200" dirty="0">
              <a:solidFill>
                <a:srgbClr val="FF0000"/>
              </a:solidFill>
            </a:rPr>
            <a:t>الشرط</a:t>
          </a:r>
          <a:endParaRPr lang="ar-EG" sz="4800" b="1" kern="1200" dirty="0">
            <a:solidFill>
              <a:srgbClr val="FF0000"/>
            </a:solidFill>
          </a:endParaRPr>
        </a:p>
      </dsp:txBody>
      <dsp:txXfrm>
        <a:off x="408868" y="623578"/>
        <a:ext cx="7288387" cy="662580"/>
      </dsp:txXfrm>
    </dsp:sp>
    <dsp:sp modelId="{84E2C983-31D6-4BC8-8EB7-90C17858C7C3}">
      <dsp:nvSpPr>
        <dsp:cNvPr id="0" name=""/>
        <dsp:cNvSpPr/>
      </dsp:nvSpPr>
      <dsp:spPr>
        <a:xfrm>
          <a:off x="408868" y="1286159"/>
          <a:ext cx="971784" cy="161964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EECB7CE-84C2-4499-8961-CE052FF4B912}">
      <dsp:nvSpPr>
        <dsp:cNvPr id="0" name=""/>
        <dsp:cNvSpPr/>
      </dsp:nvSpPr>
      <dsp:spPr>
        <a:xfrm>
          <a:off x="1437340" y="1286159"/>
          <a:ext cx="971784" cy="161964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86AE1A3-5331-40E5-B6CA-2757A06B2699}">
      <dsp:nvSpPr>
        <dsp:cNvPr id="0" name=""/>
        <dsp:cNvSpPr/>
      </dsp:nvSpPr>
      <dsp:spPr>
        <a:xfrm>
          <a:off x="2465813" y="1286159"/>
          <a:ext cx="971784" cy="161964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9CE48A6-53BF-4B72-B570-225E5BB99AB8}">
      <dsp:nvSpPr>
        <dsp:cNvPr id="0" name=""/>
        <dsp:cNvSpPr/>
      </dsp:nvSpPr>
      <dsp:spPr>
        <a:xfrm>
          <a:off x="3494285" y="1286159"/>
          <a:ext cx="971784" cy="161964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86349DD-355B-40BA-AE2F-7236C7B0D8BF}">
      <dsp:nvSpPr>
        <dsp:cNvPr id="0" name=""/>
        <dsp:cNvSpPr/>
      </dsp:nvSpPr>
      <dsp:spPr>
        <a:xfrm>
          <a:off x="4522758" y="1286159"/>
          <a:ext cx="971784" cy="161964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01C950D-9084-4C74-928A-0491E97AB57F}">
      <dsp:nvSpPr>
        <dsp:cNvPr id="0" name=""/>
        <dsp:cNvSpPr/>
      </dsp:nvSpPr>
      <dsp:spPr>
        <a:xfrm>
          <a:off x="5551230" y="1286159"/>
          <a:ext cx="971784" cy="161964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20CE352-8C2F-4D39-A3D5-2FC56971F009}">
      <dsp:nvSpPr>
        <dsp:cNvPr id="0" name=""/>
        <dsp:cNvSpPr/>
      </dsp:nvSpPr>
      <dsp:spPr>
        <a:xfrm>
          <a:off x="6579702" y="1286159"/>
          <a:ext cx="971784" cy="161964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9C520-523B-4F24-A316-8518FC365024}">
      <dsp:nvSpPr>
        <dsp:cNvPr id="0" name=""/>
        <dsp:cNvSpPr/>
      </dsp:nvSpPr>
      <dsp:spPr>
        <a:xfrm>
          <a:off x="2427936" y="-18625"/>
          <a:ext cx="3036109" cy="9559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600" b="1" kern="1200" dirty="0"/>
            <a:t>أسلوب يشترط  </a:t>
          </a:r>
        </a:p>
      </dsp:txBody>
      <dsp:txXfrm>
        <a:off x="2474602" y="28041"/>
        <a:ext cx="2942777" cy="862635"/>
      </dsp:txXfrm>
    </dsp:sp>
    <dsp:sp modelId="{456D8A4C-74C2-4B79-8B64-9F8562582FC4}">
      <dsp:nvSpPr>
        <dsp:cNvPr id="0" name=""/>
        <dsp:cNvSpPr/>
      </dsp:nvSpPr>
      <dsp:spPr>
        <a:xfrm>
          <a:off x="2112641" y="757342"/>
          <a:ext cx="3158298" cy="3158298"/>
        </a:xfrm>
        <a:custGeom>
          <a:avLst/>
          <a:gdLst/>
          <a:ahLst/>
          <a:cxnLst/>
          <a:rect l="0" t="0" r="0" b="0"/>
          <a:pathLst>
            <a:path>
              <a:moveTo>
                <a:pt x="2319677" y="184398"/>
              </a:moveTo>
              <a:arcTo wR="1579149" hR="1579149" stAng="17877936" swAng="204412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42B8A-FD42-41FD-9EDF-2793453ED628}">
      <dsp:nvSpPr>
        <dsp:cNvPr id="0" name=""/>
        <dsp:cNvSpPr/>
      </dsp:nvSpPr>
      <dsp:spPr>
        <a:xfrm>
          <a:off x="4306921" y="1604307"/>
          <a:ext cx="2436438" cy="8684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600" b="1" kern="1200" dirty="0"/>
            <a:t>لحدوثه</a:t>
          </a:r>
        </a:p>
      </dsp:txBody>
      <dsp:txXfrm>
        <a:off x="4349313" y="1646699"/>
        <a:ext cx="2351654" cy="783617"/>
      </dsp:txXfrm>
    </dsp:sp>
    <dsp:sp modelId="{70314CA4-7C3B-4EAF-9DB5-B01021F5ED75}">
      <dsp:nvSpPr>
        <dsp:cNvPr id="0" name=""/>
        <dsp:cNvSpPr/>
      </dsp:nvSpPr>
      <dsp:spPr>
        <a:xfrm>
          <a:off x="2393567" y="374935"/>
          <a:ext cx="3158298" cy="3158298"/>
        </a:xfrm>
        <a:custGeom>
          <a:avLst/>
          <a:gdLst/>
          <a:ahLst/>
          <a:cxnLst/>
          <a:rect l="0" t="0" r="0" b="0"/>
          <a:pathLst>
            <a:path>
              <a:moveTo>
                <a:pt x="3068842" y="2103100"/>
              </a:moveTo>
              <a:arcTo wR="1579149" hR="1579149" stAng="1162660" swAng="12109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91E3A-F240-45B3-B293-CB2CF3FDCAC2}">
      <dsp:nvSpPr>
        <dsp:cNvPr id="0" name=""/>
        <dsp:cNvSpPr/>
      </dsp:nvSpPr>
      <dsp:spPr>
        <a:xfrm>
          <a:off x="3538737" y="2964159"/>
          <a:ext cx="1942688" cy="10315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r-EG" sz="2400" b="1" kern="1200" dirty="0"/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EG" sz="3600" b="1" kern="1200" dirty="0"/>
            <a:t>شرط ما</a:t>
          </a:r>
        </a:p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EG" sz="3200" b="1" kern="1200" dirty="0"/>
        </a:p>
      </dsp:txBody>
      <dsp:txXfrm>
        <a:off x="3589092" y="3014514"/>
        <a:ext cx="1841978" cy="930826"/>
      </dsp:txXfrm>
    </dsp:sp>
    <dsp:sp modelId="{6889F239-67F6-400C-A838-F83579B8FEE9}">
      <dsp:nvSpPr>
        <dsp:cNvPr id="0" name=""/>
        <dsp:cNvSpPr/>
      </dsp:nvSpPr>
      <dsp:spPr>
        <a:xfrm>
          <a:off x="2286030" y="407648"/>
          <a:ext cx="3158298" cy="3158298"/>
        </a:xfrm>
        <a:custGeom>
          <a:avLst/>
          <a:gdLst/>
          <a:ahLst/>
          <a:cxnLst/>
          <a:rect l="0" t="0" r="0" b="0"/>
          <a:pathLst>
            <a:path>
              <a:moveTo>
                <a:pt x="1239745" y="3121393"/>
              </a:moveTo>
              <a:arcTo wR="1579149" hR="1579149" stAng="6144678" swAng="292104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83EDE3-4E20-4D33-8B9D-C95055F659DC}">
      <dsp:nvSpPr>
        <dsp:cNvPr id="0" name=""/>
        <dsp:cNvSpPr/>
      </dsp:nvSpPr>
      <dsp:spPr>
        <a:xfrm>
          <a:off x="1437738" y="1377992"/>
          <a:ext cx="1761201" cy="1360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br>
            <a:rPr lang="ar-EG" sz="3600" b="1" kern="1200" dirty="0"/>
          </a:br>
          <a:r>
            <a:rPr lang="ar-EG" sz="3600" b="1" kern="1200" dirty="0"/>
            <a:t>بواسطة أداة</a:t>
          </a:r>
        </a:p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EG" sz="2200" kern="1200" dirty="0"/>
        </a:p>
      </dsp:txBody>
      <dsp:txXfrm>
        <a:off x="1504150" y="1444404"/>
        <a:ext cx="1628377" cy="1227632"/>
      </dsp:txXfrm>
    </dsp:sp>
    <dsp:sp modelId="{98C1BAEC-2A6C-4DF1-A49C-6C4F6D4E7663}">
      <dsp:nvSpPr>
        <dsp:cNvPr id="0" name=""/>
        <dsp:cNvSpPr/>
      </dsp:nvSpPr>
      <dsp:spPr>
        <a:xfrm>
          <a:off x="2740423" y="682510"/>
          <a:ext cx="3158298" cy="3158298"/>
        </a:xfrm>
        <a:custGeom>
          <a:avLst/>
          <a:gdLst/>
          <a:ahLst/>
          <a:cxnLst/>
          <a:rect l="0" t="0" r="0" b="0"/>
          <a:pathLst>
            <a:path>
              <a:moveTo>
                <a:pt x="273921" y="690278"/>
              </a:moveTo>
              <a:arcTo wR="1579149" hR="1579149" stAng="12855311" swAng="13507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9C520-523B-4F24-A316-8518FC365024}">
      <dsp:nvSpPr>
        <dsp:cNvPr id="0" name=""/>
        <dsp:cNvSpPr/>
      </dsp:nvSpPr>
      <dsp:spPr>
        <a:xfrm>
          <a:off x="2850026" y="214317"/>
          <a:ext cx="3292193" cy="15555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400" b="1" kern="1200" dirty="0"/>
            <a:t>أداة الشرط</a:t>
          </a:r>
        </a:p>
      </dsp:txBody>
      <dsp:txXfrm>
        <a:off x="2925962" y="290253"/>
        <a:ext cx="3140321" cy="1403679"/>
      </dsp:txXfrm>
    </dsp:sp>
    <dsp:sp modelId="{456D8A4C-74C2-4B79-8B64-9F8562582FC4}">
      <dsp:nvSpPr>
        <dsp:cNvPr id="0" name=""/>
        <dsp:cNvSpPr/>
      </dsp:nvSpPr>
      <dsp:spPr>
        <a:xfrm>
          <a:off x="1856009" y="1341143"/>
          <a:ext cx="4147375" cy="4147375"/>
        </a:xfrm>
        <a:custGeom>
          <a:avLst/>
          <a:gdLst/>
          <a:ahLst/>
          <a:cxnLst/>
          <a:rect l="0" t="0" r="0" b="0"/>
          <a:pathLst>
            <a:path>
              <a:moveTo>
                <a:pt x="3342411" y="433407"/>
              </a:moveTo>
              <a:arcTo wR="2073687" hR="2073687" stAng="18463273" swAng="125346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42B8A-FD42-41FD-9EDF-2793453ED628}">
      <dsp:nvSpPr>
        <dsp:cNvPr id="0" name=""/>
        <dsp:cNvSpPr/>
      </dsp:nvSpPr>
      <dsp:spPr>
        <a:xfrm>
          <a:off x="4794043" y="2341357"/>
          <a:ext cx="2985199" cy="13019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400" b="1" kern="1200" dirty="0"/>
            <a:t>فعل</a:t>
          </a:r>
          <a:r>
            <a:rPr lang="ar-EG" sz="5400" b="1" kern="1200" dirty="0"/>
            <a:t> </a:t>
          </a:r>
          <a:r>
            <a:rPr lang="ar-EG" sz="4400" b="1" kern="1200" dirty="0"/>
            <a:t>الشرط</a:t>
          </a:r>
        </a:p>
      </dsp:txBody>
      <dsp:txXfrm>
        <a:off x="4857600" y="2404914"/>
        <a:ext cx="2858085" cy="1174867"/>
      </dsp:txXfrm>
    </dsp:sp>
    <dsp:sp modelId="{70314CA4-7C3B-4EAF-9DB5-B01021F5ED75}">
      <dsp:nvSpPr>
        <dsp:cNvPr id="0" name=""/>
        <dsp:cNvSpPr/>
      </dsp:nvSpPr>
      <dsp:spPr>
        <a:xfrm>
          <a:off x="2190990" y="635163"/>
          <a:ext cx="4147375" cy="4147375"/>
        </a:xfrm>
        <a:custGeom>
          <a:avLst/>
          <a:gdLst/>
          <a:ahLst/>
          <a:cxnLst/>
          <a:rect l="0" t="0" r="0" b="0"/>
          <a:pathLst>
            <a:path>
              <a:moveTo>
                <a:pt x="3914382" y="3028688"/>
              </a:moveTo>
              <a:arcTo wR="2073687" hR="2073687" stAng="1645288" swAng="39740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91E3A-F240-45B3-B293-CB2CF3FDCAC2}">
      <dsp:nvSpPr>
        <dsp:cNvPr id="0" name=""/>
        <dsp:cNvSpPr/>
      </dsp:nvSpPr>
      <dsp:spPr>
        <a:xfrm>
          <a:off x="1788788" y="3571900"/>
          <a:ext cx="2410961" cy="1204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400" b="1" kern="1200" dirty="0"/>
            <a:t>جواب</a:t>
          </a:r>
          <a:r>
            <a:rPr lang="ar-EG" sz="3800" b="1" kern="1200" dirty="0"/>
            <a:t> </a:t>
          </a:r>
          <a:r>
            <a:rPr lang="ar-EG" sz="4400" b="1" kern="1200" dirty="0"/>
            <a:t>الشرط</a:t>
          </a:r>
        </a:p>
      </dsp:txBody>
      <dsp:txXfrm>
        <a:off x="1847603" y="3630715"/>
        <a:ext cx="2293331" cy="1087191"/>
      </dsp:txXfrm>
    </dsp:sp>
    <dsp:sp modelId="{6889F239-67F6-400C-A838-F83579B8FEE9}">
      <dsp:nvSpPr>
        <dsp:cNvPr id="0" name=""/>
        <dsp:cNvSpPr/>
      </dsp:nvSpPr>
      <dsp:spPr>
        <a:xfrm>
          <a:off x="3274818" y="1373412"/>
          <a:ext cx="4147375" cy="4147375"/>
        </a:xfrm>
        <a:custGeom>
          <a:avLst/>
          <a:gdLst/>
          <a:ahLst/>
          <a:cxnLst/>
          <a:rect l="0" t="0" r="0" b="0"/>
          <a:pathLst>
            <a:path>
              <a:moveTo>
                <a:pt x="2655" y="2178591"/>
              </a:moveTo>
              <a:arcTo wR="2073687" hR="2073687" stAng="10626016" swAng="337977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8DC58A0-F927-4023-9502-198D89772F95}" type="datetimeFigureOut">
              <a:rPr lang="ar-EG" smtClean="0"/>
              <a:pPr/>
              <a:t>02/08/1445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B184C31-8017-48F5-8DF2-44643484C90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5577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84C31-8017-48F5-8DF2-44643484C903}" type="slidenum">
              <a:rPr lang="ar-EG" smtClean="0"/>
              <a:pPr/>
              <a:t>11</a:t>
            </a:fld>
            <a:endParaRPr lang="ar-E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5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60D9-EF22-4DF1-9A94-952B89BA908D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5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31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7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15D2-A211-439D-9691-DB07290165D8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29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71BF-295E-46E4-BA4D-85D5CD1BBC77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61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64B69-89E9-4BD2-87FE-0C7C238384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867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A404A-C3F6-426B-9BF6-9F3B50069FD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868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DEC6A-85B5-4794-BB88-1557A2FAD9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85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EC785-A888-4519-970D-41E7C02E8EE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90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C0993-EDB7-4483-B01E-BD4E6CF746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92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CA136-6227-4A42-9449-079E8259BD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947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2590A-4E03-4596-B3A4-8177343D71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652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7" y="27305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41405-04D5-4AD0-9F50-EF00CA91E0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68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0FA1-7933-4887-B79C-81834A2E5E71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7668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C39B4-3AE0-48C1-8F00-0679181EA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764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212F2-4BB6-4E7B-8FB9-EE189C7121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605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B8763-E5E6-4352-82D3-43396BC0AB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70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81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pPr lvl="0"/>
            <a:r>
              <a:rPr lang="ar-SA" noProof="0"/>
              <a:t>انقر لتحرير نمط العنوان الرئيسي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ar-SA" noProof="0"/>
              <a:t>انقر لتحرير نمط العنوان الثانوي الرئيسي</a:t>
            </a:r>
          </a:p>
        </p:txBody>
      </p:sp>
      <p:sp>
        <p:nvSpPr>
          <p:cNvPr id="12902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5B4B50-84DB-4EE9-9234-3E3611CECC7F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46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8F80C-DD7C-4584-B60B-FF4C30FA5E9F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721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FF035-19BF-476C-AD47-C2797DE27693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643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8DDDB-5C44-4CC2-B3F8-1F29716164AF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765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247B5-DB15-4EC0-A929-397AFBE89E81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4256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DA553-C56C-4CC0-9EC4-C5BD07E99BA2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4874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725EB-8319-4333-B99C-C918FA9F0039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38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9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1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70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578C-35B4-4892-975D-8EF5AD1B1DB2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927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7" y="27305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039BC-659E-4FE3-A56D-30D13FFA4477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4464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01CC8-2242-4B14-85C6-7A7E22F7906B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125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3DF87-0E4C-47C1-AF5D-307AE5E0696D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2277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1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1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EBB4B-841C-4810-BB5E-494B78818855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1902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1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2617D7-53FF-4066-9DBB-52C0DCF15E0A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7144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1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0F8B3A5-8350-4A16-B883-D3A392A95856}" type="slidenum">
              <a:rPr lang="ar-SA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8723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5B4B50-84DB-4EE9-9234-3E3611CECC7F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448F80C-DD7C-4584-B60B-FF4C30FA5E9F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F035-19BF-476C-AD47-C2797DE27693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DDDB-5C44-4CC2-B3F8-1F29716164AF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F0CE-931F-4086-8C64-B06FEC74E434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26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47B5-DB15-4EC0-A929-397AFBE89E81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A553-C56C-4CC0-9EC4-C5BD07E99BA2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25EB-8319-4333-B99C-C918FA9F0039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69039BC-659E-4FE3-A56D-30D13FFA4477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201CC8-2242-4B14-85C6-7A7E22F7906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DF87-0E4C-47C1-AF5D-307AE5E0696D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EBB4B-841C-4810-BB5E-494B78818855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8CC0-F1BC-41FD-B09A-EC043DFE6233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8526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5E73-1C6A-4AC1-B111-D43951D1A277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9826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102162-6113-413C-A734-DA71CEB52D2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A07C-B59B-4016-9323-8D84183250F3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5627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6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73BE-5CAE-4629-B584-EADDEB7F7BE4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5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777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B74D-D4E2-4440-A383-7F4B2DFAD119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5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784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A4E0D96-F218-429A-B369-8F25FE1F2389}" type="datetimeFigureOut">
              <a:rPr lang="ar-EG" smtClean="0">
                <a:solidFill>
                  <a:srgbClr val="DFE6D0"/>
                </a:solidFill>
              </a:rPr>
              <a:pPr/>
              <a:t>02/08/1445</a:t>
            </a:fld>
            <a:endParaRPr lang="ar-EG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5" y="6312414"/>
            <a:ext cx="34817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EG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5BFF46C-CC6F-40A8-A9EF-44D31085BB0C}" type="slidenum">
              <a:rPr lang="ar-EG" smtClean="0">
                <a:solidFill>
                  <a:srgbClr val="DFE6D0"/>
                </a:solidFill>
              </a:rPr>
              <a:pPr/>
              <a:t>‹#›</a:t>
            </a:fld>
            <a:endParaRPr lang="ar-EG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0308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08" r:id="rId1"/>
    <p:sldLayoutId id="2147484909" r:id="rId2"/>
    <p:sldLayoutId id="2147484910" r:id="rId3"/>
    <p:sldLayoutId id="2147484911" r:id="rId4"/>
    <p:sldLayoutId id="2147484912" r:id="rId5"/>
    <p:sldLayoutId id="2147484913" r:id="rId6"/>
    <p:sldLayoutId id="2147484914" r:id="rId7"/>
    <p:sldLayoutId id="2147484915" r:id="rId8"/>
    <p:sldLayoutId id="2147484916" r:id="rId9"/>
    <p:sldLayoutId id="2147484917" r:id="rId10"/>
    <p:sldLayoutId id="2147484918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B12F59E-47D5-4D97-B8CC-C3AE603E4521}" type="slidenum">
              <a:rPr lang="en-US" smtClean="0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00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59" r:id="rId1"/>
    <p:sldLayoutId id="2147484960" r:id="rId2"/>
    <p:sldLayoutId id="2147484961" r:id="rId3"/>
    <p:sldLayoutId id="2147484962" r:id="rId4"/>
    <p:sldLayoutId id="2147484963" r:id="rId5"/>
    <p:sldLayoutId id="2147484964" r:id="rId6"/>
    <p:sldLayoutId id="2147484965" r:id="rId7"/>
    <p:sldLayoutId id="2147484966" r:id="rId8"/>
    <p:sldLayoutId id="2147484967" r:id="rId9"/>
    <p:sldLayoutId id="2147484968" r:id="rId10"/>
    <p:sldLayoutId id="2147484969" r:id="rId11"/>
  </p:sldLayoutIdLst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1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نمط العنوان الرئيسي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B755C3F8-315A-42AB-A404-E542EFEE42AF}" type="slidenum">
              <a:rPr lang="ar-SA">
                <a:solidFill>
                  <a:srgbClr val="FFFFFF"/>
                </a:solidFill>
                <a:latin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16673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971" r:id="rId1"/>
    <p:sldLayoutId id="2147484972" r:id="rId2"/>
    <p:sldLayoutId id="2147484973" r:id="rId3"/>
    <p:sldLayoutId id="2147484974" r:id="rId4"/>
    <p:sldLayoutId id="2147484975" r:id="rId5"/>
    <p:sldLayoutId id="2147484976" r:id="rId6"/>
    <p:sldLayoutId id="2147484977" r:id="rId7"/>
    <p:sldLayoutId id="2147484978" r:id="rId8"/>
    <p:sldLayoutId id="2147484979" r:id="rId9"/>
    <p:sldLayoutId id="2147484980" r:id="rId10"/>
    <p:sldLayoutId id="2147484981" r:id="rId11"/>
    <p:sldLayoutId id="2147484982" r:id="rId12"/>
    <p:sldLayoutId id="2147484983" r:id="rId13"/>
  </p:sldLayoutIdLst>
  <p:txStyles>
    <p:titleStyle>
      <a:lvl1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Tamer Wadie – Customer  Service - 2009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rtl="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EC8F3EE8-22AB-40AF-B58B-C93ABF122A72}" type="slidenum">
              <a:rPr lang="ar-EG" smtClean="0"/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107" r:id="rId1"/>
    <p:sldLayoutId id="2147485108" r:id="rId2"/>
    <p:sldLayoutId id="2147485109" r:id="rId3"/>
    <p:sldLayoutId id="2147485110" r:id="rId4"/>
    <p:sldLayoutId id="2147485111" r:id="rId5"/>
    <p:sldLayoutId id="2147485112" r:id="rId6"/>
    <p:sldLayoutId id="2147485113" r:id="rId7"/>
    <p:sldLayoutId id="2147485114" r:id="rId8"/>
    <p:sldLayoutId id="2147485115" r:id="rId9"/>
    <p:sldLayoutId id="2147485116" r:id="rId10"/>
    <p:sldLayoutId id="2147485117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Tamer Wadie – Customer  Service - 2009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rtl="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EC8F3EE8-22AB-40AF-B58B-C93ABF122A72}" type="slidenum">
              <a:rPr lang="ar-EG" smtClean="0"/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179" r:id="rId1"/>
    <p:sldLayoutId id="2147485180" r:id="rId2"/>
    <p:sldLayoutId id="2147485181" r:id="rId3"/>
    <p:sldLayoutId id="2147485182" r:id="rId4"/>
    <p:sldLayoutId id="2147485183" r:id="rId5"/>
    <p:sldLayoutId id="2147485184" r:id="rId6"/>
    <p:sldLayoutId id="2147485185" r:id="rId7"/>
    <p:sldLayoutId id="2147485186" r:id="rId8"/>
    <p:sldLayoutId id="2147485187" r:id="rId9"/>
    <p:sldLayoutId id="2147485188" r:id="rId10"/>
    <p:sldLayoutId id="2147485189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4E0D96-F218-429A-B369-8F25FE1F2389}" type="datetimeFigureOut">
              <a:rPr lang="ar-EG" smtClean="0">
                <a:solidFill>
                  <a:srgbClr val="DFE6D0"/>
                </a:solidFill>
              </a:rPr>
              <a:pPr/>
              <a:t>02/08/1445</a:t>
            </a:fld>
            <a:endParaRPr lang="ar-EG">
              <a:solidFill>
                <a:srgbClr val="DFE6D0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EG">
              <a:solidFill>
                <a:srgbClr val="DFE6D0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5BFF46C-CC6F-40A8-A9EF-44D31085BB0C}" type="slidenum">
              <a:rPr lang="ar-EG" smtClean="0">
                <a:solidFill>
                  <a:srgbClr val="DFE6D0"/>
                </a:solidFill>
              </a:rPr>
              <a:pPr/>
              <a:t>‹#›</a:t>
            </a:fld>
            <a:endParaRPr lang="ar-EG">
              <a:solidFill>
                <a:srgbClr val="DFE6D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3" r:id="rId1"/>
    <p:sldLayoutId id="2147485264" r:id="rId2"/>
    <p:sldLayoutId id="2147485265" r:id="rId3"/>
    <p:sldLayoutId id="2147485266" r:id="rId4"/>
    <p:sldLayoutId id="2147485267" r:id="rId5"/>
    <p:sldLayoutId id="2147485268" r:id="rId6"/>
    <p:sldLayoutId id="2147485269" r:id="rId7"/>
    <p:sldLayoutId id="2147485270" r:id="rId8"/>
    <p:sldLayoutId id="2147485271" r:id="rId9"/>
    <p:sldLayoutId id="2147485272" r:id="rId10"/>
    <p:sldLayoutId id="214748527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4E0D96-F218-429A-B369-8F25FE1F2389}" type="datetimeFigureOut">
              <a:rPr lang="ar-EG" smtClean="0">
                <a:solidFill>
                  <a:srgbClr val="DFE6D0"/>
                </a:solidFill>
              </a:rPr>
              <a:pPr/>
              <a:t>02/08/1445</a:t>
            </a:fld>
            <a:endParaRPr lang="ar-EG">
              <a:solidFill>
                <a:srgbClr val="DFE6D0"/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>
              <a:solidFill>
                <a:srgbClr val="DFE6D0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BFF46C-CC6F-40A8-A9EF-44D31085BB0C}" type="slidenum">
              <a:rPr lang="ar-EG" smtClean="0">
                <a:solidFill>
                  <a:srgbClr val="DFE6D0"/>
                </a:solidFill>
              </a:rPr>
              <a:pPr/>
              <a:t>‹#›</a:t>
            </a:fld>
            <a:endParaRPr lang="ar-EG">
              <a:solidFill>
                <a:srgbClr val="DFE6D0"/>
              </a:solidFill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0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12518299"/>
              </p:ext>
            </p:extLst>
          </p:nvPr>
        </p:nvGraphicFramePr>
        <p:xfrm>
          <a:off x="714348" y="357166"/>
          <a:ext cx="8106124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8" descr="alladin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50" y="2285992"/>
            <a:ext cx="3286148" cy="421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846794" y="3284984"/>
            <a:ext cx="4373278" cy="1872208"/>
          </a:xfrm>
          <a:prstGeom prst="cloudCallout">
            <a:avLst>
              <a:gd name="adj1" fmla="val 82889"/>
              <a:gd name="adj2" fmla="val 1369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cs typeface="PT Bold Arc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186793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003296"/>
              </p:ext>
            </p:extLst>
          </p:nvPr>
        </p:nvGraphicFramePr>
        <p:xfrm>
          <a:off x="16021" y="692696"/>
          <a:ext cx="9111957" cy="4245669"/>
        </p:xfrm>
        <a:graphic>
          <a:graphicData uri="http://schemas.openxmlformats.org/drawingml/2006/table">
            <a:tbl>
              <a:tblPr rtl="1" firstRow="1" lastRow="1" bandCol="1">
                <a:tableStyleId>{ED083AE6-46FA-4A59-8FB0-9F97EB10719F}</a:tableStyleId>
              </a:tblPr>
              <a:tblGrid>
                <a:gridCol w="1049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5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4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934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8747">
                <a:tc>
                  <a:txBody>
                    <a:bodyPr/>
                    <a:lstStyle/>
                    <a:p>
                      <a:pPr algn="ctr" rtl="1"/>
                      <a:r>
                        <a:rPr lang="ar-EG" sz="2800" b="1" dirty="0"/>
                        <a:t>أداة الشرط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1800" b="1" dirty="0"/>
                    </a:p>
                    <a:p>
                      <a:pPr algn="ctr" rtl="1"/>
                      <a:r>
                        <a:rPr lang="ar-EG" sz="2800" b="1" dirty="0"/>
                        <a:t>فعل الشرط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2800" b="1" dirty="0"/>
                    </a:p>
                    <a:p>
                      <a:pPr algn="ctr" rtl="1"/>
                      <a:r>
                        <a:rPr lang="ar-EG" sz="2800" b="1" dirty="0"/>
                        <a:t>إعرابه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1400" b="1" dirty="0"/>
                    </a:p>
                    <a:p>
                      <a:pPr algn="ctr" rtl="1"/>
                      <a:r>
                        <a:rPr lang="ar-EG" sz="2800" b="1" dirty="0"/>
                        <a:t>جواب الشرط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2800" b="1" dirty="0"/>
                    </a:p>
                    <a:p>
                      <a:pPr algn="ctr" rtl="1"/>
                      <a:r>
                        <a:rPr lang="ar-EG" sz="2800" b="1" dirty="0"/>
                        <a:t>إعرابه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842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/>
                        <a:t>من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يجتهد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بالسكون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يتفوق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بالسكون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842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/>
                        <a:t>إن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تذاكر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بالسكون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تنجح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بالسكون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647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/>
                        <a:t>ما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تقدموا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بحذف النون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تجدوه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بحذف النون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842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/>
                        <a:t>مهما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تعمل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بالسكون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تجد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بالسكون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647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/>
                        <a:t>أين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تذهب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بالسكون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تلقَ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600" b="1" dirty="0">
                          <a:solidFill>
                            <a:schemeClr val="tx1"/>
                          </a:solidFill>
                        </a:rPr>
                        <a:t>فعل مضارع مجزوم بحذف حرف العلة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842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/>
                        <a:t>متي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يسافر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بالسكون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يزدد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بالسكون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029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/>
                        <a:t>أينما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يزرع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فعل مضارع مجزوم بالسكون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>
                          <a:solidFill>
                            <a:schemeClr val="tx1"/>
                          </a:solidFill>
                        </a:rPr>
                        <a:t>يجنِ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600" b="1" dirty="0">
                          <a:solidFill>
                            <a:schemeClr val="tx1"/>
                          </a:solidFill>
                        </a:rPr>
                        <a:t>فعل مضارع مجزوم بحذف حرف العلة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351380"/>
      </p:ext>
    </p:extLst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5" name="AutoShape 5"/>
          <p:cNvSpPr>
            <a:spLocks noChangeArrowheads="1"/>
          </p:cNvSpPr>
          <p:nvPr/>
        </p:nvSpPr>
        <p:spPr bwMode="auto">
          <a:xfrm>
            <a:off x="323528" y="692696"/>
            <a:ext cx="3335494" cy="1296144"/>
          </a:xfrm>
          <a:prstGeom prst="cloudCallout">
            <a:avLst>
              <a:gd name="adj1" fmla="val 82889"/>
              <a:gd name="adj2" fmla="val 13690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EG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في الختام</a:t>
            </a:r>
            <a:br>
              <a:rPr lang="ar-EG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ar-EG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لا ننسي القاعدة :</a:t>
            </a:r>
            <a:br>
              <a:rPr lang="ar-EG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5" descr="u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40293">
            <a:off x="967440" y="92930"/>
            <a:ext cx="709295" cy="77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23528" y="1844824"/>
            <a:ext cx="8496944" cy="4870324"/>
          </a:xfrm>
          <a:prstGeom prst="cloudCallout">
            <a:avLst>
              <a:gd name="adj1" fmla="val -3524"/>
              <a:gd name="adj2" fmla="val -81783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Low" fontAlgn="base">
              <a:spcBef>
                <a:spcPct val="0"/>
              </a:spcBef>
              <a:spcAft>
                <a:spcPct val="0"/>
              </a:spcAft>
            </a:pP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أ</a:t>
            </a: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سلوب الشرط : هو أسلوب يتوقف الحكم فيه علي شرط </a:t>
            </a:r>
            <a:b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إن تذاكر تتفوق </a:t>
            </a: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فالتفوق متوقف علي شرط المذاكرة</a:t>
            </a:r>
          </a:p>
          <a:p>
            <a:pPr algn="justLow" fontAlgn="base">
              <a:spcBef>
                <a:spcPct val="0"/>
              </a:spcBef>
              <a:spcAft>
                <a:spcPct val="0"/>
              </a:spcAft>
            </a:pPr>
            <a:r>
              <a:rPr lang="ar-EG" sz="24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أجزاء أسلوب الشرط: </a:t>
            </a:r>
            <a:b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ar-EG" sz="2400" b="1" u="sng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الأداة</a:t>
            </a:r>
            <a:r>
              <a:rPr lang="ar-EG" sz="2400" u="sng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A001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إن ـ من ـ  ما ـ  مهما ـ أين ـ أينما ـ متي  </a:t>
            </a:r>
          </a:p>
          <a:p>
            <a:pPr algn="justLow" fontAlgn="base">
              <a:spcBef>
                <a:spcPct val="0"/>
              </a:spcBef>
              <a:spcAft>
                <a:spcPct val="0"/>
              </a:spcAft>
            </a:pP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( كلها تجزم فعلي الشرط والجواب )</a:t>
            </a:r>
          </a:p>
          <a:p>
            <a:pPr algn="justLow" fontAlgn="base">
              <a:spcBef>
                <a:spcPct val="0"/>
              </a:spcBef>
              <a:spcAft>
                <a:spcPct val="0"/>
              </a:spcAft>
            </a:pP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ar-EG" sz="2400" b="1" u="sng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فعل الشرط </a:t>
            </a: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فعل مضارع مجزوم بالأداة وعلامة الجزم .......</a:t>
            </a:r>
          </a:p>
          <a:p>
            <a:pPr algn="justLow" fontAlgn="base">
              <a:spcBef>
                <a:spcPct val="0"/>
              </a:spcBef>
              <a:spcAft>
                <a:spcPct val="0"/>
              </a:spcAft>
            </a:pP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ar-EG" sz="2400" b="1" u="sng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فعل جواب الشرط </a:t>
            </a:r>
            <a:r>
              <a:rPr lang="ar-EG" sz="2400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فعل مضارع مجزوم بالأداة وعلامة الجزم .......</a:t>
            </a:r>
            <a:endParaRPr lang="en-US" sz="2400" kern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alladin">
            <a:extLst>
              <a:ext uri="{FF2B5EF4-FFF2-40B4-BE49-F238E27FC236}">
                <a16:creationId xmlns:a16="http://schemas.microsoft.com/office/drawing/2014/main" id="{C1BCDB89-15F3-F003-709A-BCC5DBE21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2852"/>
            <a:ext cx="236809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29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896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 build="allAtOnce" animBg="1"/>
      <p:bldP spid="7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4400" u="sng" dirty="0">
                <a:solidFill>
                  <a:srgbClr val="00B0F0"/>
                </a:solidFill>
              </a:rPr>
              <a:t>اربط  بين الجملتين بأداة شرط جازمة .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pPr algn="r"/>
            <a:r>
              <a:rPr lang="ar-EG" sz="3200" b="1" dirty="0">
                <a:solidFill>
                  <a:srgbClr val="FFFF00"/>
                </a:solidFill>
              </a:rPr>
              <a:t>1- يعطف علي اليتامى ... يسعد في الدنيا والآخرة</a:t>
            </a:r>
          </a:p>
          <a:p>
            <a:pPr algn="r"/>
            <a:r>
              <a:rPr lang="ar-EG" sz="3200" b="1" dirty="0">
                <a:solidFill>
                  <a:srgbClr val="FFFF00"/>
                </a:solidFill>
              </a:rPr>
              <a:t>2- يمارس الرياضة ... يقوى جسمه</a:t>
            </a:r>
          </a:p>
          <a:p>
            <a:pPr algn="r"/>
            <a:r>
              <a:rPr lang="ar-EG" sz="3200" b="1" dirty="0">
                <a:solidFill>
                  <a:srgbClr val="FFFF00"/>
                </a:solidFill>
              </a:rPr>
              <a:t>3- يطيع والديه .... يرضى عنه الله</a:t>
            </a:r>
          </a:p>
          <a:p>
            <a:pPr algn="r"/>
            <a:r>
              <a:rPr lang="ar-EG" sz="3200" b="1" dirty="0">
                <a:solidFill>
                  <a:srgbClr val="FFFF00"/>
                </a:solidFill>
              </a:rPr>
              <a:t>4- تؤدي ما عليك ... تفوز براحة الضمير</a:t>
            </a:r>
          </a:p>
          <a:p>
            <a:pPr algn="r"/>
            <a:r>
              <a:rPr lang="ar-EG" sz="3200" b="1" dirty="0">
                <a:solidFill>
                  <a:srgbClr val="FFFF00"/>
                </a:solidFill>
              </a:rPr>
              <a:t>5- تعين الفقير .... تنال الثواب الوفير</a:t>
            </a:r>
          </a:p>
          <a:p>
            <a:pPr algn="r"/>
            <a:r>
              <a:rPr lang="ar-EG" sz="3200" b="1" dirty="0">
                <a:solidFill>
                  <a:srgbClr val="FFFF00"/>
                </a:solidFill>
              </a:rPr>
              <a:t>6- تطيعون ربكم .... تكونون مستجابين الدعوة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555875" y="908050"/>
            <a:ext cx="3168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 rot="10800000">
            <a:off x="3203575" y="1557338"/>
            <a:ext cx="309721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 rot="10800000">
            <a:off x="2771775" y="1844675"/>
            <a:ext cx="237648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 rot="10800000">
            <a:off x="2484438" y="765175"/>
            <a:ext cx="367188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258888" y="1700213"/>
            <a:ext cx="48260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619250" y="1341438"/>
            <a:ext cx="20161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627313" y="908050"/>
            <a:ext cx="223202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708400" y="62071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042988" y="260350"/>
            <a:ext cx="3097212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2771775" y="105251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419475" y="17732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 rot="10800000">
            <a:off x="1692275" y="1125538"/>
            <a:ext cx="3816350" cy="1295400"/>
          </a:xfrm>
          <a:prstGeom prst="flowChartAlternate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 rot="10800000">
            <a:off x="1835944" y="404809"/>
            <a:ext cx="5759450" cy="1368425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rot="10800000"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rgbClr val="FF0000"/>
                </a:solidFill>
              </a:rPr>
              <a:t>نتذكر معًا علامات جزم الفعل المضارع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4211638" y="1989138"/>
            <a:ext cx="288925" cy="1439862"/>
          </a:xfrm>
          <a:prstGeom prst="downArrow">
            <a:avLst>
              <a:gd name="adj1" fmla="val 50000"/>
              <a:gd name="adj2" fmla="val 12458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7956550" y="1412875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2843213" y="4941888"/>
            <a:ext cx="71437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4643438" y="1844675"/>
            <a:ext cx="215900" cy="1081088"/>
          </a:xfrm>
          <a:prstGeom prst="downArrow">
            <a:avLst>
              <a:gd name="adj1" fmla="val 50000"/>
              <a:gd name="adj2" fmla="val 125184"/>
            </a:avLst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H="1">
            <a:off x="1763713" y="2924175"/>
            <a:ext cx="5903912" cy="71438"/>
          </a:xfrm>
          <a:prstGeom prst="line">
            <a:avLst/>
          </a:prstGeom>
          <a:noFill/>
          <a:ln w="95250">
            <a:solidFill>
              <a:srgbClr val="CCFFFF"/>
            </a:solidFill>
            <a:round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flatTx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4427538" y="2205038"/>
            <a:ext cx="288925" cy="1439862"/>
          </a:xfrm>
          <a:prstGeom prst="downArrow">
            <a:avLst>
              <a:gd name="adj1" fmla="val 50000"/>
              <a:gd name="adj2" fmla="val 12458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>
            <a:off x="4643438" y="2420938"/>
            <a:ext cx="288925" cy="1439862"/>
          </a:xfrm>
          <a:prstGeom prst="downArrow">
            <a:avLst>
              <a:gd name="adj1" fmla="val 50000"/>
              <a:gd name="adj2" fmla="val 12458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62" name="AutoShape 22"/>
          <p:cNvSpPr>
            <a:spLocks noChangeArrowheads="1"/>
          </p:cNvSpPr>
          <p:nvPr/>
        </p:nvSpPr>
        <p:spPr bwMode="auto">
          <a:xfrm>
            <a:off x="7451725" y="2997200"/>
            <a:ext cx="287338" cy="792163"/>
          </a:xfrm>
          <a:prstGeom prst="downArrow">
            <a:avLst>
              <a:gd name="adj1" fmla="val 50000"/>
              <a:gd name="adj2" fmla="val 68923"/>
            </a:avLst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6588125" y="4149725"/>
            <a:ext cx="22320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7667625" y="3789363"/>
            <a:ext cx="73025" cy="7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5940425" y="3789363"/>
            <a:ext cx="18002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6877050" y="3284538"/>
            <a:ext cx="7143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4932363" y="3357563"/>
            <a:ext cx="194468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3635375" y="2924175"/>
            <a:ext cx="223202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5219700" y="4652963"/>
            <a:ext cx="2520950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7019925" y="3933825"/>
            <a:ext cx="7207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7740650" y="4508500"/>
            <a:ext cx="1152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72" name="Rectangle 32"/>
          <p:cNvSpPr>
            <a:spLocks noChangeArrowheads="1"/>
          </p:cNvSpPr>
          <p:nvPr/>
        </p:nvSpPr>
        <p:spPr bwMode="auto">
          <a:xfrm>
            <a:off x="6011863" y="4868863"/>
            <a:ext cx="2159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73" name="Rectangle 33"/>
          <p:cNvSpPr>
            <a:spLocks noChangeArrowheads="1"/>
          </p:cNvSpPr>
          <p:nvPr/>
        </p:nvSpPr>
        <p:spPr bwMode="auto">
          <a:xfrm>
            <a:off x="7235825" y="443706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74" name="Rectangle 34"/>
          <p:cNvSpPr>
            <a:spLocks noChangeArrowheads="1"/>
          </p:cNvSpPr>
          <p:nvPr/>
        </p:nvSpPr>
        <p:spPr bwMode="auto">
          <a:xfrm>
            <a:off x="7667625" y="40767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7596188" y="4005263"/>
            <a:ext cx="71437" cy="7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4932363" y="4005263"/>
            <a:ext cx="27352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77" name="Rectangle 37"/>
          <p:cNvSpPr>
            <a:spLocks noChangeArrowheads="1"/>
          </p:cNvSpPr>
          <p:nvPr/>
        </p:nvSpPr>
        <p:spPr bwMode="auto">
          <a:xfrm>
            <a:off x="6084888" y="4581525"/>
            <a:ext cx="6477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78" name="Rectangle 38"/>
          <p:cNvSpPr>
            <a:spLocks noChangeArrowheads="1"/>
          </p:cNvSpPr>
          <p:nvPr/>
        </p:nvSpPr>
        <p:spPr bwMode="auto">
          <a:xfrm>
            <a:off x="6948488" y="5084763"/>
            <a:ext cx="71437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79" name="Rectangle 39"/>
          <p:cNvSpPr>
            <a:spLocks noChangeArrowheads="1"/>
          </p:cNvSpPr>
          <p:nvPr/>
        </p:nvSpPr>
        <p:spPr bwMode="auto">
          <a:xfrm>
            <a:off x="7019925" y="3933825"/>
            <a:ext cx="6477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80" name="Rectangle 40"/>
          <p:cNvSpPr>
            <a:spLocks noChangeArrowheads="1"/>
          </p:cNvSpPr>
          <p:nvPr/>
        </p:nvSpPr>
        <p:spPr bwMode="auto">
          <a:xfrm>
            <a:off x="7667625" y="5157788"/>
            <a:ext cx="73025" cy="7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81" name="Rectangle 41"/>
          <p:cNvSpPr>
            <a:spLocks noChangeArrowheads="1"/>
          </p:cNvSpPr>
          <p:nvPr/>
        </p:nvSpPr>
        <p:spPr bwMode="auto">
          <a:xfrm>
            <a:off x="6084888" y="5229225"/>
            <a:ext cx="1582737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82" name="Rectangle 42"/>
          <p:cNvSpPr>
            <a:spLocks noChangeArrowheads="1"/>
          </p:cNvSpPr>
          <p:nvPr/>
        </p:nvSpPr>
        <p:spPr bwMode="auto">
          <a:xfrm>
            <a:off x="6877050" y="479742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83" name="Rectangle 43"/>
          <p:cNvSpPr>
            <a:spLocks noChangeArrowheads="1"/>
          </p:cNvSpPr>
          <p:nvPr/>
        </p:nvSpPr>
        <p:spPr bwMode="auto">
          <a:xfrm>
            <a:off x="7380288" y="3933825"/>
            <a:ext cx="1444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84" name="Rectangle 44"/>
          <p:cNvSpPr>
            <a:spLocks noChangeArrowheads="1"/>
          </p:cNvSpPr>
          <p:nvPr/>
        </p:nvSpPr>
        <p:spPr bwMode="auto">
          <a:xfrm>
            <a:off x="5219700" y="4292600"/>
            <a:ext cx="20891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724525" y="57340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7235825" y="587692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7235825" y="4221163"/>
            <a:ext cx="1439863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6432" name="Rectangle 48"/>
          <p:cNvSpPr>
            <a:spLocks noChangeArrowheads="1"/>
          </p:cNvSpPr>
          <p:nvPr/>
        </p:nvSpPr>
        <p:spPr bwMode="auto">
          <a:xfrm>
            <a:off x="6982618" y="3790156"/>
            <a:ext cx="1732785" cy="1511300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rgbClr val="000000"/>
                </a:solidFill>
              </a:rPr>
              <a:t>السكون 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rgbClr val="000000"/>
                </a:solidFill>
              </a:rPr>
              <a:t>إذا كان</a:t>
            </a:r>
            <a:br>
              <a:rPr lang="ar-EG" altLang="en-US" sz="3200" b="1" dirty="0">
                <a:solidFill>
                  <a:srgbClr val="000000"/>
                </a:solidFill>
              </a:rPr>
            </a:br>
            <a:r>
              <a:rPr lang="ar-EG" altLang="en-US" sz="3200" b="1" dirty="0">
                <a:solidFill>
                  <a:srgbClr val="000000"/>
                </a:solidFill>
              </a:rPr>
              <a:t>صحيح الأخر</a:t>
            </a:r>
          </a:p>
        </p:txBody>
      </p:sp>
      <p:sp>
        <p:nvSpPr>
          <p:cNvPr id="10289" name="Rectangle 49"/>
          <p:cNvSpPr>
            <a:spLocks noChangeArrowheads="1"/>
          </p:cNvSpPr>
          <p:nvPr/>
        </p:nvSpPr>
        <p:spPr bwMode="auto">
          <a:xfrm>
            <a:off x="7812088" y="537368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90" name="Rectangle 50"/>
          <p:cNvSpPr>
            <a:spLocks noChangeArrowheads="1"/>
          </p:cNvSpPr>
          <p:nvPr/>
        </p:nvSpPr>
        <p:spPr bwMode="auto">
          <a:xfrm>
            <a:off x="7235825" y="5734050"/>
            <a:ext cx="576263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7667625" y="508476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7956550" y="515778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7740650" y="4724400"/>
            <a:ext cx="2159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94" name="AutoShape 54"/>
          <p:cNvSpPr>
            <a:spLocks noChangeArrowheads="1"/>
          </p:cNvSpPr>
          <p:nvPr/>
        </p:nvSpPr>
        <p:spPr bwMode="auto">
          <a:xfrm>
            <a:off x="4572000" y="3000372"/>
            <a:ext cx="287338" cy="792163"/>
          </a:xfrm>
          <a:prstGeom prst="downArrow">
            <a:avLst>
              <a:gd name="adj1" fmla="val 50000"/>
              <a:gd name="adj2" fmla="val 68923"/>
            </a:avLst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0295" name="AutoShape 55"/>
          <p:cNvSpPr>
            <a:spLocks noChangeArrowheads="1"/>
          </p:cNvSpPr>
          <p:nvPr/>
        </p:nvSpPr>
        <p:spPr bwMode="auto">
          <a:xfrm>
            <a:off x="1692275" y="2924175"/>
            <a:ext cx="287338" cy="792163"/>
          </a:xfrm>
          <a:prstGeom prst="downArrow">
            <a:avLst>
              <a:gd name="adj1" fmla="val 50000"/>
              <a:gd name="adj2" fmla="val 68923"/>
            </a:avLst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3714744" y="3786190"/>
            <a:ext cx="2798772" cy="1785950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ar-EG" altLang="en-US" sz="3200" b="1" dirty="0">
              <a:solidFill>
                <a:srgbClr val="000000"/>
              </a:solidFill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rgbClr val="000000"/>
                </a:solidFill>
              </a:rPr>
              <a:t>حذف النون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rgbClr val="000000"/>
                </a:solidFill>
              </a:rPr>
              <a:t>إذا كان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rgbClr val="000000"/>
                </a:solidFill>
              </a:rPr>
              <a:t>من الأفعال الخمسة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ar-EG" altLang="en-US" sz="2400" b="1" dirty="0">
              <a:solidFill>
                <a:srgbClr val="000000"/>
              </a:solidFill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571472" y="3860800"/>
            <a:ext cx="2500330" cy="1568464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ar-EG" altLang="en-US" sz="3200" b="1" dirty="0">
              <a:solidFill>
                <a:srgbClr val="000000"/>
              </a:solidFill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rgbClr val="000000"/>
                </a:solidFill>
              </a:rPr>
              <a:t>حذف حرف العلة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rgbClr val="000000"/>
                </a:solidFill>
              </a:rPr>
              <a:t>إذا كان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rgbClr val="000000"/>
                </a:solidFill>
              </a:rPr>
              <a:t>معتل الآخر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alt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60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32" grpId="0" animBg="1"/>
      <p:bldP spid="16441" grpId="0" animBg="1"/>
      <p:bldP spid="164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542375"/>
              </p:ext>
            </p:extLst>
          </p:nvPr>
        </p:nvGraphicFramePr>
        <p:xfrm>
          <a:off x="457200" y="19050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utoShap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676401"/>
          </a:xfrm>
          <a:prstGeom prst="cloudCallout">
            <a:avLst>
              <a:gd name="adj1" fmla="val 82889"/>
              <a:gd name="adj2" fmla="val 1369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EG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1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PT Bold Arch" pitchFamily="2" charset="-78"/>
              </a:rPr>
              <a:t>أسلـــوب الشــــــــرط هو :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cs typeface="PT Bold Arch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829C520-523B-4F24-A316-8518FC3650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F829C520-523B-4F24-A316-8518FC3650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56D8A4C-74C2-4B79-8B64-9F8562582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456D8A4C-74C2-4B79-8B64-9F8562582F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042B8A-FD42-41FD-9EDF-2793453ED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graphicEl>
                                              <a:dgm id="{8B042B8A-FD42-41FD-9EDF-2793453ED6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314CA4-7C3B-4EAF-9DB5-B01021F5ED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graphicEl>
                                              <a:dgm id="{70314CA4-7C3B-4EAF-9DB5-B01021F5ED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891E3A-F240-45B3-B293-CB2CF3FDCA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graphicEl>
                                              <a:dgm id="{54891E3A-F240-45B3-B293-CB2CF3FDCA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89F239-67F6-400C-A838-F83579B8FE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graphicEl>
                                              <a:dgm id="{6889F239-67F6-400C-A838-F83579B8FE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C83EDE3-4E20-4D33-8B9D-C95055F65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graphicEl>
                                              <a:dgm id="{5C83EDE3-4E20-4D33-8B9D-C95055F659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C1BAEC-2A6C-4DF1-A49C-6C4F6D4E76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graphicEl>
                                              <a:dgm id="{98C1BAEC-2A6C-4DF1-A49C-6C4F6D4E76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4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Grp="1" noChangeArrowheads="1"/>
          </p:cNvSpPr>
          <p:nvPr>
            <p:ph type="title"/>
          </p:nvPr>
        </p:nvSpPr>
        <p:spPr bwMode="auto">
          <a:xfrm>
            <a:off x="285720" y="0"/>
            <a:ext cx="8572560" cy="1571612"/>
          </a:xfrm>
          <a:prstGeom prst="cloudCallout">
            <a:avLst>
              <a:gd name="adj1" fmla="val 35223"/>
              <a:gd name="adj2" fmla="val 45181"/>
            </a:avLst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EG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1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يتكون أسلوب الشرط من :</a:t>
            </a:r>
            <a:endParaRPr lang="en-US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1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cs typeface="PT Bold Arch" pitchFamily="2" charset="-78"/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08381753"/>
              </p:ext>
            </p:extLst>
          </p:nvPr>
        </p:nvGraphicFramePr>
        <p:xfrm>
          <a:off x="0" y="1500174"/>
          <a:ext cx="914400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829C520-523B-4F24-A316-8518FC3650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F829C520-523B-4F24-A316-8518FC3650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56D8A4C-74C2-4B79-8B64-9F8562582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456D8A4C-74C2-4B79-8B64-9F8562582F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042B8A-FD42-41FD-9EDF-2793453ED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graphicEl>
                                              <a:dgm id="{8B042B8A-FD42-41FD-9EDF-2793453ED6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314CA4-7C3B-4EAF-9DB5-B01021F5ED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graphicEl>
                                              <a:dgm id="{70314CA4-7C3B-4EAF-9DB5-B01021F5ED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891E3A-F240-45B3-B293-CB2CF3FDCA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graphicEl>
                                              <a:dgm id="{54891E3A-F240-45B3-B293-CB2CF3FDCA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89F239-67F6-400C-A838-F83579B8FE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6889F239-67F6-400C-A838-F83579B8FE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195513" y="0"/>
            <a:ext cx="41767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r-SA" sz="4000" dirty="0">
                <a:solidFill>
                  <a:srgbClr val="FFFFFF"/>
                </a:solidFill>
              </a:rPr>
              <a:t>نموذج التغير الاساسي 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5580112" y="357167"/>
            <a:ext cx="2805066" cy="220773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EG" sz="40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أداة الشرط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EG" sz="4000" b="1" dirty="0">
                <a:solidFill>
                  <a:srgbClr val="FFC000"/>
                </a:solidFill>
              </a:rPr>
              <a:t>إنْ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4427984" y="3860800"/>
            <a:ext cx="2241095" cy="1944464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EG" sz="40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فعل الشرط</a:t>
            </a:r>
            <a:br>
              <a:rPr lang="ar-EG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EG" sz="4800" b="1" dirty="0">
                <a:solidFill>
                  <a:srgbClr val="FFC000"/>
                </a:solidFill>
              </a:rPr>
              <a:t>تجتهدْ</a:t>
            </a:r>
            <a:endParaRPr lang="en-US" sz="4800" b="1" dirty="0">
              <a:solidFill>
                <a:srgbClr val="FFC000"/>
              </a:solidFill>
            </a:endParaRP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214282" y="642918"/>
            <a:ext cx="3095625" cy="273685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>
                <a:lumMod val="95000"/>
                <a:lumOff val="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EG" sz="40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جواب</a:t>
            </a:r>
            <a:r>
              <a:rPr lang="ar-EG" sz="36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ar-EG" sz="40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الشرط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EG" sz="4000" b="1" dirty="0">
                <a:solidFill>
                  <a:srgbClr val="FFC000"/>
                </a:solidFill>
              </a:rPr>
              <a:t>تنجحْ</a:t>
            </a:r>
            <a:endParaRPr lang="ar-SA" sz="2400" b="1" dirty="0">
              <a:solidFill>
                <a:srgbClr val="FFC000"/>
              </a:solidFill>
            </a:endParaRP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 rot="1513393">
            <a:off x="7308850" y="3108325"/>
            <a:ext cx="1428750" cy="3749675"/>
          </a:xfrm>
          <a:prstGeom prst="curvedLeftArrow">
            <a:avLst>
              <a:gd name="adj1" fmla="val 24884"/>
              <a:gd name="adj2" fmla="val 104978"/>
              <a:gd name="adj3" fmla="val 2897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EG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 rot="8873108">
            <a:off x="1092159" y="3175906"/>
            <a:ext cx="1189037" cy="3644900"/>
          </a:xfrm>
          <a:prstGeom prst="curvedLeftArrow">
            <a:avLst>
              <a:gd name="adj1" fmla="val 36374"/>
              <a:gd name="adj2" fmla="val 147921"/>
              <a:gd name="adj3" fmla="val 3309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EG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6231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0" animBg="1"/>
      <p:bldP spid="24583" grpId="0" animBg="1"/>
      <p:bldP spid="24584" grpId="0" animBg="1"/>
      <p:bldP spid="24585" grpId="0" animBg="1"/>
      <p:bldP spid="245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195513" y="0"/>
            <a:ext cx="41767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r-SA" sz="4000">
                <a:solidFill>
                  <a:srgbClr val="FFFFFF"/>
                </a:solidFill>
              </a:rPr>
              <a:t>نموذج التغير الاساسي 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228184" y="642918"/>
            <a:ext cx="27363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يعني : </a:t>
            </a:r>
            <a:endParaRPr lang="ar-SA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908915" y="2571744"/>
            <a:ext cx="823508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EG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النجاح متوقف علي شرط الاجتهاد </a:t>
            </a:r>
            <a:br>
              <a:rPr lang="ar-EG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000364" y="1500174"/>
            <a:ext cx="40478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إنْ تجتهدْ تنجحْ</a:t>
            </a:r>
            <a:endParaRPr lang="ar-SA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16231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8" name="Rectangle 4"/>
          <p:cNvSpPr>
            <a:spLocks noChangeArrowheads="1"/>
          </p:cNvSpPr>
          <p:nvPr/>
        </p:nvSpPr>
        <p:spPr bwMode="auto">
          <a:xfrm>
            <a:off x="323850" y="0"/>
            <a:ext cx="8496300" cy="6381750"/>
          </a:xfrm>
          <a:prstGeom prst="rect">
            <a:avLst/>
          </a:prstGeom>
          <a:solidFill>
            <a:srgbClr val="6699FF">
              <a:alpha val="50195"/>
            </a:srgbClr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ar-EG" sz="4000" b="1" dirty="0">
                <a:solidFill>
                  <a:srgbClr val="FF0000"/>
                </a:solidFill>
                <a:latin typeface="Webdings" pitchFamily="18" charset="2"/>
              </a:rPr>
              <a:t>حدد الشرط والنتيجة فيما يلي :</a:t>
            </a:r>
          </a:p>
          <a:p>
            <a:pPr marL="0" indent="0" algn="ctr" eaLnBrk="1" hangingPunct="1">
              <a:buNone/>
            </a:pPr>
            <a:r>
              <a:rPr lang="ar-EG" sz="4000" b="1" dirty="0">
                <a:solidFill>
                  <a:srgbClr val="FF0000"/>
                </a:solidFill>
                <a:latin typeface="Webdings" pitchFamily="18" charset="2"/>
              </a:rPr>
              <a:t>ما نوع الأسلوب وما أجزاؤه؟</a:t>
            </a:r>
          </a:p>
          <a:p>
            <a:pPr algn="ctr"/>
            <a:r>
              <a:rPr lang="ar-EG" sz="4800" dirty="0"/>
              <a:t>"مَنْ يتقِ الله يجعل له مخرجًا". </a:t>
            </a:r>
          </a:p>
          <a:p>
            <a:pPr algn="ctr"/>
            <a:endParaRPr lang="ar-EG" sz="5400" b="1" dirty="0">
              <a:solidFill>
                <a:srgbClr val="FF0000"/>
              </a:solidFill>
              <a:latin typeface="Webdings" pitchFamily="18" charset="2"/>
            </a:endParaRPr>
          </a:p>
          <a:p>
            <a:pPr algn="ctr">
              <a:buNone/>
            </a:pPr>
            <a:endParaRPr lang="ar-EG" sz="1400" b="1" dirty="0">
              <a:solidFill>
                <a:srgbClr val="FF0000"/>
              </a:solidFill>
              <a:latin typeface="Webdings" pitchFamily="18" charset="2"/>
            </a:endParaRPr>
          </a:p>
          <a:p>
            <a:pPr algn="ctr"/>
            <a:r>
              <a:rPr lang="ar-EG" sz="4400" dirty="0"/>
              <a:t>"إنْ تتقنوا عملكم يتحقق التقدم للوطن".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43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8" grpId="0" animBg="1"/>
      <p:bldP spid="3184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71604" y="428604"/>
            <a:ext cx="6155903" cy="720725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rgbClr val="002060"/>
                </a:solidFill>
              </a:rPr>
              <a:t>ما أدوات الشرط ؟</a:t>
            </a:r>
            <a:endParaRPr lang="en-US" altLang="en-US" sz="3200" b="1" dirty="0">
              <a:solidFill>
                <a:srgbClr val="002060"/>
              </a:solidFill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8072462" y="1412875"/>
            <a:ext cx="1071539" cy="873117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4400" b="1" dirty="0">
                <a:solidFill>
                  <a:srgbClr val="000000"/>
                </a:solidFill>
              </a:rPr>
              <a:t>إن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6786578" y="1785926"/>
            <a:ext cx="1166800" cy="857256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4800" b="1" dirty="0">
                <a:solidFill>
                  <a:srgbClr val="000000"/>
                </a:solidFill>
              </a:rPr>
              <a:t>من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5357818" y="2214554"/>
            <a:ext cx="1285884" cy="857256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5400" b="1" dirty="0">
                <a:solidFill>
                  <a:srgbClr val="000000"/>
                </a:solidFill>
              </a:rPr>
              <a:t>ما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2786050" y="3000372"/>
            <a:ext cx="1227134" cy="928694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ar-EG" altLang="en-US" sz="2400" b="1" dirty="0">
              <a:solidFill>
                <a:srgbClr val="000000"/>
              </a:solidFill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ar-EG" altLang="en-US" sz="1600" b="1" dirty="0">
              <a:solidFill>
                <a:srgbClr val="000000"/>
              </a:solidFill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4000" b="1" dirty="0">
                <a:solidFill>
                  <a:srgbClr val="000000"/>
                </a:solidFill>
              </a:rPr>
              <a:t>أين</a:t>
            </a:r>
            <a:br>
              <a:rPr lang="ar-EG" altLang="en-US" sz="4000" b="1" dirty="0">
                <a:solidFill>
                  <a:srgbClr val="000000"/>
                </a:solidFill>
              </a:rPr>
            </a:br>
            <a:endParaRPr lang="ar-EG" altLang="en-US" sz="4000" b="1" dirty="0">
              <a:solidFill>
                <a:srgbClr val="000000"/>
              </a:solidFill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500166" y="3500438"/>
            <a:ext cx="1158838" cy="928694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ar-EG" altLang="en-US" sz="2400" b="1" dirty="0">
              <a:solidFill>
                <a:srgbClr val="000000"/>
              </a:solidFill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4800" b="1" dirty="0">
                <a:solidFill>
                  <a:srgbClr val="000000"/>
                </a:solidFill>
              </a:rPr>
              <a:t>أينما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2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endParaRPr lang="en-US" altLang="en-US" sz="24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143372" y="2571744"/>
            <a:ext cx="1143008" cy="857256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4400" b="1" dirty="0">
                <a:solidFill>
                  <a:srgbClr val="000000"/>
                </a:solidFill>
              </a:rPr>
              <a:t>مهما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85720" y="4000504"/>
            <a:ext cx="1143008" cy="1000132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4000" b="1" dirty="0"/>
              <a:t>متي</a:t>
            </a:r>
            <a:endParaRPr lang="en-US" altLang="en-US" sz="4000" b="1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3438" y="5000636"/>
            <a:ext cx="4230672" cy="1500198"/>
          </a:xfrm>
          <a:prstGeom prst="rect">
            <a:avLst/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ar-EG" altLang="en-US" sz="3200" b="1" dirty="0">
              <a:solidFill>
                <a:schemeClr val="tx2"/>
              </a:solidFill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ar-EG" altLang="en-US" sz="300" b="1" dirty="0">
              <a:solidFill>
                <a:schemeClr val="tx2"/>
              </a:solidFill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chemeClr val="tx2"/>
                </a:solidFill>
              </a:rPr>
              <a:t>وهي أدوات تجزم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altLang="en-US" sz="3200" b="1" dirty="0">
                <a:solidFill>
                  <a:schemeClr val="tx2"/>
                </a:solidFill>
              </a:rPr>
              <a:t> فعل الشرط وفعل جواب الشرط</a:t>
            </a:r>
            <a:endParaRPr lang="en-US" altLang="en-US" sz="3200" b="1" dirty="0">
              <a:solidFill>
                <a:schemeClr val="tx2"/>
              </a:solidFill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1571604" y="4643446"/>
            <a:ext cx="92958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sz="28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أينما</a:t>
            </a:r>
          </a:p>
          <a:p>
            <a:pPr algn="ctr"/>
            <a:r>
              <a:rPr lang="ar-EG" sz="28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تزرعْ</a:t>
            </a:r>
          </a:p>
          <a:p>
            <a:pPr algn="ctr"/>
            <a:r>
              <a:rPr lang="ar-EG" sz="2800" b="1" cap="all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تجنِ</a:t>
            </a:r>
            <a:endParaRPr lang="ar-SA" sz="2800" b="1" cap="all" spc="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214282" y="5214950"/>
            <a:ext cx="92958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sz="28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متي</a:t>
            </a:r>
          </a:p>
          <a:p>
            <a:pPr algn="ctr"/>
            <a:r>
              <a:rPr lang="ar-EG" sz="2800" b="1" cap="all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تسمعْ</a:t>
            </a:r>
          </a:p>
          <a:p>
            <a:pPr algn="ctr"/>
            <a:r>
              <a:rPr lang="ar-EG" sz="28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تفهمْ</a:t>
            </a:r>
            <a:endParaRPr lang="ar-SA" sz="2800" b="1" cap="all" spc="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8224862" y="2581268"/>
            <a:ext cx="92958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sz="2800" b="1" cap="all" spc="0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إنْ تذاكر تنجح</a:t>
            </a:r>
            <a:endParaRPr lang="ar-SA" sz="2800" b="1" cap="all" spc="0" dirty="0">
              <a:ln w="0"/>
              <a:solidFill>
                <a:schemeClr val="accent6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928926" y="4071942"/>
            <a:ext cx="92958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sz="28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أين</a:t>
            </a:r>
          </a:p>
          <a:p>
            <a:pPr algn="ctr"/>
            <a:r>
              <a:rPr lang="ar-EG" sz="2800" b="1" cap="all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تكُنْ</a:t>
            </a:r>
          </a:p>
          <a:p>
            <a:pPr algn="ctr"/>
            <a:r>
              <a:rPr lang="ar-EG" sz="28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ترزقْ</a:t>
            </a:r>
            <a:endParaRPr lang="ar-SA" sz="2800" b="1" cap="all" spc="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929058" y="3571876"/>
            <a:ext cx="150019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sz="24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مهما</a:t>
            </a:r>
          </a:p>
          <a:p>
            <a:pPr algn="ctr"/>
            <a:r>
              <a:rPr lang="ar-EG" sz="2400" b="1" cap="all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تساعد الناس</a:t>
            </a:r>
          </a:p>
          <a:p>
            <a:pPr algn="ctr"/>
            <a:r>
              <a:rPr lang="ar-EG" sz="24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تنل الخير</a:t>
            </a:r>
            <a:endParaRPr lang="ar-SA" sz="2400" b="1" cap="all" spc="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5286380" y="3214686"/>
            <a:ext cx="121534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sz="28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ما تفعل مِن خير</a:t>
            </a:r>
          </a:p>
          <a:p>
            <a:pPr algn="ctr"/>
            <a:r>
              <a:rPr lang="ar-EG" sz="2800" b="1" cap="all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تجده</a:t>
            </a:r>
            <a:endParaRPr lang="ar-SA" sz="2800" b="1" cap="all" spc="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6715140" y="2786058"/>
            <a:ext cx="121534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EG" sz="28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منْ</a:t>
            </a:r>
          </a:p>
          <a:p>
            <a:pPr algn="ctr"/>
            <a:r>
              <a:rPr lang="ar-EG" sz="2800" b="1" cap="all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يتق الله</a:t>
            </a:r>
          </a:p>
          <a:p>
            <a:pPr algn="ctr"/>
            <a:r>
              <a:rPr lang="ar-EG" sz="2800" b="1" cap="all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يفلح</a:t>
            </a:r>
            <a:endParaRPr lang="ar-SA" sz="2800" b="1" cap="all" spc="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224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0" grpId="0" animBg="1"/>
      <p:bldP spid="33801" grpId="0" animBg="1"/>
      <p:bldP spid="33802" grpId="0" animBg="1"/>
      <p:bldP spid="33803" grpId="0" animBg="1"/>
      <p:bldP spid="33804" grpId="0" animBg="1"/>
      <p:bldP spid="8" grpId="0" animBg="1"/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!cid_02ca01c56e9e$6d1aacc0$6501a8c0@IBM6A16E3F36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4338"/>
            <a:ext cx="9144000" cy="704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1045335"/>
            <a:ext cx="7600928" cy="4883995"/>
          </a:xfrm>
        </p:spPr>
        <p:txBody>
          <a:bodyPr/>
          <a:lstStyle/>
          <a:p>
            <a:pPr algn="r"/>
            <a:r>
              <a:rPr lang="ar-EG" sz="3200" b="1" dirty="0"/>
              <a:t>   </a:t>
            </a:r>
            <a:br>
              <a:rPr lang="ar-EG" sz="3200" b="1" dirty="0"/>
            </a:br>
            <a:br>
              <a:rPr lang="ar-EG" sz="3200" b="1" dirty="0"/>
            </a:br>
            <a:br>
              <a:rPr lang="ar-EG" sz="3200" b="1" dirty="0"/>
            </a:br>
            <a:r>
              <a:rPr lang="ar-EG" sz="3200" b="1" dirty="0"/>
              <a:t> </a:t>
            </a:r>
            <a:r>
              <a:rPr lang="ar-EG" sz="3200" b="1" dirty="0">
                <a:solidFill>
                  <a:srgbClr val="7030A0"/>
                </a:solidFill>
              </a:rPr>
              <a:t>"اعلموا أيها الطلاب أنَّ كل إنسان ميسرٌ لما خلق له </a:t>
            </a:r>
            <a:br>
              <a:rPr lang="ar-EG" sz="3200" b="1" dirty="0">
                <a:solidFill>
                  <a:srgbClr val="7030A0"/>
                </a:solidFill>
              </a:rPr>
            </a:br>
            <a:r>
              <a:rPr lang="ar-EG" sz="3200" b="1" dirty="0">
                <a:solidFill>
                  <a:srgbClr val="7030A0"/>
                </a:solidFill>
              </a:rPr>
              <a:t>و من يجتهد في عمله يتفوق ، وإن تذاكر دروسك   </a:t>
            </a:r>
            <a:br>
              <a:rPr lang="ar-EG" sz="3200" b="1" dirty="0">
                <a:solidFill>
                  <a:srgbClr val="7030A0"/>
                </a:solidFill>
              </a:rPr>
            </a:br>
            <a:r>
              <a:rPr lang="ar-EG" sz="3200" b="1" dirty="0">
                <a:solidFill>
                  <a:srgbClr val="7030A0"/>
                </a:solidFill>
              </a:rPr>
              <a:t> بجد تنجح ، وما تقدموا لأنفسكم من خير تجدوه عند   الله ومهما تعمل من خير تجد ثوابه ، وأين تذهب في</a:t>
            </a:r>
            <a:br>
              <a:rPr lang="ar-EG" sz="3200" b="1" dirty="0">
                <a:solidFill>
                  <a:srgbClr val="7030A0"/>
                </a:solidFill>
              </a:rPr>
            </a:br>
            <a:r>
              <a:rPr lang="ar-EG" sz="3200" b="1" dirty="0">
                <a:solidFill>
                  <a:srgbClr val="7030A0"/>
                </a:solidFill>
              </a:rPr>
              <a:t> أي مكان تلتق الأصدقاء ، و متى يسافر كل منكم يزدد معرفة ، وأينما يزرع الإنسان يجن خيرًا "</a:t>
            </a:r>
            <a:endParaRPr lang="en-GB" sz="32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786314" y="0"/>
            <a:ext cx="421484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جزاء الجد والاجتهاد ؟</a:t>
            </a:r>
          </a:p>
          <a:p>
            <a:pPr algn="ctr"/>
            <a:r>
              <a:rPr lang="ar-EG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استخرج كل أسلوب شرط ، وحدد أجزائه</a:t>
            </a:r>
            <a:r>
              <a:rPr lang="ar-EG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ar-S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5746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 autoUpdateAnimBg="0" advAuto="0"/>
    </p:bldLst>
  </p:timing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4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ذروة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حركة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10901</TotalTime>
  <Words>463</Words>
  <Application>Microsoft Office PowerPoint</Application>
  <PresentationFormat>On-screen Show (4:3)</PresentationFormat>
  <Paragraphs>134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33" baseType="lpstr">
      <vt:lpstr>Arial</vt:lpstr>
      <vt:lpstr>Calibri</vt:lpstr>
      <vt:lpstr>Consolas</vt:lpstr>
      <vt:lpstr>Constantia</vt:lpstr>
      <vt:lpstr>Corbel</vt:lpstr>
      <vt:lpstr>Franklin Gothic Book</vt:lpstr>
      <vt:lpstr>Perpetua</vt:lpstr>
      <vt:lpstr>Tahoma</vt:lpstr>
      <vt:lpstr>Tw Cen MT</vt:lpstr>
      <vt:lpstr>Verdana</vt:lpstr>
      <vt:lpstr>Webdings</vt:lpstr>
      <vt:lpstr>Wingdings</vt:lpstr>
      <vt:lpstr>Wingdings 2</vt:lpstr>
      <vt:lpstr>Wingdings 3</vt:lpstr>
      <vt:lpstr>Thatch</vt:lpstr>
      <vt:lpstr>341</vt:lpstr>
      <vt:lpstr>Ocean</vt:lpstr>
      <vt:lpstr>Paper</vt:lpstr>
      <vt:lpstr>ذروة</vt:lpstr>
      <vt:lpstr>موازنة</vt:lpstr>
      <vt:lpstr>تدفق</vt:lpstr>
      <vt:lpstr>PowerPoint Presentation</vt:lpstr>
      <vt:lpstr>PowerPoint Presentation</vt:lpstr>
      <vt:lpstr>أسلـــوب الشــــــــرط هو :</vt:lpstr>
      <vt:lpstr> يتكون أسلوب الشرط من :</vt:lpstr>
      <vt:lpstr>PowerPoint Presentation</vt:lpstr>
      <vt:lpstr>PowerPoint Presentation</vt:lpstr>
      <vt:lpstr>PowerPoint Presentation</vt:lpstr>
      <vt:lpstr>PowerPoint Presentation</vt:lpstr>
      <vt:lpstr>       "اعلموا أيها الطلاب أنَّ كل إنسان ميسرٌ لما خلق له  و من يجتهد في عمله يتفوق ، وإن تذاكر دروسك     بجد تنجح ، وما تقدموا لأنفسكم من خير تجدوه عند   الله ومهما تعمل من خير تجد ثوابه ، وأين تذهب في  أي مكان تلتق الأصدقاء ، و متى يسافر كل منكم يزدد معرفة ، وأينما يزرع الإنسان يجن خيرًا "</vt:lpstr>
      <vt:lpstr>PowerPoint Presentation</vt:lpstr>
      <vt:lpstr>PowerPoint Presentation</vt:lpstr>
      <vt:lpstr>اربط  بين الجملتين بأداة شرط جازمة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Keba'a Delivery</dc:creator>
  <cp:lastModifiedBy>city light</cp:lastModifiedBy>
  <cp:revision>758</cp:revision>
  <dcterms:created xsi:type="dcterms:W3CDTF">2012-12-03T16:51:01Z</dcterms:created>
  <dcterms:modified xsi:type="dcterms:W3CDTF">2024-02-11T11:36:11Z</dcterms:modified>
</cp:coreProperties>
</file>