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6" r:id="rId3"/>
    <p:sldId id="328" r:id="rId4"/>
    <p:sldId id="327" r:id="rId5"/>
    <p:sldId id="325" r:id="rId6"/>
    <p:sldId id="324" r:id="rId7"/>
    <p:sldId id="323" r:id="rId8"/>
    <p:sldId id="322" r:id="rId9"/>
    <p:sldId id="321" r:id="rId10"/>
    <p:sldId id="320" r:id="rId11"/>
    <p:sldId id="319" r:id="rId12"/>
    <p:sldId id="318" r:id="rId13"/>
    <p:sldId id="317" r:id="rId14"/>
    <p:sldId id="316" r:id="rId15"/>
    <p:sldId id="315" r:id="rId16"/>
    <p:sldId id="313" r:id="rId17"/>
    <p:sldId id="312" r:id="rId18"/>
    <p:sldId id="311" r:id="rId19"/>
    <p:sldId id="314" r:id="rId20"/>
    <p:sldId id="310" r:id="rId21"/>
    <p:sldId id="309" r:id="rId22"/>
    <p:sldId id="308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40F0-1BE2-428B-8B5B-E5C6C609F1DC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DCD397-0F56-4E9A-91E0-07C794D14828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الدولة الأيوبية  ( 569م –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648ه</a:t>
          </a:r>
          <a:r>
            <a:rPr lang="ar-EG" sz="3200" b="1" dirty="0" smtClean="0">
              <a:solidFill>
                <a:schemeClr val="tx1"/>
              </a:solidFill>
            </a:rPr>
            <a:t> ) ( 1250م –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1174ه )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B290F10-BA60-408C-A273-BA18521ADB35}" type="parTrans" cxnId="{73DFE7BD-B206-4191-BB12-E1E2EDF9CCF9}">
      <dgm:prSet/>
      <dgm:spPr/>
      <dgm:t>
        <a:bodyPr/>
        <a:lstStyle/>
        <a:p>
          <a:endParaRPr lang="en-US"/>
        </a:p>
      </dgm:t>
    </dgm:pt>
    <dgm:pt modelId="{6A404737-C2DD-4877-9DDF-320726F96C81}" type="sibTrans" cxnId="{73DFE7BD-B206-4191-BB12-E1E2EDF9CCF9}">
      <dgm:prSet/>
      <dgm:spPr/>
      <dgm:t>
        <a:bodyPr/>
        <a:lstStyle/>
        <a:p>
          <a:endParaRPr lang="en-US"/>
        </a:p>
      </dgm:t>
    </dgm:pt>
    <dgm:pt modelId="{1234CF40-DE4C-4C0D-AA5C-BBBE674D09EE}" type="pres">
      <dgm:prSet presAssocID="{1DDA40F0-1BE2-428B-8B5B-E5C6C609F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5992A8-B67F-4528-9DBF-2FAEAB3FC1D6}" type="pres">
      <dgm:prSet presAssocID="{1DDA40F0-1BE2-428B-8B5B-E5C6C609F1DC}" presName="Name1" presStyleCnt="0"/>
      <dgm:spPr/>
    </dgm:pt>
    <dgm:pt modelId="{1CB609EB-662F-42B1-BA34-22ADC5C4CCE2}" type="pres">
      <dgm:prSet presAssocID="{1DDA40F0-1BE2-428B-8B5B-E5C6C609F1DC}" presName="cycle" presStyleCnt="0"/>
      <dgm:spPr/>
    </dgm:pt>
    <dgm:pt modelId="{E59A4DD7-212F-4433-87E3-8B24FF8BDD50}" type="pres">
      <dgm:prSet presAssocID="{1DDA40F0-1BE2-428B-8B5B-E5C6C609F1DC}" presName="srcNode" presStyleLbl="node1" presStyleIdx="0" presStyleCnt="1"/>
      <dgm:spPr/>
    </dgm:pt>
    <dgm:pt modelId="{D78E598A-5CC3-4D84-ABE8-CDE3D059C4FE}" type="pres">
      <dgm:prSet presAssocID="{1DDA40F0-1BE2-428B-8B5B-E5C6C609F1DC}" presName="conn" presStyleLbl="parChTrans1D2" presStyleIdx="0" presStyleCnt="1"/>
      <dgm:spPr/>
      <dgm:t>
        <a:bodyPr/>
        <a:lstStyle/>
        <a:p>
          <a:endParaRPr lang="en-US"/>
        </a:p>
      </dgm:t>
    </dgm:pt>
    <dgm:pt modelId="{D8573883-9C6E-40F9-A115-60BCEDEF3FE8}" type="pres">
      <dgm:prSet presAssocID="{1DDA40F0-1BE2-428B-8B5B-E5C6C609F1DC}" presName="extraNode" presStyleLbl="node1" presStyleIdx="0" presStyleCnt="1"/>
      <dgm:spPr/>
    </dgm:pt>
    <dgm:pt modelId="{CE0A411C-64BF-440B-B451-F9292535BFEE}" type="pres">
      <dgm:prSet presAssocID="{1DDA40F0-1BE2-428B-8B5B-E5C6C609F1DC}" presName="dstNode" presStyleLbl="node1" presStyleIdx="0" presStyleCnt="1"/>
      <dgm:spPr/>
    </dgm:pt>
    <dgm:pt modelId="{DEF43142-10CA-4D94-A4E3-88033F1B83D6}" type="pres">
      <dgm:prSet presAssocID="{5FDCD397-0F56-4E9A-91E0-07C794D1482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A6ADC-3742-47AA-A5F6-8EC90D701661}" type="pres">
      <dgm:prSet presAssocID="{5FDCD397-0F56-4E9A-91E0-07C794D14828}" presName="accent_1" presStyleCnt="0"/>
      <dgm:spPr/>
    </dgm:pt>
    <dgm:pt modelId="{024907F5-49E2-4D4A-B171-EE86EF13B935}" type="pres">
      <dgm:prSet presAssocID="{5FDCD397-0F56-4E9A-91E0-07C794D14828}" presName="accentRepeatNode" presStyleLbl="solidFgAcc1" presStyleIdx="0" presStyleCnt="1"/>
      <dgm:spPr/>
    </dgm:pt>
  </dgm:ptLst>
  <dgm:cxnLst>
    <dgm:cxn modelId="{CCA8035B-C645-430C-80E4-405B9DC25B2B}" type="presOf" srcId="{5FDCD397-0F56-4E9A-91E0-07C794D14828}" destId="{DEF43142-10CA-4D94-A4E3-88033F1B83D6}" srcOrd="0" destOrd="0" presId="urn:microsoft.com/office/officeart/2008/layout/VerticalCurvedList"/>
    <dgm:cxn modelId="{73DFE7BD-B206-4191-BB12-E1E2EDF9CCF9}" srcId="{1DDA40F0-1BE2-428B-8B5B-E5C6C609F1DC}" destId="{5FDCD397-0F56-4E9A-91E0-07C794D14828}" srcOrd="0" destOrd="0" parTransId="{AB290F10-BA60-408C-A273-BA18521ADB35}" sibTransId="{6A404737-C2DD-4877-9DDF-320726F96C81}"/>
    <dgm:cxn modelId="{65387F7A-F0EB-4E72-883F-049B7A380B98}" type="presOf" srcId="{1DDA40F0-1BE2-428B-8B5B-E5C6C609F1DC}" destId="{1234CF40-DE4C-4C0D-AA5C-BBBE674D09EE}" srcOrd="0" destOrd="0" presId="urn:microsoft.com/office/officeart/2008/layout/VerticalCurvedList"/>
    <dgm:cxn modelId="{E77A75A1-DF73-4611-89FF-439988EA501E}" type="presOf" srcId="{6A404737-C2DD-4877-9DDF-320726F96C81}" destId="{D78E598A-5CC3-4D84-ABE8-CDE3D059C4FE}" srcOrd="0" destOrd="0" presId="urn:microsoft.com/office/officeart/2008/layout/VerticalCurvedList"/>
    <dgm:cxn modelId="{ACD5ADF1-0394-418F-8FC9-33808DBE6808}" type="presParOf" srcId="{1234CF40-DE4C-4C0D-AA5C-BBBE674D09EE}" destId="{7B5992A8-B67F-4528-9DBF-2FAEAB3FC1D6}" srcOrd="0" destOrd="0" presId="urn:microsoft.com/office/officeart/2008/layout/VerticalCurvedList"/>
    <dgm:cxn modelId="{0CAF7ED5-9639-4105-9D48-BC8C77546E42}" type="presParOf" srcId="{7B5992A8-B67F-4528-9DBF-2FAEAB3FC1D6}" destId="{1CB609EB-662F-42B1-BA34-22ADC5C4CCE2}" srcOrd="0" destOrd="0" presId="urn:microsoft.com/office/officeart/2008/layout/VerticalCurvedList"/>
    <dgm:cxn modelId="{8CC59629-FEDE-4CBA-B805-8AE5123BCB39}" type="presParOf" srcId="{1CB609EB-662F-42B1-BA34-22ADC5C4CCE2}" destId="{E59A4DD7-212F-4433-87E3-8B24FF8BDD50}" srcOrd="0" destOrd="0" presId="urn:microsoft.com/office/officeart/2008/layout/VerticalCurvedList"/>
    <dgm:cxn modelId="{0E2710D7-D7C7-472B-88B0-438BA483683F}" type="presParOf" srcId="{1CB609EB-662F-42B1-BA34-22ADC5C4CCE2}" destId="{D78E598A-5CC3-4D84-ABE8-CDE3D059C4FE}" srcOrd="1" destOrd="0" presId="urn:microsoft.com/office/officeart/2008/layout/VerticalCurvedList"/>
    <dgm:cxn modelId="{0BF64951-6C17-446A-86CF-E631018032CD}" type="presParOf" srcId="{1CB609EB-662F-42B1-BA34-22ADC5C4CCE2}" destId="{D8573883-9C6E-40F9-A115-60BCEDEF3FE8}" srcOrd="2" destOrd="0" presId="urn:microsoft.com/office/officeart/2008/layout/VerticalCurvedList"/>
    <dgm:cxn modelId="{83C455E2-B1F0-45B8-9AE0-776BA9196F77}" type="presParOf" srcId="{1CB609EB-662F-42B1-BA34-22ADC5C4CCE2}" destId="{CE0A411C-64BF-440B-B451-F9292535BFEE}" srcOrd="3" destOrd="0" presId="urn:microsoft.com/office/officeart/2008/layout/VerticalCurvedList"/>
    <dgm:cxn modelId="{95B92927-99F7-419E-9221-9B97E4231538}" type="presParOf" srcId="{7B5992A8-B67F-4528-9DBF-2FAEAB3FC1D6}" destId="{DEF43142-10CA-4D94-A4E3-88033F1B83D6}" srcOrd="1" destOrd="0" presId="urn:microsoft.com/office/officeart/2008/layout/VerticalCurvedList"/>
    <dgm:cxn modelId="{386541B3-D2CD-4187-869B-94EAAFA683B6}" type="presParOf" srcId="{7B5992A8-B67F-4528-9DBF-2FAEAB3FC1D6}" destId="{1AFA6ADC-3742-47AA-A5F6-8EC90D701661}" srcOrd="2" destOrd="0" presId="urn:microsoft.com/office/officeart/2008/layout/VerticalCurvedList"/>
    <dgm:cxn modelId="{5DF2FD20-DEE9-41E2-9041-3A9814F487F9}" type="presParOf" srcId="{1AFA6ADC-3742-47AA-A5F6-8EC90D701661}" destId="{024907F5-49E2-4D4A-B171-EE86EF13B9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أحيا المذهب السنى </a:t>
          </a:r>
          <a:endParaRPr lang="en-US" sz="32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D76B3877-BD67-4EF9-8EBF-32789DD1558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واهتم بالعلم ولعلماء وقربهم اليه </a:t>
          </a:r>
          <a:endParaRPr lang="en-US" sz="3200" b="1" dirty="0">
            <a:solidFill>
              <a:schemeClr val="tx1"/>
            </a:solidFill>
          </a:endParaRPr>
        </a:p>
      </dgm:t>
    </dgm:pt>
    <dgm:pt modelId="{2F079AEC-3347-46B2-B1F2-63B58C489163}" type="parTrans" cxnId="{7F30D82C-3B1D-4690-A8DE-49F6974BCEC9}">
      <dgm:prSet/>
      <dgm:spPr/>
      <dgm:t>
        <a:bodyPr/>
        <a:lstStyle/>
        <a:p>
          <a:endParaRPr lang="en-US"/>
        </a:p>
      </dgm:t>
    </dgm:pt>
    <dgm:pt modelId="{EE391C28-DBEA-4AF1-A65C-91CD1665F55B}" type="sibTrans" cxnId="{7F30D82C-3B1D-4690-A8DE-49F6974BCEC9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2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2"/>
      <dgm:spPr/>
    </dgm:pt>
    <dgm:pt modelId="{3F2BDC27-4B0B-4226-9ED7-B2104935827B}" type="pres">
      <dgm:prSet presAssocID="{5C01F489-2427-4924-8150-2CCBC4B480B7}" presName="dstNode" presStyleLbl="node1" presStyleIdx="0" presStyleCnt="2"/>
      <dgm:spPr/>
    </dgm:pt>
    <dgm:pt modelId="{CDE99BBF-A2AE-4598-AC53-1A4B66EDE569}" type="pres">
      <dgm:prSet presAssocID="{5F07F944-453D-4FAB-93B9-6848CCF869C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2"/>
      <dgm:spPr/>
    </dgm:pt>
    <dgm:pt modelId="{E829653E-5ABC-47CB-BF59-2C6714BF6917}" type="pres">
      <dgm:prSet presAssocID="{D76B3877-BD67-4EF9-8EBF-32789DD1558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4D90-1644-4609-867C-5BBC4B69AF81}" type="pres">
      <dgm:prSet presAssocID="{D76B3877-BD67-4EF9-8EBF-32789DD15583}" presName="accent_2" presStyleCnt="0"/>
      <dgm:spPr/>
    </dgm:pt>
    <dgm:pt modelId="{36E41AE6-A8F9-4021-8EEA-EF5EA44CE413}" type="pres">
      <dgm:prSet presAssocID="{D76B3877-BD67-4EF9-8EBF-32789DD15583}" presName="accentRepeatNode" presStyleLbl="solidFgAcc1" presStyleIdx="1" presStyleCnt="2"/>
      <dgm:spPr/>
    </dgm:pt>
  </dgm:ptLst>
  <dgm:cxnLst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DDF52FCF-EC0F-4E35-88F3-C97F8949B10F}" type="presOf" srcId="{D76B3877-BD67-4EF9-8EBF-32789DD15583}" destId="{E829653E-5ABC-47CB-BF59-2C6714BF6917}" srcOrd="0" destOrd="0" presId="urn:microsoft.com/office/officeart/2008/layout/VerticalCurvedList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7F30D82C-3B1D-4690-A8DE-49F6974BCEC9}" srcId="{5C01F489-2427-4924-8150-2CCBC4B480B7}" destId="{D76B3877-BD67-4EF9-8EBF-32789DD15583}" srcOrd="1" destOrd="0" parTransId="{2F079AEC-3347-46B2-B1F2-63B58C489163}" sibTransId="{EE391C28-DBEA-4AF1-A65C-91CD1665F55B}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E5201139-BAB6-4491-B583-90C5571662E7}" type="presParOf" srcId="{90999EC0-5CC5-4F56-A76A-021140497BB6}" destId="{E829653E-5ABC-47CB-BF59-2C6714BF6917}" srcOrd="3" destOrd="0" presId="urn:microsoft.com/office/officeart/2008/layout/VerticalCurvedList"/>
    <dgm:cxn modelId="{A107A2E2-AA68-42B6-A158-EEAB9DEDAB9C}" type="presParOf" srcId="{90999EC0-5CC5-4F56-A76A-021140497BB6}" destId="{8A1D4D90-1644-4609-867C-5BBC4B69AF81}" srcOrd="4" destOrd="0" presId="urn:microsoft.com/office/officeart/2008/layout/VerticalCurvedList"/>
    <dgm:cxn modelId="{B07D4517-11FC-4D5B-87A2-D8BC156C1A2A}" type="presParOf" srcId="{8A1D4D90-1644-4609-867C-5BBC4B69AF81}" destId="{36E41AE6-A8F9-4021-8EEA-EF5EA44CE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ثم توجه صلاح الدين بعدها نحو بيت المقدس فخلصه من أيدى الصلبيين ودخله بعد 90 عاما من الاحتلال والأسر</a:t>
          </a:r>
          <a:endParaRPr lang="en-US" sz="32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3E095351-3E75-4F72-B570-768FDD5F7A7F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لقد تسامح معهم وعفا عنهم وأمنهم على أرواحهم وأموالهم وكنائسهم , كما أعفى الشيوخ والفقراء والأطفال من دفع الجزية </a:t>
          </a:r>
          <a:endParaRPr lang="en-US" sz="3200" b="1" dirty="0">
            <a:solidFill>
              <a:schemeClr val="tx1"/>
            </a:solidFill>
          </a:endParaRPr>
        </a:p>
      </dgm:t>
    </dgm:pt>
    <dgm:pt modelId="{508061C3-17DF-4D16-872F-378226F9EF2A}" type="parTrans" cxnId="{1CEF17ED-62EB-4836-9B8E-1C414DE6557F}">
      <dgm:prSet/>
      <dgm:spPr/>
      <dgm:t>
        <a:bodyPr/>
        <a:lstStyle/>
        <a:p>
          <a:endParaRPr lang="en-US"/>
        </a:p>
      </dgm:t>
    </dgm:pt>
    <dgm:pt modelId="{591B795A-D532-42E3-A1C8-B0E0A707E4F1}" type="sibTrans" cxnId="{1CEF17ED-62EB-4836-9B8E-1C414DE6557F}">
      <dgm:prSet/>
      <dgm:spPr/>
      <dgm:t>
        <a:bodyPr/>
        <a:lstStyle/>
        <a:p>
          <a:endParaRPr lang="en-US"/>
        </a:p>
      </dgm:t>
    </dgm:pt>
    <dgm:pt modelId="{31D51AD8-A794-4FBB-B7A9-DE11858EA65C}" type="pres">
      <dgm:prSet presAssocID="{5C01F489-2427-4924-8150-2CCBC4B480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A9754-DAAA-4DC5-8C12-31912F5ED65B}" type="pres">
      <dgm:prSet presAssocID="{3E095351-3E75-4F72-B570-768FDD5F7A7F}" presName="boxAndChildren" presStyleCnt="0"/>
      <dgm:spPr/>
    </dgm:pt>
    <dgm:pt modelId="{014564AE-521D-4692-9380-0087C3F13D31}" type="pres">
      <dgm:prSet presAssocID="{3E095351-3E75-4F72-B570-768FDD5F7A7F}" presName="parentTextBox" presStyleLbl="node1" presStyleIdx="0" presStyleCnt="2"/>
      <dgm:spPr/>
      <dgm:t>
        <a:bodyPr/>
        <a:lstStyle/>
        <a:p>
          <a:endParaRPr lang="en-US"/>
        </a:p>
      </dgm:t>
    </dgm:pt>
    <dgm:pt modelId="{54D4C25B-D891-4857-9FA5-63DF6A24416A}" type="pres">
      <dgm:prSet presAssocID="{623EDAEE-2FF1-4B80-8CBC-48E2C6D5093C}" presName="sp" presStyleCnt="0"/>
      <dgm:spPr/>
    </dgm:pt>
    <dgm:pt modelId="{C50967A5-E338-41A9-897E-72C25CF65B68}" type="pres">
      <dgm:prSet presAssocID="{5F07F944-453D-4FAB-93B9-6848CCF869C3}" presName="arrowAndChildren" presStyleCnt="0"/>
      <dgm:spPr/>
    </dgm:pt>
    <dgm:pt modelId="{520F32B6-BAD8-48DE-93AF-A414F648F8FB}" type="pres">
      <dgm:prSet presAssocID="{5F07F944-453D-4FAB-93B9-6848CCF869C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658FEB7-02A9-4873-9E2C-D4BE0D0CFD0C}" type="presOf" srcId="{3E095351-3E75-4F72-B570-768FDD5F7A7F}" destId="{014564AE-521D-4692-9380-0087C3F13D31}" srcOrd="0" destOrd="0" presId="urn:microsoft.com/office/officeart/2005/8/layout/process4"/>
    <dgm:cxn modelId="{1CEF17ED-62EB-4836-9B8E-1C414DE6557F}" srcId="{5C01F489-2427-4924-8150-2CCBC4B480B7}" destId="{3E095351-3E75-4F72-B570-768FDD5F7A7F}" srcOrd="1" destOrd="0" parTransId="{508061C3-17DF-4D16-872F-378226F9EF2A}" sibTransId="{591B795A-D532-42E3-A1C8-B0E0A707E4F1}"/>
    <dgm:cxn modelId="{577F4DAC-FA43-4B3C-8417-827C67955371}" type="presOf" srcId="{5C01F489-2427-4924-8150-2CCBC4B480B7}" destId="{31D51AD8-A794-4FBB-B7A9-DE11858EA65C}" srcOrd="0" destOrd="0" presId="urn:microsoft.com/office/officeart/2005/8/layout/process4"/>
    <dgm:cxn modelId="{90DA0624-37E8-4B46-8B94-7B506CE165F0}" type="presOf" srcId="{5F07F944-453D-4FAB-93B9-6848CCF869C3}" destId="{520F32B6-BAD8-48DE-93AF-A414F648F8FB}" srcOrd="0" destOrd="0" presId="urn:microsoft.com/office/officeart/2005/8/layout/process4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746C2221-6F9D-4871-A316-881E79FFD401}" type="presParOf" srcId="{31D51AD8-A794-4FBB-B7A9-DE11858EA65C}" destId="{ECBA9754-DAAA-4DC5-8C12-31912F5ED65B}" srcOrd="0" destOrd="0" presId="urn:microsoft.com/office/officeart/2005/8/layout/process4"/>
    <dgm:cxn modelId="{2FECB29F-1BB6-4510-808B-E8D97E814B2C}" type="presParOf" srcId="{ECBA9754-DAAA-4DC5-8C12-31912F5ED65B}" destId="{014564AE-521D-4692-9380-0087C3F13D31}" srcOrd="0" destOrd="0" presId="urn:microsoft.com/office/officeart/2005/8/layout/process4"/>
    <dgm:cxn modelId="{2BACA917-44E0-448E-A0FD-796CDA485655}" type="presParOf" srcId="{31D51AD8-A794-4FBB-B7A9-DE11858EA65C}" destId="{54D4C25B-D891-4857-9FA5-63DF6A24416A}" srcOrd="1" destOrd="0" presId="urn:microsoft.com/office/officeart/2005/8/layout/process4"/>
    <dgm:cxn modelId="{A1403F20-7693-4847-8597-DB9A55C91DAD}" type="presParOf" srcId="{31D51AD8-A794-4FBB-B7A9-DE11858EA65C}" destId="{C50967A5-E338-41A9-897E-72C25CF65B68}" srcOrd="2" destOrd="0" presId="urn:microsoft.com/office/officeart/2005/8/layout/process4"/>
    <dgm:cxn modelId="{035B0312-38A6-4471-B267-7A6B07D3E575}" type="presParOf" srcId="{C50967A5-E338-41A9-897E-72C25CF65B68}" destId="{520F32B6-BAD8-48DE-93AF-A414F648F8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109968-2B2F-4B98-A1C8-2AFD9A7BFCE5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7B84D-A667-4F8C-900E-98BBEEDEA2A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حملة صليبية جديدة </a:t>
          </a:r>
          <a:endParaRPr lang="en-US" b="1" dirty="0">
            <a:solidFill>
              <a:schemeClr val="tx1"/>
            </a:solidFill>
          </a:endParaRPr>
        </a:p>
      </dgm:t>
    </dgm:pt>
    <dgm:pt modelId="{D0B04989-F294-42D9-A93D-64CC350536E0}" type="parTrans" cxnId="{63ACCD0A-D23A-483C-85E3-69230DE82014}">
      <dgm:prSet/>
      <dgm:spPr/>
      <dgm:t>
        <a:bodyPr/>
        <a:lstStyle/>
        <a:p>
          <a:endParaRPr lang="en-US"/>
        </a:p>
      </dgm:t>
    </dgm:pt>
    <dgm:pt modelId="{5202E22A-B314-415F-9CC8-29A2EA41B6D4}" type="sibTrans" cxnId="{63ACCD0A-D23A-483C-85E3-69230DE82014}">
      <dgm:prSet/>
      <dgm:spPr/>
      <dgm:t>
        <a:bodyPr/>
        <a:lstStyle/>
        <a:p>
          <a:endParaRPr lang="en-US"/>
        </a:p>
      </dgm:t>
    </dgm:pt>
    <dgm:pt modelId="{454AB055-1DC7-4542-A95A-12EC4A3DC81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قادة الحملة </a:t>
          </a:r>
          <a:endParaRPr lang="en-US" sz="3200" b="1" dirty="0">
            <a:solidFill>
              <a:schemeClr val="tx1"/>
            </a:solidFill>
          </a:endParaRPr>
        </a:p>
      </dgm:t>
    </dgm:pt>
    <dgm:pt modelId="{4C5C91BC-8344-49E7-BC9C-A6EE7F29BAF4}" type="parTrans" cxnId="{B7D3E145-BA6E-4AB3-82B8-281D6A2A5C57}">
      <dgm:prSet/>
      <dgm:spPr/>
      <dgm:t>
        <a:bodyPr/>
        <a:lstStyle/>
        <a:p>
          <a:endParaRPr lang="en-US"/>
        </a:p>
      </dgm:t>
    </dgm:pt>
    <dgm:pt modelId="{7E75C1F5-7FF9-491B-A533-CE325A392B33}" type="sibTrans" cxnId="{B7D3E145-BA6E-4AB3-82B8-281D6A2A5C57}">
      <dgm:prSet/>
      <dgm:spPr/>
      <dgm:t>
        <a:bodyPr/>
        <a:lstStyle/>
        <a:p>
          <a:endParaRPr lang="en-US"/>
        </a:p>
      </dgm:t>
    </dgm:pt>
    <dgm:pt modelId="{F072A3EB-4EDF-44EE-AB48-BBD2E3DC236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امبراطور ألمانيا </a:t>
          </a:r>
          <a:endParaRPr lang="en-US" b="1" dirty="0">
            <a:solidFill>
              <a:schemeClr val="tx1"/>
            </a:solidFill>
          </a:endParaRPr>
        </a:p>
      </dgm:t>
    </dgm:pt>
    <dgm:pt modelId="{F991ADD8-F18C-488B-820D-493A91FEFA77}" type="parTrans" cxnId="{3146302C-D979-40F5-9203-71FC77083EDA}">
      <dgm:prSet/>
      <dgm:spPr/>
      <dgm:t>
        <a:bodyPr/>
        <a:lstStyle/>
        <a:p>
          <a:endParaRPr lang="en-US"/>
        </a:p>
      </dgm:t>
    </dgm:pt>
    <dgm:pt modelId="{82DC5DC5-ED57-4BA5-929C-577F37431F2A}" type="sibTrans" cxnId="{3146302C-D979-40F5-9203-71FC77083EDA}">
      <dgm:prSet/>
      <dgm:spPr/>
      <dgm:t>
        <a:bodyPr/>
        <a:lstStyle/>
        <a:p>
          <a:endParaRPr lang="en-US"/>
        </a:p>
      </dgm:t>
    </dgm:pt>
    <dgm:pt modelId="{7AAE7060-CE60-49ED-AF4B-822B819C32E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ملك فرنسا </a:t>
          </a:r>
          <a:endParaRPr lang="en-US" b="1" dirty="0">
            <a:solidFill>
              <a:schemeClr val="tx1"/>
            </a:solidFill>
          </a:endParaRPr>
        </a:p>
      </dgm:t>
    </dgm:pt>
    <dgm:pt modelId="{43E8CABF-2301-487A-88D8-BD41478182BE}" type="parTrans" cxnId="{6DFF4228-620A-4266-AB45-2E5531B51BCC}">
      <dgm:prSet/>
      <dgm:spPr/>
      <dgm:t>
        <a:bodyPr/>
        <a:lstStyle/>
        <a:p>
          <a:endParaRPr lang="en-US"/>
        </a:p>
      </dgm:t>
    </dgm:pt>
    <dgm:pt modelId="{674F38D6-A625-4721-AEDC-644DBA03CBB2}" type="sibTrans" cxnId="{6DFF4228-620A-4266-AB45-2E5531B51BCC}">
      <dgm:prSet/>
      <dgm:spPr/>
      <dgm:t>
        <a:bodyPr/>
        <a:lstStyle/>
        <a:p>
          <a:endParaRPr lang="en-US"/>
        </a:p>
      </dgm:t>
    </dgm:pt>
    <dgm:pt modelId="{3D67AB85-2394-40D3-A4B8-85AF2F5F756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ملك انجلترا ريتشارد قلب الأسد </a:t>
          </a:r>
          <a:endParaRPr lang="en-US" b="1" dirty="0">
            <a:solidFill>
              <a:schemeClr val="tx1"/>
            </a:solidFill>
          </a:endParaRPr>
        </a:p>
      </dgm:t>
    </dgm:pt>
    <dgm:pt modelId="{618E2946-6F6D-4D8D-A85F-471E60661CFE}" type="parTrans" cxnId="{7AEF8D82-473E-4277-B1C6-50D58C8F43C1}">
      <dgm:prSet/>
      <dgm:spPr/>
      <dgm:t>
        <a:bodyPr/>
        <a:lstStyle/>
        <a:p>
          <a:endParaRPr lang="en-US"/>
        </a:p>
      </dgm:t>
    </dgm:pt>
    <dgm:pt modelId="{66CD9C09-5F9A-4E76-9742-15B52A5ABDC5}" type="sibTrans" cxnId="{7AEF8D82-473E-4277-B1C6-50D58C8F43C1}">
      <dgm:prSet/>
      <dgm:spPr/>
      <dgm:t>
        <a:bodyPr/>
        <a:lstStyle/>
        <a:p>
          <a:endParaRPr lang="en-US"/>
        </a:p>
      </dgm:t>
    </dgm:pt>
    <dgm:pt modelId="{09369441-5A27-4B72-A8C7-B84435C83802}" type="pres">
      <dgm:prSet presAssocID="{43109968-2B2F-4B98-A1C8-2AFD9A7BFC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9BDFC4-CB8E-44A3-824C-9BC8ED18FB5F}" type="pres">
      <dgm:prSet presAssocID="{F377B84D-A667-4F8C-900E-98BBEEDEA2AD}" presName="hierRoot1" presStyleCnt="0">
        <dgm:presLayoutVars>
          <dgm:hierBranch val="init"/>
        </dgm:presLayoutVars>
      </dgm:prSet>
      <dgm:spPr/>
    </dgm:pt>
    <dgm:pt modelId="{5A29AAE4-CC5A-4815-992B-FFAA268A7095}" type="pres">
      <dgm:prSet presAssocID="{F377B84D-A667-4F8C-900E-98BBEEDEA2AD}" presName="rootComposite1" presStyleCnt="0"/>
      <dgm:spPr/>
    </dgm:pt>
    <dgm:pt modelId="{B49F3F80-F803-41A9-BB50-4DADCF770241}" type="pres">
      <dgm:prSet presAssocID="{F377B84D-A667-4F8C-900E-98BBEEDEA2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46813-195E-4AB6-84B2-6AFCFE85D469}" type="pres">
      <dgm:prSet presAssocID="{F377B84D-A667-4F8C-900E-98BBEEDEA2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9280E3-559F-4B78-A816-1B615DEA1443}" type="pres">
      <dgm:prSet presAssocID="{F377B84D-A667-4F8C-900E-98BBEEDEA2AD}" presName="hierChild2" presStyleCnt="0"/>
      <dgm:spPr/>
    </dgm:pt>
    <dgm:pt modelId="{A97DCD50-E5FF-4131-9250-3FDDCA3C060E}" type="pres">
      <dgm:prSet presAssocID="{4C5C91BC-8344-49E7-BC9C-A6EE7F29BAF4}" presName="Name64" presStyleLbl="parChTrans1D2" presStyleIdx="0" presStyleCnt="1"/>
      <dgm:spPr/>
      <dgm:t>
        <a:bodyPr/>
        <a:lstStyle/>
        <a:p>
          <a:endParaRPr lang="en-US"/>
        </a:p>
      </dgm:t>
    </dgm:pt>
    <dgm:pt modelId="{3DFB7B93-EEFF-46F1-9B34-48D6F7F20948}" type="pres">
      <dgm:prSet presAssocID="{454AB055-1DC7-4542-A95A-12EC4A3DC81F}" presName="hierRoot2" presStyleCnt="0">
        <dgm:presLayoutVars>
          <dgm:hierBranch val="init"/>
        </dgm:presLayoutVars>
      </dgm:prSet>
      <dgm:spPr/>
    </dgm:pt>
    <dgm:pt modelId="{34AA52EF-BDAE-418A-904C-F97264E692CC}" type="pres">
      <dgm:prSet presAssocID="{454AB055-1DC7-4542-A95A-12EC4A3DC81F}" presName="rootComposite" presStyleCnt="0"/>
      <dgm:spPr/>
    </dgm:pt>
    <dgm:pt modelId="{564A955B-1E4F-4283-979A-E484EEC7592B}" type="pres">
      <dgm:prSet presAssocID="{454AB055-1DC7-4542-A95A-12EC4A3DC81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5716E-9242-430F-AA68-490348C48049}" type="pres">
      <dgm:prSet presAssocID="{454AB055-1DC7-4542-A95A-12EC4A3DC81F}" presName="rootConnector" presStyleLbl="node2" presStyleIdx="0" presStyleCnt="1"/>
      <dgm:spPr/>
      <dgm:t>
        <a:bodyPr/>
        <a:lstStyle/>
        <a:p>
          <a:endParaRPr lang="en-US"/>
        </a:p>
      </dgm:t>
    </dgm:pt>
    <dgm:pt modelId="{54FE85BF-D499-46D6-B331-6BE7E6340191}" type="pres">
      <dgm:prSet presAssocID="{454AB055-1DC7-4542-A95A-12EC4A3DC81F}" presName="hierChild4" presStyleCnt="0"/>
      <dgm:spPr/>
    </dgm:pt>
    <dgm:pt modelId="{4E5F95DC-5EBF-49A0-B1C6-56BECF539046}" type="pres">
      <dgm:prSet presAssocID="{F991ADD8-F18C-488B-820D-493A91FEFA77}" presName="Name64" presStyleLbl="parChTrans1D3" presStyleIdx="0" presStyleCnt="3"/>
      <dgm:spPr/>
      <dgm:t>
        <a:bodyPr/>
        <a:lstStyle/>
        <a:p>
          <a:endParaRPr lang="en-US"/>
        </a:p>
      </dgm:t>
    </dgm:pt>
    <dgm:pt modelId="{3E0BCF28-921A-45CD-899F-25645E9BA2A3}" type="pres">
      <dgm:prSet presAssocID="{F072A3EB-4EDF-44EE-AB48-BBD2E3DC2360}" presName="hierRoot2" presStyleCnt="0">
        <dgm:presLayoutVars>
          <dgm:hierBranch val="init"/>
        </dgm:presLayoutVars>
      </dgm:prSet>
      <dgm:spPr/>
    </dgm:pt>
    <dgm:pt modelId="{F05659F6-4384-4743-8FAD-6C0F52783A7F}" type="pres">
      <dgm:prSet presAssocID="{F072A3EB-4EDF-44EE-AB48-BBD2E3DC2360}" presName="rootComposite" presStyleCnt="0"/>
      <dgm:spPr/>
    </dgm:pt>
    <dgm:pt modelId="{BB2D0E66-6740-4B80-BCFE-846FF0BE181C}" type="pres">
      <dgm:prSet presAssocID="{F072A3EB-4EDF-44EE-AB48-BBD2E3DC236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48A78-EE88-4B84-8AFA-2BB8B56265D1}" type="pres">
      <dgm:prSet presAssocID="{F072A3EB-4EDF-44EE-AB48-BBD2E3DC2360}" presName="rootConnector" presStyleLbl="node3" presStyleIdx="0" presStyleCnt="3"/>
      <dgm:spPr/>
      <dgm:t>
        <a:bodyPr/>
        <a:lstStyle/>
        <a:p>
          <a:endParaRPr lang="en-US"/>
        </a:p>
      </dgm:t>
    </dgm:pt>
    <dgm:pt modelId="{D7863F3F-373B-4970-AC99-8A0548D8A59A}" type="pres">
      <dgm:prSet presAssocID="{F072A3EB-4EDF-44EE-AB48-BBD2E3DC2360}" presName="hierChild4" presStyleCnt="0"/>
      <dgm:spPr/>
    </dgm:pt>
    <dgm:pt modelId="{892502B3-B842-4CA8-8173-B63B40DF4E78}" type="pres">
      <dgm:prSet presAssocID="{F072A3EB-4EDF-44EE-AB48-BBD2E3DC2360}" presName="hierChild5" presStyleCnt="0"/>
      <dgm:spPr/>
    </dgm:pt>
    <dgm:pt modelId="{E22B7FD6-FCFF-497E-9841-AE62A6882AEA}" type="pres">
      <dgm:prSet presAssocID="{43E8CABF-2301-487A-88D8-BD41478182BE}" presName="Name64" presStyleLbl="parChTrans1D3" presStyleIdx="1" presStyleCnt="3"/>
      <dgm:spPr/>
      <dgm:t>
        <a:bodyPr/>
        <a:lstStyle/>
        <a:p>
          <a:endParaRPr lang="en-US"/>
        </a:p>
      </dgm:t>
    </dgm:pt>
    <dgm:pt modelId="{AE11C97B-8FA9-4904-BFCD-32B6F0C38293}" type="pres">
      <dgm:prSet presAssocID="{7AAE7060-CE60-49ED-AF4B-822B819C32EF}" presName="hierRoot2" presStyleCnt="0">
        <dgm:presLayoutVars>
          <dgm:hierBranch val="init"/>
        </dgm:presLayoutVars>
      </dgm:prSet>
      <dgm:spPr/>
    </dgm:pt>
    <dgm:pt modelId="{C1DAF831-9234-441F-8801-79CD986790FE}" type="pres">
      <dgm:prSet presAssocID="{7AAE7060-CE60-49ED-AF4B-822B819C32EF}" presName="rootComposite" presStyleCnt="0"/>
      <dgm:spPr/>
    </dgm:pt>
    <dgm:pt modelId="{4A23BF9D-A513-48DD-8BD2-650687A45E58}" type="pres">
      <dgm:prSet presAssocID="{7AAE7060-CE60-49ED-AF4B-822B819C32EF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F2245-29D3-48BD-B58C-B060114ED1E1}" type="pres">
      <dgm:prSet presAssocID="{7AAE7060-CE60-49ED-AF4B-822B819C32EF}" presName="rootConnector" presStyleLbl="node3" presStyleIdx="1" presStyleCnt="3"/>
      <dgm:spPr/>
      <dgm:t>
        <a:bodyPr/>
        <a:lstStyle/>
        <a:p>
          <a:endParaRPr lang="en-US"/>
        </a:p>
      </dgm:t>
    </dgm:pt>
    <dgm:pt modelId="{89D7D7E0-6EFD-4784-B4AF-3EAC3FFAC566}" type="pres">
      <dgm:prSet presAssocID="{7AAE7060-CE60-49ED-AF4B-822B819C32EF}" presName="hierChild4" presStyleCnt="0"/>
      <dgm:spPr/>
    </dgm:pt>
    <dgm:pt modelId="{8039AD74-88E1-43A5-AE7D-8DD841BF130F}" type="pres">
      <dgm:prSet presAssocID="{7AAE7060-CE60-49ED-AF4B-822B819C32EF}" presName="hierChild5" presStyleCnt="0"/>
      <dgm:spPr/>
    </dgm:pt>
    <dgm:pt modelId="{8C435ABC-A217-4894-81DB-C275AC347609}" type="pres">
      <dgm:prSet presAssocID="{618E2946-6F6D-4D8D-A85F-471E60661CFE}" presName="Name64" presStyleLbl="parChTrans1D3" presStyleIdx="2" presStyleCnt="3"/>
      <dgm:spPr/>
      <dgm:t>
        <a:bodyPr/>
        <a:lstStyle/>
        <a:p>
          <a:endParaRPr lang="en-US"/>
        </a:p>
      </dgm:t>
    </dgm:pt>
    <dgm:pt modelId="{7A0CEF41-A917-4FBF-8A67-DF77A68CB94D}" type="pres">
      <dgm:prSet presAssocID="{3D67AB85-2394-40D3-A4B8-85AF2F5F756C}" presName="hierRoot2" presStyleCnt="0">
        <dgm:presLayoutVars>
          <dgm:hierBranch val="init"/>
        </dgm:presLayoutVars>
      </dgm:prSet>
      <dgm:spPr/>
    </dgm:pt>
    <dgm:pt modelId="{D3D108B6-76F4-42EE-95B7-BA9FD61CE4B4}" type="pres">
      <dgm:prSet presAssocID="{3D67AB85-2394-40D3-A4B8-85AF2F5F756C}" presName="rootComposite" presStyleCnt="0"/>
      <dgm:spPr/>
    </dgm:pt>
    <dgm:pt modelId="{69370738-6189-4F0E-B521-7D164B7B621A}" type="pres">
      <dgm:prSet presAssocID="{3D67AB85-2394-40D3-A4B8-85AF2F5F756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39425-DE07-41B3-87D1-ABA0166A186E}" type="pres">
      <dgm:prSet presAssocID="{3D67AB85-2394-40D3-A4B8-85AF2F5F756C}" presName="rootConnector" presStyleLbl="node3" presStyleIdx="2" presStyleCnt="3"/>
      <dgm:spPr/>
      <dgm:t>
        <a:bodyPr/>
        <a:lstStyle/>
        <a:p>
          <a:endParaRPr lang="en-US"/>
        </a:p>
      </dgm:t>
    </dgm:pt>
    <dgm:pt modelId="{7F5E3005-0A87-4FAE-867B-3BA0EEADFBB4}" type="pres">
      <dgm:prSet presAssocID="{3D67AB85-2394-40D3-A4B8-85AF2F5F756C}" presName="hierChild4" presStyleCnt="0"/>
      <dgm:spPr/>
    </dgm:pt>
    <dgm:pt modelId="{14DB9C94-6D0D-461A-83A1-600E24D3E23D}" type="pres">
      <dgm:prSet presAssocID="{3D67AB85-2394-40D3-A4B8-85AF2F5F756C}" presName="hierChild5" presStyleCnt="0"/>
      <dgm:spPr/>
    </dgm:pt>
    <dgm:pt modelId="{37257624-96E7-47C7-9B7D-5612A2B0B50B}" type="pres">
      <dgm:prSet presAssocID="{454AB055-1DC7-4542-A95A-12EC4A3DC81F}" presName="hierChild5" presStyleCnt="0"/>
      <dgm:spPr/>
    </dgm:pt>
    <dgm:pt modelId="{D9B4B2E2-D33A-41FA-8CEE-593B6654336F}" type="pres">
      <dgm:prSet presAssocID="{F377B84D-A667-4F8C-900E-98BBEEDEA2AD}" presName="hierChild3" presStyleCnt="0"/>
      <dgm:spPr/>
    </dgm:pt>
  </dgm:ptLst>
  <dgm:cxnLst>
    <dgm:cxn modelId="{50D12B7E-177A-4649-ADC0-1DB3CEF5E81D}" type="presOf" srcId="{43109968-2B2F-4B98-A1C8-2AFD9A7BFCE5}" destId="{09369441-5A27-4B72-A8C7-B84435C83802}" srcOrd="0" destOrd="0" presId="urn:microsoft.com/office/officeart/2009/3/layout/HorizontalOrganizationChart"/>
    <dgm:cxn modelId="{AF8D6B15-83C8-43BD-96E1-1323D4DA57F0}" type="presOf" srcId="{3D67AB85-2394-40D3-A4B8-85AF2F5F756C}" destId="{61539425-DE07-41B3-87D1-ABA0166A186E}" srcOrd="1" destOrd="0" presId="urn:microsoft.com/office/officeart/2009/3/layout/HorizontalOrganizationChart"/>
    <dgm:cxn modelId="{263FA44D-06D0-46A9-B4CF-6F123FB21AA7}" type="presOf" srcId="{F072A3EB-4EDF-44EE-AB48-BBD2E3DC2360}" destId="{88948A78-EE88-4B84-8AFA-2BB8B56265D1}" srcOrd="1" destOrd="0" presId="urn:microsoft.com/office/officeart/2009/3/layout/HorizontalOrganizationChart"/>
    <dgm:cxn modelId="{25424C96-0C64-44C4-8EAD-87A7E3089604}" type="presOf" srcId="{43E8CABF-2301-487A-88D8-BD41478182BE}" destId="{E22B7FD6-FCFF-497E-9841-AE62A6882AEA}" srcOrd="0" destOrd="0" presId="urn:microsoft.com/office/officeart/2009/3/layout/HorizontalOrganizationChart"/>
    <dgm:cxn modelId="{EC204C4A-522F-46B9-BC47-119D2272E29D}" type="presOf" srcId="{F377B84D-A667-4F8C-900E-98BBEEDEA2AD}" destId="{B49F3F80-F803-41A9-BB50-4DADCF770241}" srcOrd="0" destOrd="0" presId="urn:microsoft.com/office/officeart/2009/3/layout/HorizontalOrganizationChart"/>
    <dgm:cxn modelId="{6B8EFF63-DEC7-4B16-8F94-CBFB0847AAFC}" type="presOf" srcId="{454AB055-1DC7-4542-A95A-12EC4A3DC81F}" destId="{564A955B-1E4F-4283-979A-E484EEC7592B}" srcOrd="0" destOrd="0" presId="urn:microsoft.com/office/officeart/2009/3/layout/HorizontalOrganizationChart"/>
    <dgm:cxn modelId="{9CA9CCDF-0E56-43DC-932F-38EF43614FA5}" type="presOf" srcId="{7AAE7060-CE60-49ED-AF4B-822B819C32EF}" destId="{4A23BF9D-A513-48DD-8BD2-650687A45E58}" srcOrd="0" destOrd="0" presId="urn:microsoft.com/office/officeart/2009/3/layout/HorizontalOrganizationChart"/>
    <dgm:cxn modelId="{3A83C931-BCD7-4AAD-8C51-7E028E33E8A4}" type="presOf" srcId="{F991ADD8-F18C-488B-820D-493A91FEFA77}" destId="{4E5F95DC-5EBF-49A0-B1C6-56BECF539046}" srcOrd="0" destOrd="0" presId="urn:microsoft.com/office/officeart/2009/3/layout/HorizontalOrganizationChart"/>
    <dgm:cxn modelId="{6DFF4228-620A-4266-AB45-2E5531B51BCC}" srcId="{454AB055-1DC7-4542-A95A-12EC4A3DC81F}" destId="{7AAE7060-CE60-49ED-AF4B-822B819C32EF}" srcOrd="1" destOrd="0" parTransId="{43E8CABF-2301-487A-88D8-BD41478182BE}" sibTransId="{674F38D6-A625-4721-AEDC-644DBA03CBB2}"/>
    <dgm:cxn modelId="{63ACCD0A-D23A-483C-85E3-69230DE82014}" srcId="{43109968-2B2F-4B98-A1C8-2AFD9A7BFCE5}" destId="{F377B84D-A667-4F8C-900E-98BBEEDEA2AD}" srcOrd="0" destOrd="0" parTransId="{D0B04989-F294-42D9-A93D-64CC350536E0}" sibTransId="{5202E22A-B314-415F-9CC8-29A2EA41B6D4}"/>
    <dgm:cxn modelId="{617E50FE-6D17-4FEF-86DC-0D94F30BEE03}" type="presOf" srcId="{7AAE7060-CE60-49ED-AF4B-822B819C32EF}" destId="{A52F2245-29D3-48BD-B58C-B060114ED1E1}" srcOrd="1" destOrd="0" presId="urn:microsoft.com/office/officeart/2009/3/layout/HorizontalOrganizationChart"/>
    <dgm:cxn modelId="{B7D3E145-BA6E-4AB3-82B8-281D6A2A5C57}" srcId="{F377B84D-A667-4F8C-900E-98BBEEDEA2AD}" destId="{454AB055-1DC7-4542-A95A-12EC4A3DC81F}" srcOrd="0" destOrd="0" parTransId="{4C5C91BC-8344-49E7-BC9C-A6EE7F29BAF4}" sibTransId="{7E75C1F5-7FF9-491B-A533-CE325A392B33}"/>
    <dgm:cxn modelId="{3146302C-D979-40F5-9203-71FC77083EDA}" srcId="{454AB055-1DC7-4542-A95A-12EC4A3DC81F}" destId="{F072A3EB-4EDF-44EE-AB48-BBD2E3DC2360}" srcOrd="0" destOrd="0" parTransId="{F991ADD8-F18C-488B-820D-493A91FEFA77}" sibTransId="{82DC5DC5-ED57-4BA5-929C-577F37431F2A}"/>
    <dgm:cxn modelId="{7A748A70-08EC-4F75-8682-BFE31433F061}" type="presOf" srcId="{3D67AB85-2394-40D3-A4B8-85AF2F5F756C}" destId="{69370738-6189-4F0E-B521-7D164B7B621A}" srcOrd="0" destOrd="0" presId="urn:microsoft.com/office/officeart/2009/3/layout/HorizontalOrganizationChart"/>
    <dgm:cxn modelId="{77C39DA6-9B03-4DC9-95AF-C09F08C47F9C}" type="presOf" srcId="{F377B84D-A667-4F8C-900E-98BBEEDEA2AD}" destId="{1FF46813-195E-4AB6-84B2-6AFCFE85D469}" srcOrd="1" destOrd="0" presId="urn:microsoft.com/office/officeart/2009/3/layout/HorizontalOrganizationChart"/>
    <dgm:cxn modelId="{7565B82B-8D72-410C-93E4-B7B1AA30042D}" type="presOf" srcId="{4C5C91BC-8344-49E7-BC9C-A6EE7F29BAF4}" destId="{A97DCD50-E5FF-4131-9250-3FDDCA3C060E}" srcOrd="0" destOrd="0" presId="urn:microsoft.com/office/officeart/2009/3/layout/HorizontalOrganizationChart"/>
    <dgm:cxn modelId="{E3F5BDBD-DBAB-4835-8929-12AE85E04F03}" type="presOf" srcId="{454AB055-1DC7-4542-A95A-12EC4A3DC81F}" destId="{CF55716E-9242-430F-AA68-490348C48049}" srcOrd="1" destOrd="0" presId="urn:microsoft.com/office/officeart/2009/3/layout/HorizontalOrganizationChart"/>
    <dgm:cxn modelId="{577D2DA5-B4A4-447D-922E-7190756EF04C}" type="presOf" srcId="{F072A3EB-4EDF-44EE-AB48-BBD2E3DC2360}" destId="{BB2D0E66-6740-4B80-BCFE-846FF0BE181C}" srcOrd="0" destOrd="0" presId="urn:microsoft.com/office/officeart/2009/3/layout/HorizontalOrganizationChart"/>
    <dgm:cxn modelId="{E746AAEC-CAFE-4276-A837-E6B9B91988A9}" type="presOf" srcId="{618E2946-6F6D-4D8D-A85F-471E60661CFE}" destId="{8C435ABC-A217-4894-81DB-C275AC347609}" srcOrd="0" destOrd="0" presId="urn:microsoft.com/office/officeart/2009/3/layout/HorizontalOrganizationChart"/>
    <dgm:cxn modelId="{7AEF8D82-473E-4277-B1C6-50D58C8F43C1}" srcId="{454AB055-1DC7-4542-A95A-12EC4A3DC81F}" destId="{3D67AB85-2394-40D3-A4B8-85AF2F5F756C}" srcOrd="2" destOrd="0" parTransId="{618E2946-6F6D-4D8D-A85F-471E60661CFE}" sibTransId="{66CD9C09-5F9A-4E76-9742-15B52A5ABDC5}"/>
    <dgm:cxn modelId="{D2299C5E-1905-456D-A5E2-FD0DF432DA94}" type="presParOf" srcId="{09369441-5A27-4B72-A8C7-B84435C83802}" destId="{A39BDFC4-CB8E-44A3-824C-9BC8ED18FB5F}" srcOrd="0" destOrd="0" presId="urn:microsoft.com/office/officeart/2009/3/layout/HorizontalOrganizationChart"/>
    <dgm:cxn modelId="{B1C9242C-9114-40CB-93B2-28FF32C51865}" type="presParOf" srcId="{A39BDFC4-CB8E-44A3-824C-9BC8ED18FB5F}" destId="{5A29AAE4-CC5A-4815-992B-FFAA268A7095}" srcOrd="0" destOrd="0" presId="urn:microsoft.com/office/officeart/2009/3/layout/HorizontalOrganizationChart"/>
    <dgm:cxn modelId="{70DDD4BC-701E-40D3-9AFB-51F54B5C9DEE}" type="presParOf" srcId="{5A29AAE4-CC5A-4815-992B-FFAA268A7095}" destId="{B49F3F80-F803-41A9-BB50-4DADCF770241}" srcOrd="0" destOrd="0" presId="urn:microsoft.com/office/officeart/2009/3/layout/HorizontalOrganizationChart"/>
    <dgm:cxn modelId="{A31DFEEA-F141-4214-A40A-64F441E15D7A}" type="presParOf" srcId="{5A29AAE4-CC5A-4815-992B-FFAA268A7095}" destId="{1FF46813-195E-4AB6-84B2-6AFCFE85D469}" srcOrd="1" destOrd="0" presId="urn:microsoft.com/office/officeart/2009/3/layout/HorizontalOrganizationChart"/>
    <dgm:cxn modelId="{342B9A46-F078-41B2-9BEF-095BCABEE969}" type="presParOf" srcId="{A39BDFC4-CB8E-44A3-824C-9BC8ED18FB5F}" destId="{DD9280E3-559F-4B78-A816-1B615DEA1443}" srcOrd="1" destOrd="0" presId="urn:microsoft.com/office/officeart/2009/3/layout/HorizontalOrganizationChart"/>
    <dgm:cxn modelId="{A3577EEB-B3B1-4C9C-853B-3367CE06285E}" type="presParOf" srcId="{DD9280E3-559F-4B78-A816-1B615DEA1443}" destId="{A97DCD50-E5FF-4131-9250-3FDDCA3C060E}" srcOrd="0" destOrd="0" presId="urn:microsoft.com/office/officeart/2009/3/layout/HorizontalOrganizationChart"/>
    <dgm:cxn modelId="{CDFC0B52-42EA-41AA-9686-22AE15DF44A3}" type="presParOf" srcId="{DD9280E3-559F-4B78-A816-1B615DEA1443}" destId="{3DFB7B93-EEFF-46F1-9B34-48D6F7F20948}" srcOrd="1" destOrd="0" presId="urn:microsoft.com/office/officeart/2009/3/layout/HorizontalOrganizationChart"/>
    <dgm:cxn modelId="{3F5F18F6-1B4B-4E46-92E5-869F920D21D9}" type="presParOf" srcId="{3DFB7B93-EEFF-46F1-9B34-48D6F7F20948}" destId="{34AA52EF-BDAE-418A-904C-F97264E692CC}" srcOrd="0" destOrd="0" presId="urn:microsoft.com/office/officeart/2009/3/layout/HorizontalOrganizationChart"/>
    <dgm:cxn modelId="{ACA38F18-486E-41A7-BB46-53E2DE0211DF}" type="presParOf" srcId="{34AA52EF-BDAE-418A-904C-F97264E692CC}" destId="{564A955B-1E4F-4283-979A-E484EEC7592B}" srcOrd="0" destOrd="0" presId="urn:microsoft.com/office/officeart/2009/3/layout/HorizontalOrganizationChart"/>
    <dgm:cxn modelId="{8812C436-02FB-469A-B1FE-754FB49A9186}" type="presParOf" srcId="{34AA52EF-BDAE-418A-904C-F97264E692CC}" destId="{CF55716E-9242-430F-AA68-490348C48049}" srcOrd="1" destOrd="0" presId="urn:microsoft.com/office/officeart/2009/3/layout/HorizontalOrganizationChart"/>
    <dgm:cxn modelId="{43FE4963-7BF0-404D-897C-CC7A780A69E1}" type="presParOf" srcId="{3DFB7B93-EEFF-46F1-9B34-48D6F7F20948}" destId="{54FE85BF-D499-46D6-B331-6BE7E6340191}" srcOrd="1" destOrd="0" presId="urn:microsoft.com/office/officeart/2009/3/layout/HorizontalOrganizationChart"/>
    <dgm:cxn modelId="{165B8ECD-F290-4F1E-A26B-DE21FBB4BB33}" type="presParOf" srcId="{54FE85BF-D499-46D6-B331-6BE7E6340191}" destId="{4E5F95DC-5EBF-49A0-B1C6-56BECF539046}" srcOrd="0" destOrd="0" presId="urn:microsoft.com/office/officeart/2009/3/layout/HorizontalOrganizationChart"/>
    <dgm:cxn modelId="{4D6E32B2-82CE-4291-9F27-615F5FD13B9A}" type="presParOf" srcId="{54FE85BF-D499-46D6-B331-6BE7E6340191}" destId="{3E0BCF28-921A-45CD-899F-25645E9BA2A3}" srcOrd="1" destOrd="0" presId="urn:microsoft.com/office/officeart/2009/3/layout/HorizontalOrganizationChart"/>
    <dgm:cxn modelId="{B1C81DCD-F583-4480-9A50-488B6FC1BEF4}" type="presParOf" srcId="{3E0BCF28-921A-45CD-899F-25645E9BA2A3}" destId="{F05659F6-4384-4743-8FAD-6C0F52783A7F}" srcOrd="0" destOrd="0" presId="urn:microsoft.com/office/officeart/2009/3/layout/HorizontalOrganizationChart"/>
    <dgm:cxn modelId="{FF629459-40F5-40A3-AD00-60D266FEBDDF}" type="presParOf" srcId="{F05659F6-4384-4743-8FAD-6C0F52783A7F}" destId="{BB2D0E66-6740-4B80-BCFE-846FF0BE181C}" srcOrd="0" destOrd="0" presId="urn:microsoft.com/office/officeart/2009/3/layout/HorizontalOrganizationChart"/>
    <dgm:cxn modelId="{D2CE56AD-DAB1-4523-A71C-D4930E9D012B}" type="presParOf" srcId="{F05659F6-4384-4743-8FAD-6C0F52783A7F}" destId="{88948A78-EE88-4B84-8AFA-2BB8B56265D1}" srcOrd="1" destOrd="0" presId="urn:microsoft.com/office/officeart/2009/3/layout/HorizontalOrganizationChart"/>
    <dgm:cxn modelId="{F764B2DE-143E-45C6-9888-13DDBE5981BF}" type="presParOf" srcId="{3E0BCF28-921A-45CD-899F-25645E9BA2A3}" destId="{D7863F3F-373B-4970-AC99-8A0548D8A59A}" srcOrd="1" destOrd="0" presId="urn:microsoft.com/office/officeart/2009/3/layout/HorizontalOrganizationChart"/>
    <dgm:cxn modelId="{BD8CE507-309E-4892-BB2C-04E484239FA7}" type="presParOf" srcId="{3E0BCF28-921A-45CD-899F-25645E9BA2A3}" destId="{892502B3-B842-4CA8-8173-B63B40DF4E78}" srcOrd="2" destOrd="0" presId="urn:microsoft.com/office/officeart/2009/3/layout/HorizontalOrganizationChart"/>
    <dgm:cxn modelId="{7DEEC910-2903-499A-B118-04151814A416}" type="presParOf" srcId="{54FE85BF-D499-46D6-B331-6BE7E6340191}" destId="{E22B7FD6-FCFF-497E-9841-AE62A6882AEA}" srcOrd="2" destOrd="0" presId="urn:microsoft.com/office/officeart/2009/3/layout/HorizontalOrganizationChart"/>
    <dgm:cxn modelId="{429F2D3E-027F-4894-9C23-226431A94737}" type="presParOf" srcId="{54FE85BF-D499-46D6-B331-6BE7E6340191}" destId="{AE11C97B-8FA9-4904-BFCD-32B6F0C38293}" srcOrd="3" destOrd="0" presId="urn:microsoft.com/office/officeart/2009/3/layout/HorizontalOrganizationChart"/>
    <dgm:cxn modelId="{AA115A0E-AE7A-4E64-ADE0-09033EA2030B}" type="presParOf" srcId="{AE11C97B-8FA9-4904-BFCD-32B6F0C38293}" destId="{C1DAF831-9234-441F-8801-79CD986790FE}" srcOrd="0" destOrd="0" presId="urn:microsoft.com/office/officeart/2009/3/layout/HorizontalOrganizationChart"/>
    <dgm:cxn modelId="{8CF534AB-520F-4CF6-AF5B-6BA92FE64DCF}" type="presParOf" srcId="{C1DAF831-9234-441F-8801-79CD986790FE}" destId="{4A23BF9D-A513-48DD-8BD2-650687A45E58}" srcOrd="0" destOrd="0" presId="urn:microsoft.com/office/officeart/2009/3/layout/HorizontalOrganizationChart"/>
    <dgm:cxn modelId="{4B1E3B73-70AA-4C10-AE40-061BC75C6A26}" type="presParOf" srcId="{C1DAF831-9234-441F-8801-79CD986790FE}" destId="{A52F2245-29D3-48BD-B58C-B060114ED1E1}" srcOrd="1" destOrd="0" presId="urn:microsoft.com/office/officeart/2009/3/layout/HorizontalOrganizationChart"/>
    <dgm:cxn modelId="{C59819EC-0A14-446B-B6C9-E5AF3C27AD2B}" type="presParOf" srcId="{AE11C97B-8FA9-4904-BFCD-32B6F0C38293}" destId="{89D7D7E0-6EFD-4784-B4AF-3EAC3FFAC566}" srcOrd="1" destOrd="0" presId="urn:microsoft.com/office/officeart/2009/3/layout/HorizontalOrganizationChart"/>
    <dgm:cxn modelId="{944067C7-235E-4BD6-9F7E-4CA325F8E81A}" type="presParOf" srcId="{AE11C97B-8FA9-4904-BFCD-32B6F0C38293}" destId="{8039AD74-88E1-43A5-AE7D-8DD841BF130F}" srcOrd="2" destOrd="0" presId="urn:microsoft.com/office/officeart/2009/3/layout/HorizontalOrganizationChart"/>
    <dgm:cxn modelId="{9A64C531-FF63-4C9F-88E0-E1E9DE71DB85}" type="presParOf" srcId="{54FE85BF-D499-46D6-B331-6BE7E6340191}" destId="{8C435ABC-A217-4894-81DB-C275AC347609}" srcOrd="4" destOrd="0" presId="urn:microsoft.com/office/officeart/2009/3/layout/HorizontalOrganizationChart"/>
    <dgm:cxn modelId="{630A7505-F47E-4940-B682-CACB019B5871}" type="presParOf" srcId="{54FE85BF-D499-46D6-B331-6BE7E6340191}" destId="{7A0CEF41-A917-4FBF-8A67-DF77A68CB94D}" srcOrd="5" destOrd="0" presId="urn:microsoft.com/office/officeart/2009/3/layout/HorizontalOrganizationChart"/>
    <dgm:cxn modelId="{0387C6EC-E76F-495F-98C3-E5007463DC48}" type="presParOf" srcId="{7A0CEF41-A917-4FBF-8A67-DF77A68CB94D}" destId="{D3D108B6-76F4-42EE-95B7-BA9FD61CE4B4}" srcOrd="0" destOrd="0" presId="urn:microsoft.com/office/officeart/2009/3/layout/HorizontalOrganizationChart"/>
    <dgm:cxn modelId="{96B44180-A512-4A31-9464-C0B498278F43}" type="presParOf" srcId="{D3D108B6-76F4-42EE-95B7-BA9FD61CE4B4}" destId="{69370738-6189-4F0E-B521-7D164B7B621A}" srcOrd="0" destOrd="0" presId="urn:microsoft.com/office/officeart/2009/3/layout/HorizontalOrganizationChart"/>
    <dgm:cxn modelId="{50513615-2EB0-4D45-843C-2B7121BF682E}" type="presParOf" srcId="{D3D108B6-76F4-42EE-95B7-BA9FD61CE4B4}" destId="{61539425-DE07-41B3-87D1-ABA0166A186E}" srcOrd="1" destOrd="0" presId="urn:microsoft.com/office/officeart/2009/3/layout/HorizontalOrganizationChart"/>
    <dgm:cxn modelId="{0037A83D-F478-4C42-B27E-D6F090AA69B5}" type="presParOf" srcId="{7A0CEF41-A917-4FBF-8A67-DF77A68CB94D}" destId="{7F5E3005-0A87-4FAE-867B-3BA0EEADFBB4}" srcOrd="1" destOrd="0" presId="urn:microsoft.com/office/officeart/2009/3/layout/HorizontalOrganizationChart"/>
    <dgm:cxn modelId="{6231AD2B-5060-4033-8FCC-D987D08998C9}" type="presParOf" srcId="{7A0CEF41-A917-4FBF-8A67-DF77A68CB94D}" destId="{14DB9C94-6D0D-461A-83A1-600E24D3E23D}" srcOrd="2" destOrd="0" presId="urn:microsoft.com/office/officeart/2009/3/layout/HorizontalOrganizationChart"/>
    <dgm:cxn modelId="{5DA2415B-3C1E-4A24-B4D0-4F311C8DAF53}" type="presParOf" srcId="{3DFB7B93-EEFF-46F1-9B34-48D6F7F20948}" destId="{37257624-96E7-47C7-9B7D-5612A2B0B50B}" srcOrd="2" destOrd="0" presId="urn:microsoft.com/office/officeart/2009/3/layout/HorizontalOrganizationChart"/>
    <dgm:cxn modelId="{065C925F-68F9-4171-A80A-3FBA03ACC759}" type="presParOf" srcId="{A39BDFC4-CB8E-44A3-824C-9BC8ED18FB5F}" destId="{D9B4B2E2-D33A-41FA-8CEE-593B6654336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27D728-0627-4CF0-BD28-9EE128822673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5308E0-E491-4802-B24E-103EF1BFC8FD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محاولة استرداد بيت المقدس من يد صلاح الدين </a:t>
          </a:r>
          <a:endParaRPr lang="en-US" sz="3600" b="1" dirty="0">
            <a:solidFill>
              <a:schemeClr val="tx1"/>
            </a:solidFill>
          </a:endParaRPr>
        </a:p>
      </dgm:t>
    </dgm:pt>
    <dgm:pt modelId="{9C14EB16-DA55-47C1-9B8B-B49F00E57872}" type="parTrans" cxnId="{120A6F2A-95D0-400D-9F15-46C74AF479ED}">
      <dgm:prSet/>
      <dgm:spPr/>
      <dgm:t>
        <a:bodyPr/>
        <a:lstStyle/>
        <a:p>
          <a:endParaRPr lang="en-US"/>
        </a:p>
      </dgm:t>
    </dgm:pt>
    <dgm:pt modelId="{F5159158-5BEE-42DF-B8A0-E0BA7AB22F8F}" type="sibTrans" cxnId="{120A6F2A-95D0-400D-9F15-46C74AF479ED}">
      <dgm:prSet/>
      <dgm:spPr/>
      <dgm:t>
        <a:bodyPr/>
        <a:lstStyle/>
        <a:p>
          <a:endParaRPr lang="en-US"/>
        </a:p>
      </dgm:t>
    </dgm:pt>
    <dgm:pt modelId="{08731718-D237-43C9-A5B8-8CC9148CAF5D}" type="pres">
      <dgm:prSet presAssocID="{E027D728-0627-4CF0-BD28-9EE128822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8958E-94BD-40AA-92D8-F0E935240215}" type="pres">
      <dgm:prSet presAssocID="{445308E0-E491-4802-B24E-103EF1BFC8F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76C9-520F-40DD-BCE4-38C93CE55820}" type="presOf" srcId="{445308E0-E491-4802-B24E-103EF1BFC8FD}" destId="{A2B8958E-94BD-40AA-92D8-F0E935240215}" srcOrd="0" destOrd="0" presId="urn:microsoft.com/office/officeart/2005/8/layout/hList6"/>
    <dgm:cxn modelId="{120A6F2A-95D0-400D-9F15-46C74AF479ED}" srcId="{E027D728-0627-4CF0-BD28-9EE128822673}" destId="{445308E0-E491-4802-B24E-103EF1BFC8FD}" srcOrd="0" destOrd="0" parTransId="{9C14EB16-DA55-47C1-9B8B-B49F00E57872}" sibTransId="{F5159158-5BEE-42DF-B8A0-E0BA7AB22F8F}"/>
    <dgm:cxn modelId="{BC868DF6-61A3-4F0F-9F94-25C28675EBC7}" type="presOf" srcId="{E027D728-0627-4CF0-BD28-9EE128822673}" destId="{08731718-D237-43C9-A5B8-8CC9148CAF5D}" srcOrd="0" destOrd="0" presId="urn:microsoft.com/office/officeart/2005/8/layout/hList6"/>
    <dgm:cxn modelId="{70FCA992-34ED-4184-9A8B-3FE784531648}" type="presParOf" srcId="{08731718-D237-43C9-A5B8-8CC9148CAF5D}" destId="{A2B8958E-94BD-40AA-92D8-F0E93524021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851B88-B475-4017-84DB-815BD94654F0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CC904E-986C-4758-A7EF-7B0F499035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غرق إمبراطور ألمانيه وهو قادم فى الطريق فعادت جيوشه إلى بلاده </a:t>
          </a:r>
          <a:endParaRPr lang="en-US" sz="3200" b="1" dirty="0">
            <a:solidFill>
              <a:schemeClr val="tx1"/>
            </a:solidFill>
          </a:endParaRPr>
        </a:p>
      </dgm:t>
    </dgm:pt>
    <dgm:pt modelId="{263D8316-C6E9-4324-A874-6FEBFF870C97}" type="parTrans" cxnId="{DD12DAFE-4335-4D7C-8701-285C0FF30CF7}">
      <dgm:prSet/>
      <dgm:spPr/>
      <dgm:t>
        <a:bodyPr/>
        <a:lstStyle/>
        <a:p>
          <a:endParaRPr lang="en-US"/>
        </a:p>
      </dgm:t>
    </dgm:pt>
    <dgm:pt modelId="{3242D369-CCD1-4877-ADF2-CA34B3D8D4B0}" type="sibTrans" cxnId="{DD12DAFE-4335-4D7C-8701-285C0FF30CF7}">
      <dgm:prSet/>
      <dgm:spPr/>
      <dgm:t>
        <a:bodyPr/>
        <a:lstStyle/>
        <a:p>
          <a:endParaRPr lang="en-US"/>
        </a:p>
      </dgm:t>
    </dgm:pt>
    <dgm:pt modelId="{1FD16CA5-3106-417A-9362-98232B73A7E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حدث خلاف بين ملكى انجلترا وفرنسا فعاد ملك فرنسا إلى بلاده </a:t>
          </a:r>
          <a:endParaRPr lang="en-US" sz="3200" b="1" dirty="0">
            <a:solidFill>
              <a:schemeClr val="tx1"/>
            </a:solidFill>
          </a:endParaRPr>
        </a:p>
      </dgm:t>
    </dgm:pt>
    <dgm:pt modelId="{16D2E5B7-E806-4DF4-9B4D-390ACB2DE878}" type="parTrans" cxnId="{A8D0F2A7-C6C3-423F-B79A-0B53FBBD8A8F}">
      <dgm:prSet/>
      <dgm:spPr/>
      <dgm:t>
        <a:bodyPr/>
        <a:lstStyle/>
        <a:p>
          <a:endParaRPr lang="en-US"/>
        </a:p>
      </dgm:t>
    </dgm:pt>
    <dgm:pt modelId="{1FA82417-257D-402B-BFB7-BD85D6FC6B5C}" type="sibTrans" cxnId="{A8D0F2A7-C6C3-423F-B79A-0B53FBBD8A8F}">
      <dgm:prSet/>
      <dgm:spPr/>
      <dgm:t>
        <a:bodyPr/>
        <a:lstStyle/>
        <a:p>
          <a:endParaRPr lang="en-US"/>
        </a:p>
      </dgm:t>
    </dgm:pt>
    <dgm:pt modelId="{9DCFD2D9-A8AF-460A-8D85-C4A71F9AB0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لم يتبق سوى ريتشارد قلب الاسد ملك انجترا الذى عجز عن الانتصار على صلاح الدين لذلك عقد معه صلح الرملة </a:t>
          </a:r>
          <a:endParaRPr lang="en-US" sz="3200" b="1" dirty="0">
            <a:solidFill>
              <a:schemeClr val="tx1"/>
            </a:solidFill>
          </a:endParaRPr>
        </a:p>
      </dgm:t>
    </dgm:pt>
    <dgm:pt modelId="{DB5A1884-C720-40EC-A2F2-1B965E6F2EC0}" type="parTrans" cxnId="{228D9F69-7C8D-4A70-ABB6-8C7D725F3E6C}">
      <dgm:prSet/>
      <dgm:spPr/>
      <dgm:t>
        <a:bodyPr/>
        <a:lstStyle/>
        <a:p>
          <a:endParaRPr lang="en-US"/>
        </a:p>
      </dgm:t>
    </dgm:pt>
    <dgm:pt modelId="{4516B3BB-979A-4F5B-8341-9BBD3344584D}" type="sibTrans" cxnId="{228D9F69-7C8D-4A70-ABB6-8C7D725F3E6C}">
      <dgm:prSet/>
      <dgm:spPr/>
      <dgm:t>
        <a:bodyPr/>
        <a:lstStyle/>
        <a:p>
          <a:endParaRPr lang="en-US"/>
        </a:p>
      </dgm:t>
    </dgm:pt>
    <dgm:pt modelId="{E55DA6C5-3707-4C9D-8823-F6837F2FAF83}" type="pres">
      <dgm:prSet presAssocID="{78851B88-B475-4017-84DB-815BD94654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21FC9F-2078-4C05-AF6A-336B45B11942}" type="pres">
      <dgm:prSet presAssocID="{9DCFD2D9-A8AF-460A-8D85-C4A71F9AB068}" presName="boxAndChildren" presStyleCnt="0"/>
      <dgm:spPr/>
    </dgm:pt>
    <dgm:pt modelId="{3DA281FC-F7B3-4CF7-BF37-AB5CC81697AA}" type="pres">
      <dgm:prSet presAssocID="{9DCFD2D9-A8AF-460A-8D85-C4A71F9AB068}" presName="parentTextBox" presStyleLbl="node1" presStyleIdx="0" presStyleCnt="3"/>
      <dgm:spPr/>
      <dgm:t>
        <a:bodyPr/>
        <a:lstStyle/>
        <a:p>
          <a:endParaRPr lang="en-US"/>
        </a:p>
      </dgm:t>
    </dgm:pt>
    <dgm:pt modelId="{92792608-B4C6-4F8B-8D61-9EDFEE43E808}" type="pres">
      <dgm:prSet presAssocID="{1FA82417-257D-402B-BFB7-BD85D6FC6B5C}" presName="sp" presStyleCnt="0"/>
      <dgm:spPr/>
    </dgm:pt>
    <dgm:pt modelId="{EEB18E91-BB1D-4ECB-AB74-117486EB82FC}" type="pres">
      <dgm:prSet presAssocID="{1FD16CA5-3106-417A-9362-98232B73A7EF}" presName="arrowAndChildren" presStyleCnt="0"/>
      <dgm:spPr/>
    </dgm:pt>
    <dgm:pt modelId="{44DA38BE-30DD-4BCE-94BB-9EA5C1E7AC5C}" type="pres">
      <dgm:prSet presAssocID="{1FD16CA5-3106-417A-9362-98232B73A7E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EC9386B-B0E1-44BC-91DD-677E78C53D79}" type="pres">
      <dgm:prSet presAssocID="{3242D369-CCD1-4877-ADF2-CA34B3D8D4B0}" presName="sp" presStyleCnt="0"/>
      <dgm:spPr/>
    </dgm:pt>
    <dgm:pt modelId="{8D0FDF32-324B-4EC4-A6A2-25A60DA1A195}" type="pres">
      <dgm:prSet presAssocID="{00CC904E-986C-4758-A7EF-7B0F49903565}" presName="arrowAndChildren" presStyleCnt="0"/>
      <dgm:spPr/>
    </dgm:pt>
    <dgm:pt modelId="{74E5E11E-E7B8-43F7-8A18-89E209221616}" type="pres">
      <dgm:prSet presAssocID="{00CC904E-986C-4758-A7EF-7B0F4990356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D12DAFE-4335-4D7C-8701-285C0FF30CF7}" srcId="{78851B88-B475-4017-84DB-815BD94654F0}" destId="{00CC904E-986C-4758-A7EF-7B0F49903565}" srcOrd="0" destOrd="0" parTransId="{263D8316-C6E9-4324-A874-6FEBFF870C97}" sibTransId="{3242D369-CCD1-4877-ADF2-CA34B3D8D4B0}"/>
    <dgm:cxn modelId="{228D9F69-7C8D-4A70-ABB6-8C7D725F3E6C}" srcId="{78851B88-B475-4017-84DB-815BD94654F0}" destId="{9DCFD2D9-A8AF-460A-8D85-C4A71F9AB068}" srcOrd="2" destOrd="0" parTransId="{DB5A1884-C720-40EC-A2F2-1B965E6F2EC0}" sibTransId="{4516B3BB-979A-4F5B-8341-9BBD3344584D}"/>
    <dgm:cxn modelId="{A8D0F2A7-C6C3-423F-B79A-0B53FBBD8A8F}" srcId="{78851B88-B475-4017-84DB-815BD94654F0}" destId="{1FD16CA5-3106-417A-9362-98232B73A7EF}" srcOrd="1" destOrd="0" parTransId="{16D2E5B7-E806-4DF4-9B4D-390ACB2DE878}" sibTransId="{1FA82417-257D-402B-BFB7-BD85D6FC6B5C}"/>
    <dgm:cxn modelId="{F65A1190-B764-4451-B9F4-6DAE508A51E1}" type="presOf" srcId="{78851B88-B475-4017-84DB-815BD94654F0}" destId="{E55DA6C5-3707-4C9D-8823-F6837F2FAF83}" srcOrd="0" destOrd="0" presId="urn:microsoft.com/office/officeart/2005/8/layout/process4"/>
    <dgm:cxn modelId="{E36C214B-0590-4DF0-97B2-5E3B4A52A80A}" type="presOf" srcId="{1FD16CA5-3106-417A-9362-98232B73A7EF}" destId="{44DA38BE-30DD-4BCE-94BB-9EA5C1E7AC5C}" srcOrd="0" destOrd="0" presId="urn:microsoft.com/office/officeart/2005/8/layout/process4"/>
    <dgm:cxn modelId="{72E2CFC9-CA25-4A24-B3CA-0FB590FAC58B}" type="presOf" srcId="{9DCFD2D9-A8AF-460A-8D85-C4A71F9AB068}" destId="{3DA281FC-F7B3-4CF7-BF37-AB5CC81697AA}" srcOrd="0" destOrd="0" presId="urn:microsoft.com/office/officeart/2005/8/layout/process4"/>
    <dgm:cxn modelId="{B1A12E53-409B-48B8-BA52-E894364B812D}" type="presOf" srcId="{00CC904E-986C-4758-A7EF-7B0F49903565}" destId="{74E5E11E-E7B8-43F7-8A18-89E209221616}" srcOrd="0" destOrd="0" presId="urn:microsoft.com/office/officeart/2005/8/layout/process4"/>
    <dgm:cxn modelId="{5CC89FE6-F8B8-43C2-BBD9-415191E8F94F}" type="presParOf" srcId="{E55DA6C5-3707-4C9D-8823-F6837F2FAF83}" destId="{4A21FC9F-2078-4C05-AF6A-336B45B11942}" srcOrd="0" destOrd="0" presId="urn:microsoft.com/office/officeart/2005/8/layout/process4"/>
    <dgm:cxn modelId="{069C1618-C3AE-48C7-8C0D-11E68D3E4A13}" type="presParOf" srcId="{4A21FC9F-2078-4C05-AF6A-336B45B11942}" destId="{3DA281FC-F7B3-4CF7-BF37-AB5CC81697AA}" srcOrd="0" destOrd="0" presId="urn:microsoft.com/office/officeart/2005/8/layout/process4"/>
    <dgm:cxn modelId="{86764DED-001D-4863-9B8E-2A761C1F47E3}" type="presParOf" srcId="{E55DA6C5-3707-4C9D-8823-F6837F2FAF83}" destId="{92792608-B4C6-4F8B-8D61-9EDFEE43E808}" srcOrd="1" destOrd="0" presId="urn:microsoft.com/office/officeart/2005/8/layout/process4"/>
    <dgm:cxn modelId="{450E7B56-DB2A-4953-88F6-E0C4538DA13B}" type="presParOf" srcId="{E55DA6C5-3707-4C9D-8823-F6837F2FAF83}" destId="{EEB18E91-BB1D-4ECB-AB74-117486EB82FC}" srcOrd="2" destOrd="0" presId="urn:microsoft.com/office/officeart/2005/8/layout/process4"/>
    <dgm:cxn modelId="{035EAC86-2D14-4D69-B9C3-C2A52F323AA5}" type="presParOf" srcId="{EEB18E91-BB1D-4ECB-AB74-117486EB82FC}" destId="{44DA38BE-30DD-4BCE-94BB-9EA5C1E7AC5C}" srcOrd="0" destOrd="0" presId="urn:microsoft.com/office/officeart/2005/8/layout/process4"/>
    <dgm:cxn modelId="{FD551633-CACC-42B9-B855-CB7954B06B30}" type="presParOf" srcId="{E55DA6C5-3707-4C9D-8823-F6837F2FAF83}" destId="{FEC9386B-B0E1-44BC-91DD-677E78C53D79}" srcOrd="3" destOrd="0" presId="urn:microsoft.com/office/officeart/2005/8/layout/process4"/>
    <dgm:cxn modelId="{D7521273-0D8B-4748-B01B-F5B552176A06}" type="presParOf" srcId="{E55DA6C5-3707-4C9D-8823-F6837F2FAF83}" destId="{8D0FDF32-324B-4EC4-A6A2-25A60DA1A195}" srcOrd="4" destOrd="0" presId="urn:microsoft.com/office/officeart/2005/8/layout/process4"/>
    <dgm:cxn modelId="{C16E88B4-E62E-4891-A5C4-2F69E0146457}" type="presParOf" srcId="{8D0FDF32-324B-4EC4-A6A2-25A60DA1A195}" destId="{74E5E11E-E7B8-43F7-8A18-89E2092216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109968-2B2F-4B98-A1C8-2AFD9A7BFCE5}" type="doc">
      <dgm:prSet loTypeId="urn:microsoft.com/office/officeart/2005/8/layout/hierarchy6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7B84D-A667-4F8C-900E-98BBEEDEA2A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أطرافه </a:t>
          </a:r>
          <a:endParaRPr lang="en-US" b="1" dirty="0">
            <a:solidFill>
              <a:schemeClr val="tx1"/>
            </a:solidFill>
          </a:endParaRPr>
        </a:p>
      </dgm:t>
    </dgm:pt>
    <dgm:pt modelId="{D0B04989-F294-42D9-A93D-64CC350536E0}" type="parTrans" cxnId="{63ACCD0A-D23A-483C-85E3-69230DE82014}">
      <dgm:prSet/>
      <dgm:spPr/>
      <dgm:t>
        <a:bodyPr/>
        <a:lstStyle/>
        <a:p>
          <a:endParaRPr lang="en-US"/>
        </a:p>
      </dgm:t>
    </dgm:pt>
    <dgm:pt modelId="{5202E22A-B314-415F-9CC8-29A2EA41B6D4}" type="sibTrans" cxnId="{63ACCD0A-D23A-483C-85E3-69230DE82014}">
      <dgm:prSet/>
      <dgm:spPr/>
      <dgm:t>
        <a:bodyPr/>
        <a:lstStyle/>
        <a:p>
          <a:endParaRPr lang="en-US"/>
        </a:p>
      </dgm:t>
    </dgm:pt>
    <dgm:pt modelId="{F072A3EB-4EDF-44EE-AB48-BBD2E3DC2360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صلاح الدين </a:t>
          </a:r>
          <a:endParaRPr lang="en-US" b="1" dirty="0">
            <a:solidFill>
              <a:schemeClr val="tx1"/>
            </a:solidFill>
          </a:endParaRPr>
        </a:p>
      </dgm:t>
    </dgm:pt>
    <dgm:pt modelId="{F991ADD8-F18C-488B-820D-493A91FEFA77}" type="parTrans" cxnId="{3146302C-D979-40F5-9203-71FC77083EDA}">
      <dgm:prSet/>
      <dgm:spPr/>
      <dgm:t>
        <a:bodyPr/>
        <a:lstStyle/>
        <a:p>
          <a:endParaRPr lang="en-US"/>
        </a:p>
      </dgm:t>
    </dgm:pt>
    <dgm:pt modelId="{82DC5DC5-ED57-4BA5-929C-577F37431F2A}" type="sibTrans" cxnId="{3146302C-D979-40F5-9203-71FC77083EDA}">
      <dgm:prSet/>
      <dgm:spPr/>
      <dgm:t>
        <a:bodyPr/>
        <a:lstStyle/>
        <a:p>
          <a:endParaRPr lang="en-US"/>
        </a:p>
      </dgm:t>
    </dgm:pt>
    <dgm:pt modelId="{3D67AB85-2394-40D3-A4B8-85AF2F5F756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ملك انجلترا ريتشارد قلب الأسد </a:t>
          </a:r>
          <a:endParaRPr lang="en-US" b="1" dirty="0">
            <a:solidFill>
              <a:schemeClr val="tx1"/>
            </a:solidFill>
          </a:endParaRPr>
        </a:p>
      </dgm:t>
    </dgm:pt>
    <dgm:pt modelId="{618E2946-6F6D-4D8D-A85F-471E60661CFE}" type="parTrans" cxnId="{7AEF8D82-473E-4277-B1C6-50D58C8F43C1}">
      <dgm:prSet/>
      <dgm:spPr/>
      <dgm:t>
        <a:bodyPr/>
        <a:lstStyle/>
        <a:p>
          <a:endParaRPr lang="en-US"/>
        </a:p>
      </dgm:t>
    </dgm:pt>
    <dgm:pt modelId="{66CD9C09-5F9A-4E76-9742-15B52A5ABDC5}" type="sibTrans" cxnId="{7AEF8D82-473E-4277-B1C6-50D58C8F43C1}">
      <dgm:prSet/>
      <dgm:spPr/>
      <dgm:t>
        <a:bodyPr/>
        <a:lstStyle/>
        <a:p>
          <a:endParaRPr lang="en-US"/>
        </a:p>
      </dgm:t>
    </dgm:pt>
    <dgm:pt modelId="{8089722E-C06D-4AE6-B263-379AE101C0D9}" type="pres">
      <dgm:prSet presAssocID="{43109968-2B2F-4B98-A1C8-2AFD9A7BFC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03EA4-E5BB-4EC4-972A-AF538FB416E4}" type="pres">
      <dgm:prSet presAssocID="{43109968-2B2F-4B98-A1C8-2AFD9A7BFCE5}" presName="hierFlow" presStyleCnt="0"/>
      <dgm:spPr/>
    </dgm:pt>
    <dgm:pt modelId="{249D1D3F-D2F9-49E2-97DA-C200FD88A358}" type="pres">
      <dgm:prSet presAssocID="{43109968-2B2F-4B98-A1C8-2AFD9A7BFC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38152A8-5FEB-4A57-B7EA-F5EF7F972CD4}" type="pres">
      <dgm:prSet presAssocID="{F377B84D-A667-4F8C-900E-98BBEEDEA2AD}" presName="Name14" presStyleCnt="0"/>
      <dgm:spPr/>
    </dgm:pt>
    <dgm:pt modelId="{6A66E6EC-801F-4B34-8A58-AD45275C1990}" type="pres">
      <dgm:prSet presAssocID="{F377B84D-A667-4F8C-900E-98BBEEDEA2A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82F18-2E4A-4A29-989D-EFBBB48D2764}" type="pres">
      <dgm:prSet presAssocID="{F377B84D-A667-4F8C-900E-98BBEEDEA2AD}" presName="hierChild2" presStyleCnt="0"/>
      <dgm:spPr/>
    </dgm:pt>
    <dgm:pt modelId="{A3568C6F-01CC-4AFE-8E32-5A1A4154B9F4}" type="pres">
      <dgm:prSet presAssocID="{F991ADD8-F18C-488B-820D-493A91FEFA77}" presName="Name19" presStyleLbl="parChTrans1D2" presStyleIdx="0" presStyleCnt="1"/>
      <dgm:spPr/>
      <dgm:t>
        <a:bodyPr/>
        <a:lstStyle/>
        <a:p>
          <a:endParaRPr lang="en-US"/>
        </a:p>
      </dgm:t>
    </dgm:pt>
    <dgm:pt modelId="{1E7B54E9-2DBC-4531-B503-199DDE7CE535}" type="pres">
      <dgm:prSet presAssocID="{F072A3EB-4EDF-44EE-AB48-BBD2E3DC2360}" presName="Name21" presStyleCnt="0"/>
      <dgm:spPr/>
    </dgm:pt>
    <dgm:pt modelId="{79154B59-697E-4F26-982E-8EC7C23413E6}" type="pres">
      <dgm:prSet presAssocID="{F072A3EB-4EDF-44EE-AB48-BBD2E3DC2360}" presName="level2Shape" presStyleLbl="node2" presStyleIdx="0" presStyleCnt="1"/>
      <dgm:spPr/>
      <dgm:t>
        <a:bodyPr/>
        <a:lstStyle/>
        <a:p>
          <a:endParaRPr lang="en-US"/>
        </a:p>
      </dgm:t>
    </dgm:pt>
    <dgm:pt modelId="{D4B91687-A1DF-42BC-9B24-846848FBB7BB}" type="pres">
      <dgm:prSet presAssocID="{F072A3EB-4EDF-44EE-AB48-BBD2E3DC2360}" presName="hierChild3" presStyleCnt="0"/>
      <dgm:spPr/>
    </dgm:pt>
    <dgm:pt modelId="{F378048F-D19E-4BE4-8F53-A8529331CF59}" type="pres">
      <dgm:prSet presAssocID="{618E2946-6F6D-4D8D-A85F-471E60661CFE}" presName="Name19" presStyleLbl="parChTrans1D3" presStyleIdx="0" presStyleCnt="1"/>
      <dgm:spPr/>
      <dgm:t>
        <a:bodyPr/>
        <a:lstStyle/>
        <a:p>
          <a:endParaRPr lang="en-US"/>
        </a:p>
      </dgm:t>
    </dgm:pt>
    <dgm:pt modelId="{1D7EC4B6-AF5E-482C-83DB-6AAB45A75AE9}" type="pres">
      <dgm:prSet presAssocID="{3D67AB85-2394-40D3-A4B8-85AF2F5F756C}" presName="Name21" presStyleCnt="0"/>
      <dgm:spPr/>
    </dgm:pt>
    <dgm:pt modelId="{2F94AAED-5BAF-4FA8-B1BF-D52A4423A6EB}" type="pres">
      <dgm:prSet presAssocID="{3D67AB85-2394-40D3-A4B8-85AF2F5F756C}" presName="level2Shape" presStyleLbl="node3" presStyleIdx="0" presStyleCnt="1"/>
      <dgm:spPr/>
      <dgm:t>
        <a:bodyPr/>
        <a:lstStyle/>
        <a:p>
          <a:endParaRPr lang="en-US"/>
        </a:p>
      </dgm:t>
    </dgm:pt>
    <dgm:pt modelId="{F274B9F6-F2D5-4606-B95B-5D2A86FC45E4}" type="pres">
      <dgm:prSet presAssocID="{3D67AB85-2394-40D3-A4B8-85AF2F5F756C}" presName="hierChild3" presStyleCnt="0"/>
      <dgm:spPr/>
    </dgm:pt>
    <dgm:pt modelId="{5AE815E7-5E98-4E8B-8878-CB1E67C58D77}" type="pres">
      <dgm:prSet presAssocID="{43109968-2B2F-4B98-A1C8-2AFD9A7BFCE5}" presName="bgShapesFlow" presStyleCnt="0"/>
      <dgm:spPr/>
    </dgm:pt>
  </dgm:ptLst>
  <dgm:cxnLst>
    <dgm:cxn modelId="{76EAB316-727C-427D-87BB-EBA741E90BF7}" type="presOf" srcId="{43109968-2B2F-4B98-A1C8-2AFD9A7BFCE5}" destId="{8089722E-C06D-4AE6-B263-379AE101C0D9}" srcOrd="0" destOrd="0" presId="urn:microsoft.com/office/officeart/2005/8/layout/hierarchy6"/>
    <dgm:cxn modelId="{7AEF8D82-473E-4277-B1C6-50D58C8F43C1}" srcId="{F072A3EB-4EDF-44EE-AB48-BBD2E3DC2360}" destId="{3D67AB85-2394-40D3-A4B8-85AF2F5F756C}" srcOrd="0" destOrd="0" parTransId="{618E2946-6F6D-4D8D-A85F-471E60661CFE}" sibTransId="{66CD9C09-5F9A-4E76-9742-15B52A5ABDC5}"/>
    <dgm:cxn modelId="{3146302C-D979-40F5-9203-71FC77083EDA}" srcId="{F377B84D-A667-4F8C-900E-98BBEEDEA2AD}" destId="{F072A3EB-4EDF-44EE-AB48-BBD2E3DC2360}" srcOrd="0" destOrd="0" parTransId="{F991ADD8-F18C-488B-820D-493A91FEFA77}" sibTransId="{82DC5DC5-ED57-4BA5-929C-577F37431F2A}"/>
    <dgm:cxn modelId="{7040D5AB-7F75-4DC4-8377-B3D0221F4424}" type="presOf" srcId="{F991ADD8-F18C-488B-820D-493A91FEFA77}" destId="{A3568C6F-01CC-4AFE-8E32-5A1A4154B9F4}" srcOrd="0" destOrd="0" presId="urn:microsoft.com/office/officeart/2005/8/layout/hierarchy6"/>
    <dgm:cxn modelId="{63ACCD0A-D23A-483C-85E3-69230DE82014}" srcId="{43109968-2B2F-4B98-A1C8-2AFD9A7BFCE5}" destId="{F377B84D-A667-4F8C-900E-98BBEEDEA2AD}" srcOrd="0" destOrd="0" parTransId="{D0B04989-F294-42D9-A93D-64CC350536E0}" sibTransId="{5202E22A-B314-415F-9CC8-29A2EA41B6D4}"/>
    <dgm:cxn modelId="{8472A22B-96D1-4142-B0F2-AFCC57D4F24C}" type="presOf" srcId="{3D67AB85-2394-40D3-A4B8-85AF2F5F756C}" destId="{2F94AAED-5BAF-4FA8-B1BF-D52A4423A6EB}" srcOrd="0" destOrd="0" presId="urn:microsoft.com/office/officeart/2005/8/layout/hierarchy6"/>
    <dgm:cxn modelId="{8239110B-8652-44F7-9D07-778907F34210}" type="presOf" srcId="{618E2946-6F6D-4D8D-A85F-471E60661CFE}" destId="{F378048F-D19E-4BE4-8F53-A8529331CF59}" srcOrd="0" destOrd="0" presId="urn:microsoft.com/office/officeart/2005/8/layout/hierarchy6"/>
    <dgm:cxn modelId="{78B8F1D9-2E4E-4B49-ADFB-32D5A36D7F6C}" type="presOf" srcId="{F072A3EB-4EDF-44EE-AB48-BBD2E3DC2360}" destId="{79154B59-697E-4F26-982E-8EC7C23413E6}" srcOrd="0" destOrd="0" presId="urn:microsoft.com/office/officeart/2005/8/layout/hierarchy6"/>
    <dgm:cxn modelId="{4934DD25-1BBD-40BA-8C71-48C2A3B3CC91}" type="presOf" srcId="{F377B84D-A667-4F8C-900E-98BBEEDEA2AD}" destId="{6A66E6EC-801F-4B34-8A58-AD45275C1990}" srcOrd="0" destOrd="0" presId="urn:microsoft.com/office/officeart/2005/8/layout/hierarchy6"/>
    <dgm:cxn modelId="{E585C362-89C6-448A-86E8-045CC44AA1DA}" type="presParOf" srcId="{8089722E-C06D-4AE6-B263-379AE101C0D9}" destId="{14D03EA4-E5BB-4EC4-972A-AF538FB416E4}" srcOrd="0" destOrd="0" presId="urn:microsoft.com/office/officeart/2005/8/layout/hierarchy6"/>
    <dgm:cxn modelId="{EE805431-7EF1-44E6-ACBA-92B4A95AEDB8}" type="presParOf" srcId="{14D03EA4-E5BB-4EC4-972A-AF538FB416E4}" destId="{249D1D3F-D2F9-49E2-97DA-C200FD88A358}" srcOrd="0" destOrd="0" presId="urn:microsoft.com/office/officeart/2005/8/layout/hierarchy6"/>
    <dgm:cxn modelId="{E899C1B2-61D2-409A-BE34-B9D7732F155F}" type="presParOf" srcId="{249D1D3F-D2F9-49E2-97DA-C200FD88A358}" destId="{838152A8-5FEB-4A57-B7EA-F5EF7F972CD4}" srcOrd="0" destOrd="0" presId="urn:microsoft.com/office/officeart/2005/8/layout/hierarchy6"/>
    <dgm:cxn modelId="{F0C772BF-CB24-4D08-89A3-76130DDF2FA9}" type="presParOf" srcId="{838152A8-5FEB-4A57-B7EA-F5EF7F972CD4}" destId="{6A66E6EC-801F-4B34-8A58-AD45275C1990}" srcOrd="0" destOrd="0" presId="urn:microsoft.com/office/officeart/2005/8/layout/hierarchy6"/>
    <dgm:cxn modelId="{4A0376DB-29E4-4A02-9382-CD490D3173B2}" type="presParOf" srcId="{838152A8-5FEB-4A57-B7EA-F5EF7F972CD4}" destId="{C4D82F18-2E4A-4A29-989D-EFBBB48D2764}" srcOrd="1" destOrd="0" presId="urn:microsoft.com/office/officeart/2005/8/layout/hierarchy6"/>
    <dgm:cxn modelId="{92149986-9516-4619-AFB3-47A071AD6271}" type="presParOf" srcId="{C4D82F18-2E4A-4A29-989D-EFBBB48D2764}" destId="{A3568C6F-01CC-4AFE-8E32-5A1A4154B9F4}" srcOrd="0" destOrd="0" presId="urn:microsoft.com/office/officeart/2005/8/layout/hierarchy6"/>
    <dgm:cxn modelId="{F7230A4D-DEA1-41BE-9349-9ADC7E3BEA05}" type="presParOf" srcId="{C4D82F18-2E4A-4A29-989D-EFBBB48D2764}" destId="{1E7B54E9-2DBC-4531-B503-199DDE7CE535}" srcOrd="1" destOrd="0" presId="urn:microsoft.com/office/officeart/2005/8/layout/hierarchy6"/>
    <dgm:cxn modelId="{387F56E9-BA2D-4197-A9CE-1DDC89E80952}" type="presParOf" srcId="{1E7B54E9-2DBC-4531-B503-199DDE7CE535}" destId="{79154B59-697E-4F26-982E-8EC7C23413E6}" srcOrd="0" destOrd="0" presId="urn:microsoft.com/office/officeart/2005/8/layout/hierarchy6"/>
    <dgm:cxn modelId="{FAF57A4B-48F9-46EB-8761-A84AA95FB570}" type="presParOf" srcId="{1E7B54E9-2DBC-4531-B503-199DDE7CE535}" destId="{D4B91687-A1DF-42BC-9B24-846848FBB7BB}" srcOrd="1" destOrd="0" presId="urn:microsoft.com/office/officeart/2005/8/layout/hierarchy6"/>
    <dgm:cxn modelId="{C1DA469F-E9CD-40B6-8474-D449442001CF}" type="presParOf" srcId="{D4B91687-A1DF-42BC-9B24-846848FBB7BB}" destId="{F378048F-D19E-4BE4-8F53-A8529331CF59}" srcOrd="0" destOrd="0" presId="urn:microsoft.com/office/officeart/2005/8/layout/hierarchy6"/>
    <dgm:cxn modelId="{831FB559-4138-4C64-A071-A4AAE13D7D7C}" type="presParOf" srcId="{D4B91687-A1DF-42BC-9B24-846848FBB7BB}" destId="{1D7EC4B6-AF5E-482C-83DB-6AAB45A75AE9}" srcOrd="1" destOrd="0" presId="urn:microsoft.com/office/officeart/2005/8/layout/hierarchy6"/>
    <dgm:cxn modelId="{083C7E0E-1C12-4D2B-A8F3-A5B78631197E}" type="presParOf" srcId="{1D7EC4B6-AF5E-482C-83DB-6AAB45A75AE9}" destId="{2F94AAED-5BAF-4FA8-B1BF-D52A4423A6EB}" srcOrd="0" destOrd="0" presId="urn:microsoft.com/office/officeart/2005/8/layout/hierarchy6"/>
    <dgm:cxn modelId="{3DE45E67-E591-4B85-A499-15956420FF5A}" type="presParOf" srcId="{1D7EC4B6-AF5E-482C-83DB-6AAB45A75AE9}" destId="{F274B9F6-F2D5-4606-B95B-5D2A86FC45E4}" srcOrd="1" destOrd="0" presId="urn:microsoft.com/office/officeart/2005/8/layout/hierarchy6"/>
    <dgm:cxn modelId="{FE803B88-F13B-4387-BD75-ACF65F00CC4F}" type="presParOf" srcId="{8089722E-C06D-4AE6-B263-379AE101C0D9}" destId="{5AE815E7-5E98-4E8B-8878-CB1E67C58D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27D728-0627-4CF0-BD28-9EE128822673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5308E0-E491-4802-B24E-103EF1BFC8F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السماح للمسيحيين بالحج لبيت المقدس </a:t>
          </a:r>
          <a:endParaRPr lang="en-US" b="1" dirty="0">
            <a:solidFill>
              <a:schemeClr val="tx1"/>
            </a:solidFill>
          </a:endParaRPr>
        </a:p>
      </dgm:t>
    </dgm:pt>
    <dgm:pt modelId="{9C14EB16-DA55-47C1-9B8B-B49F00E57872}" type="parTrans" cxnId="{120A6F2A-95D0-400D-9F15-46C74AF479ED}">
      <dgm:prSet/>
      <dgm:spPr/>
      <dgm:t>
        <a:bodyPr/>
        <a:lstStyle/>
        <a:p>
          <a:endParaRPr lang="en-US"/>
        </a:p>
      </dgm:t>
    </dgm:pt>
    <dgm:pt modelId="{F5159158-5BEE-42DF-B8A0-E0BA7AB22F8F}" type="sibTrans" cxnId="{120A6F2A-95D0-400D-9F15-46C74AF479ED}">
      <dgm:prSet/>
      <dgm:spPr/>
      <dgm:t>
        <a:bodyPr/>
        <a:lstStyle/>
        <a:p>
          <a:endParaRPr lang="en-US"/>
        </a:p>
      </dgm:t>
    </dgm:pt>
    <dgm:pt modelId="{F2A635DA-5583-4B38-95D4-5C62554FA05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بقاء بعض المدن الساحلية فى أيدى الصلبيين </a:t>
          </a:r>
          <a:endParaRPr lang="en-US" b="1" dirty="0">
            <a:solidFill>
              <a:schemeClr val="tx1"/>
            </a:solidFill>
          </a:endParaRPr>
        </a:p>
      </dgm:t>
    </dgm:pt>
    <dgm:pt modelId="{2F641470-4580-42EC-89DB-8C0D5CDD3628}" type="parTrans" cxnId="{2B759AC5-7E01-4783-B273-35D3DF75E345}">
      <dgm:prSet/>
      <dgm:spPr/>
      <dgm:t>
        <a:bodyPr/>
        <a:lstStyle/>
        <a:p>
          <a:endParaRPr lang="en-US"/>
        </a:p>
      </dgm:t>
    </dgm:pt>
    <dgm:pt modelId="{F99CD08A-287A-4325-92E8-F5D345C791BB}" type="sibTrans" cxnId="{2B759AC5-7E01-4783-B273-35D3DF75E345}">
      <dgm:prSet/>
      <dgm:spPr/>
      <dgm:t>
        <a:bodyPr/>
        <a:lstStyle/>
        <a:p>
          <a:endParaRPr lang="en-US"/>
        </a:p>
      </dgm:t>
    </dgm:pt>
    <dgm:pt modelId="{34BC4338-F1D5-4C4E-9499-C7013C8A972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بقاء بيت المقدس فى يد المسلمين </a:t>
          </a:r>
          <a:endParaRPr lang="en-US" b="1" dirty="0">
            <a:solidFill>
              <a:schemeClr val="tx1"/>
            </a:solidFill>
          </a:endParaRPr>
        </a:p>
      </dgm:t>
    </dgm:pt>
    <dgm:pt modelId="{A801D49A-445C-4109-9162-909D8B04BACF}" type="parTrans" cxnId="{14E54DF4-90EC-4CC3-B8D5-8B5ECBE4613F}">
      <dgm:prSet/>
      <dgm:spPr/>
      <dgm:t>
        <a:bodyPr/>
        <a:lstStyle/>
        <a:p>
          <a:endParaRPr lang="en-US"/>
        </a:p>
      </dgm:t>
    </dgm:pt>
    <dgm:pt modelId="{DEC8A97E-2441-4724-A3E5-47952F1DA4E7}" type="sibTrans" cxnId="{14E54DF4-90EC-4CC3-B8D5-8B5ECBE4613F}">
      <dgm:prSet/>
      <dgm:spPr/>
      <dgm:t>
        <a:bodyPr/>
        <a:lstStyle/>
        <a:p>
          <a:endParaRPr lang="en-US"/>
        </a:p>
      </dgm:t>
    </dgm:pt>
    <dgm:pt modelId="{08731718-D237-43C9-A5B8-8CC9148CAF5D}" type="pres">
      <dgm:prSet presAssocID="{E027D728-0627-4CF0-BD28-9EE128822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8958E-94BD-40AA-92D8-F0E935240215}" type="pres">
      <dgm:prSet presAssocID="{445308E0-E491-4802-B24E-103EF1BFC8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92F9E-2E06-4D42-8E78-555DB71FFA78}" type="pres">
      <dgm:prSet presAssocID="{F5159158-5BEE-42DF-B8A0-E0BA7AB22F8F}" presName="sibTrans" presStyleCnt="0"/>
      <dgm:spPr/>
    </dgm:pt>
    <dgm:pt modelId="{11EF7A8E-3485-46D6-98C8-2A9C93E8C5E6}" type="pres">
      <dgm:prSet presAssocID="{F2A635DA-5583-4B38-95D4-5C62554FA0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4E2D-A998-43D8-AE46-793243081C03}" type="pres">
      <dgm:prSet presAssocID="{F99CD08A-287A-4325-92E8-F5D345C791BB}" presName="sibTrans" presStyleCnt="0"/>
      <dgm:spPr/>
    </dgm:pt>
    <dgm:pt modelId="{D50BBEF0-141A-4227-AB1F-B6A9A0DEA6F6}" type="pres">
      <dgm:prSet presAssocID="{34BC4338-F1D5-4C4E-9499-C7013C8A97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4DF4-90EC-4CC3-B8D5-8B5ECBE4613F}" srcId="{E027D728-0627-4CF0-BD28-9EE128822673}" destId="{34BC4338-F1D5-4C4E-9499-C7013C8A972F}" srcOrd="2" destOrd="0" parTransId="{A801D49A-445C-4109-9162-909D8B04BACF}" sibTransId="{DEC8A97E-2441-4724-A3E5-47952F1DA4E7}"/>
    <dgm:cxn modelId="{120A6F2A-95D0-400D-9F15-46C74AF479ED}" srcId="{E027D728-0627-4CF0-BD28-9EE128822673}" destId="{445308E0-E491-4802-B24E-103EF1BFC8FD}" srcOrd="0" destOrd="0" parTransId="{9C14EB16-DA55-47C1-9B8B-B49F00E57872}" sibTransId="{F5159158-5BEE-42DF-B8A0-E0BA7AB22F8F}"/>
    <dgm:cxn modelId="{BC868DF6-61A3-4F0F-9F94-25C28675EBC7}" type="presOf" srcId="{E027D728-0627-4CF0-BD28-9EE128822673}" destId="{08731718-D237-43C9-A5B8-8CC9148CAF5D}" srcOrd="0" destOrd="0" presId="urn:microsoft.com/office/officeart/2005/8/layout/hList6"/>
    <dgm:cxn modelId="{9D75B840-CA6E-402A-A7E8-071F318AA3BA}" type="presOf" srcId="{34BC4338-F1D5-4C4E-9499-C7013C8A972F}" destId="{D50BBEF0-141A-4227-AB1F-B6A9A0DEA6F6}" srcOrd="0" destOrd="0" presId="urn:microsoft.com/office/officeart/2005/8/layout/hList6"/>
    <dgm:cxn modelId="{6A8C724C-C10B-406A-83B9-C4328172A081}" type="presOf" srcId="{F2A635DA-5583-4B38-95D4-5C62554FA059}" destId="{11EF7A8E-3485-46D6-98C8-2A9C93E8C5E6}" srcOrd="0" destOrd="0" presId="urn:microsoft.com/office/officeart/2005/8/layout/hList6"/>
    <dgm:cxn modelId="{2B759AC5-7E01-4783-B273-35D3DF75E345}" srcId="{E027D728-0627-4CF0-BD28-9EE128822673}" destId="{F2A635DA-5583-4B38-95D4-5C62554FA059}" srcOrd="1" destOrd="0" parTransId="{2F641470-4580-42EC-89DB-8C0D5CDD3628}" sibTransId="{F99CD08A-287A-4325-92E8-F5D345C791BB}"/>
    <dgm:cxn modelId="{6E1376C9-520F-40DD-BCE4-38C93CE55820}" type="presOf" srcId="{445308E0-E491-4802-B24E-103EF1BFC8FD}" destId="{A2B8958E-94BD-40AA-92D8-F0E935240215}" srcOrd="0" destOrd="0" presId="urn:microsoft.com/office/officeart/2005/8/layout/hList6"/>
    <dgm:cxn modelId="{70FCA992-34ED-4184-9A8B-3FE784531648}" type="presParOf" srcId="{08731718-D237-43C9-A5B8-8CC9148CAF5D}" destId="{A2B8958E-94BD-40AA-92D8-F0E935240215}" srcOrd="0" destOrd="0" presId="urn:microsoft.com/office/officeart/2005/8/layout/hList6"/>
    <dgm:cxn modelId="{BA11A247-7B4B-4180-B890-049C05508378}" type="presParOf" srcId="{08731718-D237-43C9-A5B8-8CC9148CAF5D}" destId="{FB692F9E-2E06-4D42-8E78-555DB71FFA78}" srcOrd="1" destOrd="0" presId="urn:microsoft.com/office/officeart/2005/8/layout/hList6"/>
    <dgm:cxn modelId="{04CF6C25-1F29-4CBE-9D45-A9003375F00A}" type="presParOf" srcId="{08731718-D237-43C9-A5B8-8CC9148CAF5D}" destId="{11EF7A8E-3485-46D6-98C8-2A9C93E8C5E6}" srcOrd="2" destOrd="0" presId="urn:microsoft.com/office/officeart/2005/8/layout/hList6"/>
    <dgm:cxn modelId="{29688F67-BAD3-4DC3-872E-F90B8F592D86}" type="presParOf" srcId="{08731718-D237-43C9-A5B8-8CC9148CAF5D}" destId="{97E44E2D-A998-43D8-AE46-793243081C03}" srcOrd="3" destOrd="0" presId="urn:microsoft.com/office/officeart/2005/8/layout/hList6"/>
    <dgm:cxn modelId="{DE40A272-6EF8-4B05-98EC-0E68AEE566DB}" type="presParOf" srcId="{08731718-D237-43C9-A5B8-8CC9148CAF5D}" destId="{D50BBEF0-141A-4227-AB1F-B6A9A0DEA6F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851B88-B475-4017-84DB-815BD94654F0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CC904E-986C-4758-A7EF-7B0F499035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بعد عودة ملك انجلترا لبلاده مرض صلاح الدين وتوفى فى دمشق 589ه- 1193م بعد كفاح طويل بذل فيه كل ما يملك من جهد ومال </a:t>
          </a:r>
          <a:endParaRPr lang="en-US" sz="3200" b="1" dirty="0">
            <a:solidFill>
              <a:schemeClr val="tx1"/>
            </a:solidFill>
          </a:endParaRPr>
        </a:p>
      </dgm:t>
    </dgm:pt>
    <dgm:pt modelId="{263D8316-C6E9-4324-A874-6FEBFF870C97}" type="parTrans" cxnId="{DD12DAFE-4335-4D7C-8701-285C0FF30CF7}">
      <dgm:prSet/>
      <dgm:spPr/>
      <dgm:t>
        <a:bodyPr/>
        <a:lstStyle/>
        <a:p>
          <a:endParaRPr lang="en-US"/>
        </a:p>
      </dgm:t>
    </dgm:pt>
    <dgm:pt modelId="{3242D369-CCD1-4877-ADF2-CA34B3D8D4B0}" type="sibTrans" cxnId="{DD12DAFE-4335-4D7C-8701-285C0FF30CF7}">
      <dgm:prSet/>
      <dgm:spPr/>
      <dgm:t>
        <a:bodyPr/>
        <a:lstStyle/>
        <a:p>
          <a:endParaRPr lang="en-US"/>
        </a:p>
      </dgm:t>
    </dgm:pt>
    <dgm:pt modelId="{1FD16CA5-3106-417A-9362-98232B73A7E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بعد وفاته قسمت دولته بين أخوته الذين حاولوا جاهدين الحفاظ على وحدتها لصد الخطر الصليبى خاصة بعد ان اتجهوا بحملاتهم نحو مصر </a:t>
          </a:r>
          <a:endParaRPr lang="en-US" sz="3200" b="1" dirty="0">
            <a:solidFill>
              <a:schemeClr val="tx1"/>
            </a:solidFill>
          </a:endParaRPr>
        </a:p>
      </dgm:t>
    </dgm:pt>
    <dgm:pt modelId="{16D2E5B7-E806-4DF4-9B4D-390ACB2DE878}" type="parTrans" cxnId="{A8D0F2A7-C6C3-423F-B79A-0B53FBBD8A8F}">
      <dgm:prSet/>
      <dgm:spPr/>
      <dgm:t>
        <a:bodyPr/>
        <a:lstStyle/>
        <a:p>
          <a:endParaRPr lang="en-US"/>
        </a:p>
      </dgm:t>
    </dgm:pt>
    <dgm:pt modelId="{1FA82417-257D-402B-BFB7-BD85D6FC6B5C}" type="sibTrans" cxnId="{A8D0F2A7-C6C3-423F-B79A-0B53FBBD8A8F}">
      <dgm:prSet/>
      <dgm:spPr/>
      <dgm:t>
        <a:bodyPr/>
        <a:lstStyle/>
        <a:p>
          <a:endParaRPr lang="en-US"/>
        </a:p>
      </dgm:t>
    </dgm:pt>
    <dgm:pt modelId="{E55DA6C5-3707-4C9D-8823-F6837F2FAF83}" type="pres">
      <dgm:prSet presAssocID="{78851B88-B475-4017-84DB-815BD94654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6AFD2D-1CFA-447D-B71B-13A4B46DF3E1}" type="pres">
      <dgm:prSet presAssocID="{1FD16CA5-3106-417A-9362-98232B73A7EF}" presName="boxAndChildren" presStyleCnt="0"/>
      <dgm:spPr/>
    </dgm:pt>
    <dgm:pt modelId="{E9588BA1-41E0-4530-8591-517674C9FFDB}" type="pres">
      <dgm:prSet presAssocID="{1FD16CA5-3106-417A-9362-98232B73A7EF}" presName="parentTextBox" presStyleLbl="node1" presStyleIdx="0" presStyleCnt="2"/>
      <dgm:spPr/>
      <dgm:t>
        <a:bodyPr/>
        <a:lstStyle/>
        <a:p>
          <a:endParaRPr lang="en-US"/>
        </a:p>
      </dgm:t>
    </dgm:pt>
    <dgm:pt modelId="{FEC9386B-B0E1-44BC-91DD-677E78C53D79}" type="pres">
      <dgm:prSet presAssocID="{3242D369-CCD1-4877-ADF2-CA34B3D8D4B0}" presName="sp" presStyleCnt="0"/>
      <dgm:spPr/>
    </dgm:pt>
    <dgm:pt modelId="{8D0FDF32-324B-4EC4-A6A2-25A60DA1A195}" type="pres">
      <dgm:prSet presAssocID="{00CC904E-986C-4758-A7EF-7B0F49903565}" presName="arrowAndChildren" presStyleCnt="0"/>
      <dgm:spPr/>
    </dgm:pt>
    <dgm:pt modelId="{74E5E11E-E7B8-43F7-8A18-89E209221616}" type="pres">
      <dgm:prSet presAssocID="{00CC904E-986C-4758-A7EF-7B0F49903565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65A1190-B764-4451-B9F4-6DAE508A51E1}" type="presOf" srcId="{78851B88-B475-4017-84DB-815BD94654F0}" destId="{E55DA6C5-3707-4C9D-8823-F6837F2FAF83}" srcOrd="0" destOrd="0" presId="urn:microsoft.com/office/officeart/2005/8/layout/process4"/>
    <dgm:cxn modelId="{B1A12E53-409B-48B8-BA52-E894364B812D}" type="presOf" srcId="{00CC904E-986C-4758-A7EF-7B0F49903565}" destId="{74E5E11E-E7B8-43F7-8A18-89E209221616}" srcOrd="0" destOrd="0" presId="urn:microsoft.com/office/officeart/2005/8/layout/process4"/>
    <dgm:cxn modelId="{3AACFEA8-B3CC-499B-AF35-FE2E765BB28D}" type="presOf" srcId="{1FD16CA5-3106-417A-9362-98232B73A7EF}" destId="{E9588BA1-41E0-4530-8591-517674C9FFDB}" srcOrd="0" destOrd="0" presId="urn:microsoft.com/office/officeart/2005/8/layout/process4"/>
    <dgm:cxn modelId="{DD12DAFE-4335-4D7C-8701-285C0FF30CF7}" srcId="{78851B88-B475-4017-84DB-815BD94654F0}" destId="{00CC904E-986C-4758-A7EF-7B0F49903565}" srcOrd="0" destOrd="0" parTransId="{263D8316-C6E9-4324-A874-6FEBFF870C97}" sibTransId="{3242D369-CCD1-4877-ADF2-CA34B3D8D4B0}"/>
    <dgm:cxn modelId="{A8D0F2A7-C6C3-423F-B79A-0B53FBBD8A8F}" srcId="{78851B88-B475-4017-84DB-815BD94654F0}" destId="{1FD16CA5-3106-417A-9362-98232B73A7EF}" srcOrd="1" destOrd="0" parTransId="{16D2E5B7-E806-4DF4-9B4D-390ACB2DE878}" sibTransId="{1FA82417-257D-402B-BFB7-BD85D6FC6B5C}"/>
    <dgm:cxn modelId="{93DC0CB7-99FE-411A-BE2C-E22A1FE73F8D}" type="presParOf" srcId="{E55DA6C5-3707-4C9D-8823-F6837F2FAF83}" destId="{DC6AFD2D-1CFA-447D-B71B-13A4B46DF3E1}" srcOrd="0" destOrd="0" presId="urn:microsoft.com/office/officeart/2005/8/layout/process4"/>
    <dgm:cxn modelId="{C4A49680-C520-4425-ABAD-AC2FC404C553}" type="presParOf" srcId="{DC6AFD2D-1CFA-447D-B71B-13A4B46DF3E1}" destId="{E9588BA1-41E0-4530-8591-517674C9FFDB}" srcOrd="0" destOrd="0" presId="urn:microsoft.com/office/officeart/2005/8/layout/process4"/>
    <dgm:cxn modelId="{FD551633-CACC-42B9-B855-CB7954B06B30}" type="presParOf" srcId="{E55DA6C5-3707-4C9D-8823-F6837F2FAF83}" destId="{FEC9386B-B0E1-44BC-91DD-677E78C53D79}" srcOrd="1" destOrd="0" presId="urn:microsoft.com/office/officeart/2005/8/layout/process4"/>
    <dgm:cxn modelId="{D7521273-0D8B-4748-B01B-F5B552176A06}" type="presParOf" srcId="{E55DA6C5-3707-4C9D-8823-F6837F2FAF83}" destId="{8D0FDF32-324B-4EC4-A6A2-25A60DA1A195}" srcOrd="2" destOrd="0" presId="urn:microsoft.com/office/officeart/2005/8/layout/process4"/>
    <dgm:cxn modelId="{C16E88B4-E62E-4891-A5C4-2F69E0146457}" type="presParOf" srcId="{8D0FDF32-324B-4EC4-A6A2-25A60DA1A195}" destId="{74E5E11E-E7B8-43F7-8A18-89E2092216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86A882-BC77-4024-A1AE-A5B22DD6A504}" type="doc">
      <dgm:prSet loTypeId="urn:microsoft.com/office/officeart/2005/8/layout/hierarchy4" loCatId="hierarchy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C2BBF6-F3BF-4874-9612-47C2F628F2E8}">
      <dgm:prSet phldrT="[Text]" custT="1"/>
      <dgm:spPr/>
      <dgm:t>
        <a:bodyPr/>
        <a:lstStyle/>
        <a:p>
          <a:r>
            <a:rPr lang="ar-EG" sz="5400" b="1" dirty="0" smtClean="0">
              <a:solidFill>
                <a:schemeClr val="tx1"/>
              </a:solidFill>
            </a:rPr>
            <a:t>أشهر خلفاء صلاح الدين </a:t>
          </a:r>
          <a:endParaRPr lang="en-US" sz="5400" b="1" dirty="0">
            <a:solidFill>
              <a:schemeClr val="tx1"/>
            </a:solidFill>
          </a:endParaRPr>
        </a:p>
      </dgm:t>
    </dgm:pt>
    <dgm:pt modelId="{44FB75B5-7DB2-4C01-8961-71A93634E9F3}" type="parTrans" cxnId="{61AAF044-3371-4346-A6A9-81B61504F23F}">
      <dgm:prSet/>
      <dgm:spPr/>
      <dgm:t>
        <a:bodyPr/>
        <a:lstStyle/>
        <a:p>
          <a:endParaRPr lang="en-US"/>
        </a:p>
      </dgm:t>
    </dgm:pt>
    <dgm:pt modelId="{5F89200F-6ADF-4832-8183-DB24E6B7D5AD}" type="sibTrans" cxnId="{61AAF044-3371-4346-A6A9-81B61504F23F}">
      <dgm:prSet/>
      <dgm:spPr/>
      <dgm:t>
        <a:bodyPr/>
        <a:lstStyle/>
        <a:p>
          <a:endParaRPr lang="en-US"/>
        </a:p>
      </dgm:t>
    </dgm:pt>
    <dgm:pt modelId="{8EFD0828-80C8-4F51-8D3D-3E13A114E2B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الملك الصالح نجم الدين أيوب</a:t>
          </a:r>
          <a:endParaRPr lang="en-US" sz="3200" b="1" dirty="0">
            <a:solidFill>
              <a:schemeClr val="tx1"/>
            </a:solidFill>
          </a:endParaRPr>
        </a:p>
      </dgm:t>
    </dgm:pt>
    <dgm:pt modelId="{7854338D-931C-413B-9767-241C14DBF9B4}" type="parTrans" cxnId="{3BF0B06D-F2CD-49E4-BB1F-AF7B78D9DCC9}">
      <dgm:prSet/>
      <dgm:spPr/>
      <dgm:t>
        <a:bodyPr/>
        <a:lstStyle/>
        <a:p>
          <a:endParaRPr lang="en-US"/>
        </a:p>
      </dgm:t>
    </dgm:pt>
    <dgm:pt modelId="{A18737DB-697A-48FD-BCF5-B1DF22CFDD96}" type="sibTrans" cxnId="{3BF0B06D-F2CD-49E4-BB1F-AF7B78D9DCC9}">
      <dgm:prSet/>
      <dgm:spPr/>
      <dgm:t>
        <a:bodyPr/>
        <a:lstStyle/>
        <a:p>
          <a:endParaRPr lang="en-US"/>
        </a:p>
      </dgm:t>
    </dgm:pt>
    <dgm:pt modelId="{42CB9E78-66A8-4E2F-963F-62B80956ABB5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مات أثناء الحروب مع الصلبيين فأكملت زوجته شجر الدر وابنه توران شاه الكفاح حتى انتصرا على الصلبيين </a:t>
          </a:r>
          <a:endParaRPr lang="en-US" sz="2400" b="1" dirty="0">
            <a:solidFill>
              <a:schemeClr val="tx1"/>
            </a:solidFill>
          </a:endParaRPr>
        </a:p>
      </dgm:t>
    </dgm:pt>
    <dgm:pt modelId="{98FA15BB-3821-417F-81EE-22CD001AB455}" type="parTrans" cxnId="{2883A481-F3D6-470D-A1F7-F52BA311DC9C}">
      <dgm:prSet/>
      <dgm:spPr/>
      <dgm:t>
        <a:bodyPr/>
        <a:lstStyle/>
        <a:p>
          <a:endParaRPr lang="en-US"/>
        </a:p>
      </dgm:t>
    </dgm:pt>
    <dgm:pt modelId="{B1D7556E-D671-4AD9-820C-FC48126CA3EE}" type="sibTrans" cxnId="{2883A481-F3D6-470D-A1F7-F52BA311DC9C}">
      <dgm:prSet/>
      <dgm:spPr/>
      <dgm:t>
        <a:bodyPr/>
        <a:lstStyle/>
        <a:p>
          <a:endParaRPr lang="en-US"/>
        </a:p>
      </dgm:t>
    </dgm:pt>
    <dgm:pt modelId="{0EE0F91B-4A1E-4A4E-9812-1F4F1B3872B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الملك العادل </a:t>
          </a:r>
          <a:endParaRPr lang="en-US" b="1" dirty="0">
            <a:solidFill>
              <a:schemeClr val="tx1"/>
            </a:solidFill>
          </a:endParaRPr>
        </a:p>
      </dgm:t>
    </dgm:pt>
    <dgm:pt modelId="{091D9C89-0374-4F91-ADFB-280A3B2DBCA4}" type="parTrans" cxnId="{EAECD8E6-BA36-4987-8CF4-338903E558BD}">
      <dgm:prSet/>
      <dgm:spPr/>
      <dgm:t>
        <a:bodyPr/>
        <a:lstStyle/>
        <a:p>
          <a:endParaRPr lang="en-US"/>
        </a:p>
      </dgm:t>
    </dgm:pt>
    <dgm:pt modelId="{86EE9CD3-5E90-4531-BB03-62BC0C481CF5}" type="sibTrans" cxnId="{EAECD8E6-BA36-4987-8CF4-338903E558BD}">
      <dgm:prSet/>
      <dgm:spPr/>
      <dgm:t>
        <a:bodyPr/>
        <a:lstStyle/>
        <a:p>
          <a:endParaRPr lang="en-US"/>
        </a:p>
      </dgm:t>
    </dgm:pt>
    <dgm:pt modelId="{C9536E55-A8A7-41D0-906D-4FCD2A66CFA8}">
      <dgm:prSet phldrT="[Text]" custT="1"/>
      <dgm:spPr/>
      <dgm:t>
        <a:bodyPr/>
        <a:lstStyle/>
        <a:p>
          <a:r>
            <a:rPr lang="ar-EG" sz="2600" b="1" dirty="0" smtClean="0">
              <a:solidFill>
                <a:schemeClr val="tx1"/>
              </a:solidFill>
            </a:rPr>
            <a:t>أخو صلاح الدين .</a:t>
          </a:r>
        </a:p>
        <a:p>
          <a:r>
            <a:rPr lang="ar-EG" sz="2800" b="1" dirty="0" smtClean="0">
              <a:solidFill>
                <a:schemeClr val="tx1"/>
              </a:solidFill>
            </a:rPr>
            <a:t>حافظ على وحدة البلاد وتصدى للصلبيين </a:t>
          </a:r>
          <a:endParaRPr lang="en-US" sz="2800" b="1" dirty="0">
            <a:solidFill>
              <a:schemeClr val="tx1"/>
            </a:solidFill>
          </a:endParaRPr>
        </a:p>
      </dgm:t>
    </dgm:pt>
    <dgm:pt modelId="{5545C9AA-B500-428F-AA53-C21E34531F29}" type="parTrans" cxnId="{59CC7C03-0DCA-4F8B-B715-A1EFF3F051E1}">
      <dgm:prSet/>
      <dgm:spPr/>
      <dgm:t>
        <a:bodyPr/>
        <a:lstStyle/>
        <a:p>
          <a:endParaRPr lang="en-US"/>
        </a:p>
      </dgm:t>
    </dgm:pt>
    <dgm:pt modelId="{07203599-1847-461C-9D3A-A86697891993}" type="sibTrans" cxnId="{59CC7C03-0DCA-4F8B-B715-A1EFF3F051E1}">
      <dgm:prSet/>
      <dgm:spPr/>
      <dgm:t>
        <a:bodyPr/>
        <a:lstStyle/>
        <a:p>
          <a:endParaRPr lang="en-US"/>
        </a:p>
      </dgm:t>
    </dgm:pt>
    <dgm:pt modelId="{7583C6C5-0F74-4FF1-82CB-7D4162C286F3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ابن العادل .</a:t>
          </a:r>
        </a:p>
        <a:p>
          <a:r>
            <a:rPr lang="ar-EG" sz="2800" b="1" dirty="0" smtClean="0">
              <a:solidFill>
                <a:schemeClr val="tx1"/>
              </a:solidFill>
            </a:rPr>
            <a:t>طرد الصلبيين من دمياط </a:t>
          </a:r>
          <a:endParaRPr lang="en-US" sz="2800" b="1" dirty="0">
            <a:solidFill>
              <a:schemeClr val="tx1"/>
            </a:solidFill>
          </a:endParaRPr>
        </a:p>
      </dgm:t>
    </dgm:pt>
    <dgm:pt modelId="{39D962F2-A817-4728-99CD-8EC3186B37C8}" type="parTrans" cxnId="{FDAC75DD-FCFF-4754-AC14-58A8BFE67F8A}">
      <dgm:prSet/>
      <dgm:spPr/>
      <dgm:t>
        <a:bodyPr/>
        <a:lstStyle/>
        <a:p>
          <a:endParaRPr lang="en-US"/>
        </a:p>
      </dgm:t>
    </dgm:pt>
    <dgm:pt modelId="{C6FD8D29-61B1-49A7-8A0A-23B21EFE5779}" type="sibTrans" cxnId="{FDAC75DD-FCFF-4754-AC14-58A8BFE67F8A}">
      <dgm:prSet/>
      <dgm:spPr/>
      <dgm:t>
        <a:bodyPr/>
        <a:lstStyle/>
        <a:p>
          <a:endParaRPr lang="en-US"/>
        </a:p>
      </dgm:t>
    </dgm:pt>
    <dgm:pt modelId="{276D795E-E985-49E9-A2EB-5BB0B87E12A0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الملك الكامل </a:t>
          </a:r>
          <a:endParaRPr lang="en-US" b="1" dirty="0">
            <a:solidFill>
              <a:schemeClr val="tx1"/>
            </a:solidFill>
          </a:endParaRPr>
        </a:p>
      </dgm:t>
    </dgm:pt>
    <dgm:pt modelId="{D05C12F1-6CE6-48D9-9F5B-4724C465A56C}" type="parTrans" cxnId="{499B2D2E-20AD-434C-99AA-14460555EC90}">
      <dgm:prSet/>
      <dgm:spPr/>
      <dgm:t>
        <a:bodyPr/>
        <a:lstStyle/>
        <a:p>
          <a:endParaRPr lang="en-US"/>
        </a:p>
      </dgm:t>
    </dgm:pt>
    <dgm:pt modelId="{06C22408-B971-49BB-B241-8AF9303FBB5E}" type="sibTrans" cxnId="{499B2D2E-20AD-434C-99AA-14460555EC90}">
      <dgm:prSet/>
      <dgm:spPr/>
      <dgm:t>
        <a:bodyPr/>
        <a:lstStyle/>
        <a:p>
          <a:endParaRPr lang="en-US"/>
        </a:p>
      </dgm:t>
    </dgm:pt>
    <dgm:pt modelId="{3D8039B1-0186-4F38-944A-ECB1EDC09ED0}" type="pres">
      <dgm:prSet presAssocID="{2886A882-BC77-4024-A1AE-A5B22DD6A5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2E6075-D336-4F7D-BCFF-48A9048F9CC6}" type="pres">
      <dgm:prSet presAssocID="{71C2BBF6-F3BF-4874-9612-47C2F628F2E8}" presName="vertOne" presStyleCnt="0"/>
      <dgm:spPr/>
    </dgm:pt>
    <dgm:pt modelId="{3875F524-EB0F-4D33-A48E-6BF2E8E05481}" type="pres">
      <dgm:prSet presAssocID="{71C2BBF6-F3BF-4874-9612-47C2F628F2E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44319-0F02-4F60-AC4B-9E989BD49FEA}" type="pres">
      <dgm:prSet presAssocID="{71C2BBF6-F3BF-4874-9612-47C2F628F2E8}" presName="parTransOne" presStyleCnt="0"/>
      <dgm:spPr/>
    </dgm:pt>
    <dgm:pt modelId="{D62A39E1-1725-429D-BDCE-72BD9CC05583}" type="pres">
      <dgm:prSet presAssocID="{71C2BBF6-F3BF-4874-9612-47C2F628F2E8}" presName="horzOne" presStyleCnt="0"/>
      <dgm:spPr/>
    </dgm:pt>
    <dgm:pt modelId="{6F4EC680-61C1-406D-B21A-146EBF40D0F8}" type="pres">
      <dgm:prSet presAssocID="{8EFD0828-80C8-4F51-8D3D-3E13A114E2BD}" presName="vertTwo" presStyleCnt="0"/>
      <dgm:spPr/>
    </dgm:pt>
    <dgm:pt modelId="{032DAE36-3D43-4A98-80F8-25491A5D59BE}" type="pres">
      <dgm:prSet presAssocID="{8EFD0828-80C8-4F51-8D3D-3E13A114E2B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9B9FC-9E49-4D4E-8560-470D7B81CEDA}" type="pres">
      <dgm:prSet presAssocID="{8EFD0828-80C8-4F51-8D3D-3E13A114E2BD}" presName="parTransTwo" presStyleCnt="0"/>
      <dgm:spPr/>
    </dgm:pt>
    <dgm:pt modelId="{2269291F-EF2E-419C-9CFA-60B3BF6C740E}" type="pres">
      <dgm:prSet presAssocID="{8EFD0828-80C8-4F51-8D3D-3E13A114E2BD}" presName="horzTwo" presStyleCnt="0"/>
      <dgm:spPr/>
    </dgm:pt>
    <dgm:pt modelId="{A6D6E44F-E1A5-4C38-8D03-9840377EDD36}" type="pres">
      <dgm:prSet presAssocID="{42CB9E78-66A8-4E2F-963F-62B80956ABB5}" presName="vertThree" presStyleCnt="0"/>
      <dgm:spPr/>
    </dgm:pt>
    <dgm:pt modelId="{B948ACC5-AE8B-49DF-9C67-F7597976A3D5}" type="pres">
      <dgm:prSet presAssocID="{42CB9E78-66A8-4E2F-963F-62B80956ABB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4882B-5B2A-43FC-BEA3-E6503C99E11D}" type="pres">
      <dgm:prSet presAssocID="{42CB9E78-66A8-4E2F-963F-62B80956ABB5}" presName="horzThree" presStyleCnt="0"/>
      <dgm:spPr/>
    </dgm:pt>
    <dgm:pt modelId="{C593BD12-CBF9-47E2-91DF-4C7C2ABFEE36}" type="pres">
      <dgm:prSet presAssocID="{A18737DB-697A-48FD-BCF5-B1DF22CFDD96}" presName="sibSpaceTwo" presStyleCnt="0"/>
      <dgm:spPr/>
    </dgm:pt>
    <dgm:pt modelId="{DC73C686-3B82-491A-86FB-1EC8515DCE58}" type="pres">
      <dgm:prSet presAssocID="{276D795E-E985-49E9-A2EB-5BB0B87E12A0}" presName="vertTwo" presStyleCnt="0"/>
      <dgm:spPr/>
    </dgm:pt>
    <dgm:pt modelId="{C773576A-7081-49F4-B016-2DCEDF46117E}" type="pres">
      <dgm:prSet presAssocID="{276D795E-E985-49E9-A2EB-5BB0B87E12A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87924-FC83-4BEA-9A17-191D4859AD55}" type="pres">
      <dgm:prSet presAssocID="{276D795E-E985-49E9-A2EB-5BB0B87E12A0}" presName="parTransTwo" presStyleCnt="0"/>
      <dgm:spPr/>
    </dgm:pt>
    <dgm:pt modelId="{83E1E36E-4887-4EBE-B81C-435A2BA431A6}" type="pres">
      <dgm:prSet presAssocID="{276D795E-E985-49E9-A2EB-5BB0B87E12A0}" presName="horzTwo" presStyleCnt="0"/>
      <dgm:spPr/>
    </dgm:pt>
    <dgm:pt modelId="{0206C142-22ED-42A3-9CCE-AEF8BDCD519E}" type="pres">
      <dgm:prSet presAssocID="{7583C6C5-0F74-4FF1-82CB-7D4162C286F3}" presName="vertThree" presStyleCnt="0"/>
      <dgm:spPr/>
    </dgm:pt>
    <dgm:pt modelId="{10E13D12-DAE9-429B-A640-1C4FA838AC97}" type="pres">
      <dgm:prSet presAssocID="{7583C6C5-0F74-4FF1-82CB-7D4162C286F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C4AE0-175F-4F7D-9D59-59FE34970190}" type="pres">
      <dgm:prSet presAssocID="{7583C6C5-0F74-4FF1-82CB-7D4162C286F3}" presName="horzThree" presStyleCnt="0"/>
      <dgm:spPr/>
    </dgm:pt>
    <dgm:pt modelId="{A76CE3E9-23F7-40C7-803A-286B6CB9FC29}" type="pres">
      <dgm:prSet presAssocID="{06C22408-B971-49BB-B241-8AF9303FBB5E}" presName="sibSpaceTwo" presStyleCnt="0"/>
      <dgm:spPr/>
    </dgm:pt>
    <dgm:pt modelId="{CE2C8BD8-7534-4D70-A298-C1CE17DCC823}" type="pres">
      <dgm:prSet presAssocID="{0EE0F91B-4A1E-4A4E-9812-1F4F1B3872B8}" presName="vertTwo" presStyleCnt="0"/>
      <dgm:spPr/>
    </dgm:pt>
    <dgm:pt modelId="{4A9E1895-4AED-47F8-9D65-86799A8D1901}" type="pres">
      <dgm:prSet presAssocID="{0EE0F91B-4A1E-4A4E-9812-1F4F1B3872B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F51251-187D-4BE5-B71B-70F586443B69}" type="pres">
      <dgm:prSet presAssocID="{0EE0F91B-4A1E-4A4E-9812-1F4F1B3872B8}" presName="parTransTwo" presStyleCnt="0"/>
      <dgm:spPr/>
    </dgm:pt>
    <dgm:pt modelId="{245CAF85-170E-4BB1-B222-FE37B66B01C6}" type="pres">
      <dgm:prSet presAssocID="{0EE0F91B-4A1E-4A4E-9812-1F4F1B3872B8}" presName="horzTwo" presStyleCnt="0"/>
      <dgm:spPr/>
    </dgm:pt>
    <dgm:pt modelId="{95A43FE8-A4AC-4ED5-9F3A-FAF9628C3F45}" type="pres">
      <dgm:prSet presAssocID="{C9536E55-A8A7-41D0-906D-4FCD2A66CFA8}" presName="vertThree" presStyleCnt="0"/>
      <dgm:spPr/>
    </dgm:pt>
    <dgm:pt modelId="{FDA80681-38C9-40C2-8833-CBB663084863}" type="pres">
      <dgm:prSet presAssocID="{C9536E55-A8A7-41D0-906D-4FCD2A66CFA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5612BF-A71D-4660-A197-42EF5EF2A8C3}" type="pres">
      <dgm:prSet presAssocID="{C9536E55-A8A7-41D0-906D-4FCD2A66CFA8}" presName="horzThree" presStyleCnt="0"/>
      <dgm:spPr/>
    </dgm:pt>
  </dgm:ptLst>
  <dgm:cxnLst>
    <dgm:cxn modelId="{80465D0E-2EBB-49B7-9635-FDDE7040912D}" type="presOf" srcId="{2886A882-BC77-4024-A1AE-A5B22DD6A504}" destId="{3D8039B1-0186-4F38-944A-ECB1EDC09ED0}" srcOrd="0" destOrd="0" presId="urn:microsoft.com/office/officeart/2005/8/layout/hierarchy4"/>
    <dgm:cxn modelId="{499B2D2E-20AD-434C-99AA-14460555EC90}" srcId="{71C2BBF6-F3BF-4874-9612-47C2F628F2E8}" destId="{276D795E-E985-49E9-A2EB-5BB0B87E12A0}" srcOrd="1" destOrd="0" parTransId="{D05C12F1-6CE6-48D9-9F5B-4724C465A56C}" sibTransId="{06C22408-B971-49BB-B241-8AF9303FBB5E}"/>
    <dgm:cxn modelId="{EAECD8E6-BA36-4987-8CF4-338903E558BD}" srcId="{71C2BBF6-F3BF-4874-9612-47C2F628F2E8}" destId="{0EE0F91B-4A1E-4A4E-9812-1F4F1B3872B8}" srcOrd="2" destOrd="0" parTransId="{091D9C89-0374-4F91-ADFB-280A3B2DBCA4}" sibTransId="{86EE9CD3-5E90-4531-BB03-62BC0C481CF5}"/>
    <dgm:cxn modelId="{19132C1A-C9CF-4075-8E5A-03833D537CBF}" type="presOf" srcId="{71C2BBF6-F3BF-4874-9612-47C2F628F2E8}" destId="{3875F524-EB0F-4D33-A48E-6BF2E8E05481}" srcOrd="0" destOrd="0" presId="urn:microsoft.com/office/officeart/2005/8/layout/hierarchy4"/>
    <dgm:cxn modelId="{2883A481-F3D6-470D-A1F7-F52BA311DC9C}" srcId="{8EFD0828-80C8-4F51-8D3D-3E13A114E2BD}" destId="{42CB9E78-66A8-4E2F-963F-62B80956ABB5}" srcOrd="0" destOrd="0" parTransId="{98FA15BB-3821-417F-81EE-22CD001AB455}" sibTransId="{B1D7556E-D671-4AD9-820C-FC48126CA3EE}"/>
    <dgm:cxn modelId="{694489C8-BED6-4869-9FDC-0762B9A27904}" type="presOf" srcId="{7583C6C5-0F74-4FF1-82CB-7D4162C286F3}" destId="{10E13D12-DAE9-429B-A640-1C4FA838AC97}" srcOrd="0" destOrd="0" presId="urn:microsoft.com/office/officeart/2005/8/layout/hierarchy4"/>
    <dgm:cxn modelId="{37813354-768A-4A4C-88C2-C9DB60B98A80}" type="presOf" srcId="{8EFD0828-80C8-4F51-8D3D-3E13A114E2BD}" destId="{032DAE36-3D43-4A98-80F8-25491A5D59BE}" srcOrd="0" destOrd="0" presId="urn:microsoft.com/office/officeart/2005/8/layout/hierarchy4"/>
    <dgm:cxn modelId="{3BF0B06D-F2CD-49E4-BB1F-AF7B78D9DCC9}" srcId="{71C2BBF6-F3BF-4874-9612-47C2F628F2E8}" destId="{8EFD0828-80C8-4F51-8D3D-3E13A114E2BD}" srcOrd="0" destOrd="0" parTransId="{7854338D-931C-413B-9767-241C14DBF9B4}" sibTransId="{A18737DB-697A-48FD-BCF5-B1DF22CFDD96}"/>
    <dgm:cxn modelId="{59CC7C03-0DCA-4F8B-B715-A1EFF3F051E1}" srcId="{0EE0F91B-4A1E-4A4E-9812-1F4F1B3872B8}" destId="{C9536E55-A8A7-41D0-906D-4FCD2A66CFA8}" srcOrd="0" destOrd="0" parTransId="{5545C9AA-B500-428F-AA53-C21E34531F29}" sibTransId="{07203599-1847-461C-9D3A-A86697891993}"/>
    <dgm:cxn modelId="{619D1FD2-0B5B-4F57-A136-82FCEE2B3550}" type="presOf" srcId="{42CB9E78-66A8-4E2F-963F-62B80956ABB5}" destId="{B948ACC5-AE8B-49DF-9C67-F7597976A3D5}" srcOrd="0" destOrd="0" presId="urn:microsoft.com/office/officeart/2005/8/layout/hierarchy4"/>
    <dgm:cxn modelId="{5CC14F6F-10C3-40C6-B9E2-3567D05F9DBE}" type="presOf" srcId="{0EE0F91B-4A1E-4A4E-9812-1F4F1B3872B8}" destId="{4A9E1895-4AED-47F8-9D65-86799A8D1901}" srcOrd="0" destOrd="0" presId="urn:microsoft.com/office/officeart/2005/8/layout/hierarchy4"/>
    <dgm:cxn modelId="{61AAF044-3371-4346-A6A9-81B61504F23F}" srcId="{2886A882-BC77-4024-A1AE-A5B22DD6A504}" destId="{71C2BBF6-F3BF-4874-9612-47C2F628F2E8}" srcOrd="0" destOrd="0" parTransId="{44FB75B5-7DB2-4C01-8961-71A93634E9F3}" sibTransId="{5F89200F-6ADF-4832-8183-DB24E6B7D5AD}"/>
    <dgm:cxn modelId="{CB30DBA4-0C03-4B3E-9806-97016E045435}" type="presOf" srcId="{C9536E55-A8A7-41D0-906D-4FCD2A66CFA8}" destId="{FDA80681-38C9-40C2-8833-CBB663084863}" srcOrd="0" destOrd="0" presId="urn:microsoft.com/office/officeart/2005/8/layout/hierarchy4"/>
    <dgm:cxn modelId="{32561CA9-57E0-40CB-B877-D6615A998CF7}" type="presOf" srcId="{276D795E-E985-49E9-A2EB-5BB0B87E12A0}" destId="{C773576A-7081-49F4-B016-2DCEDF46117E}" srcOrd="0" destOrd="0" presId="urn:microsoft.com/office/officeart/2005/8/layout/hierarchy4"/>
    <dgm:cxn modelId="{FDAC75DD-FCFF-4754-AC14-58A8BFE67F8A}" srcId="{276D795E-E985-49E9-A2EB-5BB0B87E12A0}" destId="{7583C6C5-0F74-4FF1-82CB-7D4162C286F3}" srcOrd="0" destOrd="0" parTransId="{39D962F2-A817-4728-99CD-8EC3186B37C8}" sibTransId="{C6FD8D29-61B1-49A7-8A0A-23B21EFE5779}"/>
    <dgm:cxn modelId="{430A6E24-1D6F-4A1A-BD55-3AD484F798CC}" type="presParOf" srcId="{3D8039B1-0186-4F38-944A-ECB1EDC09ED0}" destId="{CE2E6075-D336-4F7D-BCFF-48A9048F9CC6}" srcOrd="0" destOrd="0" presId="urn:microsoft.com/office/officeart/2005/8/layout/hierarchy4"/>
    <dgm:cxn modelId="{1DD48BAC-D3F1-45DD-B385-379C84AB7144}" type="presParOf" srcId="{CE2E6075-D336-4F7D-BCFF-48A9048F9CC6}" destId="{3875F524-EB0F-4D33-A48E-6BF2E8E05481}" srcOrd="0" destOrd="0" presId="urn:microsoft.com/office/officeart/2005/8/layout/hierarchy4"/>
    <dgm:cxn modelId="{162589CA-83ED-4845-9351-69193B582BCA}" type="presParOf" srcId="{CE2E6075-D336-4F7D-BCFF-48A9048F9CC6}" destId="{D8D44319-0F02-4F60-AC4B-9E989BD49FEA}" srcOrd="1" destOrd="0" presId="urn:microsoft.com/office/officeart/2005/8/layout/hierarchy4"/>
    <dgm:cxn modelId="{1454BF12-7155-4033-A099-833319756ABF}" type="presParOf" srcId="{CE2E6075-D336-4F7D-BCFF-48A9048F9CC6}" destId="{D62A39E1-1725-429D-BDCE-72BD9CC05583}" srcOrd="2" destOrd="0" presId="urn:microsoft.com/office/officeart/2005/8/layout/hierarchy4"/>
    <dgm:cxn modelId="{2AAE124B-7450-4023-9A05-394714D9C69E}" type="presParOf" srcId="{D62A39E1-1725-429D-BDCE-72BD9CC05583}" destId="{6F4EC680-61C1-406D-B21A-146EBF40D0F8}" srcOrd="0" destOrd="0" presId="urn:microsoft.com/office/officeart/2005/8/layout/hierarchy4"/>
    <dgm:cxn modelId="{C85F0581-F310-4B6E-A4B0-0805ACCF0B85}" type="presParOf" srcId="{6F4EC680-61C1-406D-B21A-146EBF40D0F8}" destId="{032DAE36-3D43-4A98-80F8-25491A5D59BE}" srcOrd="0" destOrd="0" presId="urn:microsoft.com/office/officeart/2005/8/layout/hierarchy4"/>
    <dgm:cxn modelId="{C7108114-942A-4A64-941A-BCB7023F22BB}" type="presParOf" srcId="{6F4EC680-61C1-406D-B21A-146EBF40D0F8}" destId="{8969B9FC-9E49-4D4E-8560-470D7B81CEDA}" srcOrd="1" destOrd="0" presId="urn:microsoft.com/office/officeart/2005/8/layout/hierarchy4"/>
    <dgm:cxn modelId="{3440C056-2590-4009-94AA-17FA23735747}" type="presParOf" srcId="{6F4EC680-61C1-406D-B21A-146EBF40D0F8}" destId="{2269291F-EF2E-419C-9CFA-60B3BF6C740E}" srcOrd="2" destOrd="0" presId="urn:microsoft.com/office/officeart/2005/8/layout/hierarchy4"/>
    <dgm:cxn modelId="{C6E6701B-46E1-469A-9009-8AF452CCF27B}" type="presParOf" srcId="{2269291F-EF2E-419C-9CFA-60B3BF6C740E}" destId="{A6D6E44F-E1A5-4C38-8D03-9840377EDD36}" srcOrd="0" destOrd="0" presId="urn:microsoft.com/office/officeart/2005/8/layout/hierarchy4"/>
    <dgm:cxn modelId="{36D1F5BC-709D-45A5-ADB3-B0A8D6A72502}" type="presParOf" srcId="{A6D6E44F-E1A5-4C38-8D03-9840377EDD36}" destId="{B948ACC5-AE8B-49DF-9C67-F7597976A3D5}" srcOrd="0" destOrd="0" presId="urn:microsoft.com/office/officeart/2005/8/layout/hierarchy4"/>
    <dgm:cxn modelId="{4A53EFCC-9C7A-4587-9029-709A42B2F2FE}" type="presParOf" srcId="{A6D6E44F-E1A5-4C38-8D03-9840377EDD36}" destId="{0044882B-5B2A-43FC-BEA3-E6503C99E11D}" srcOrd="1" destOrd="0" presId="urn:microsoft.com/office/officeart/2005/8/layout/hierarchy4"/>
    <dgm:cxn modelId="{A4EB87FC-4283-40F6-964D-9125E63CDA80}" type="presParOf" srcId="{D62A39E1-1725-429D-BDCE-72BD9CC05583}" destId="{C593BD12-CBF9-47E2-91DF-4C7C2ABFEE36}" srcOrd="1" destOrd="0" presId="urn:microsoft.com/office/officeart/2005/8/layout/hierarchy4"/>
    <dgm:cxn modelId="{85C31E5A-FAC5-46ED-AAAA-0225E95E7770}" type="presParOf" srcId="{D62A39E1-1725-429D-BDCE-72BD9CC05583}" destId="{DC73C686-3B82-491A-86FB-1EC8515DCE58}" srcOrd="2" destOrd="0" presId="urn:microsoft.com/office/officeart/2005/8/layout/hierarchy4"/>
    <dgm:cxn modelId="{3E13F4F3-0D34-4EBC-BAC2-CEA8E5172FB3}" type="presParOf" srcId="{DC73C686-3B82-491A-86FB-1EC8515DCE58}" destId="{C773576A-7081-49F4-B016-2DCEDF46117E}" srcOrd="0" destOrd="0" presId="urn:microsoft.com/office/officeart/2005/8/layout/hierarchy4"/>
    <dgm:cxn modelId="{8B01C41E-8F35-449C-B41B-D1142F585E90}" type="presParOf" srcId="{DC73C686-3B82-491A-86FB-1EC8515DCE58}" destId="{FA687924-FC83-4BEA-9A17-191D4859AD55}" srcOrd="1" destOrd="0" presId="urn:microsoft.com/office/officeart/2005/8/layout/hierarchy4"/>
    <dgm:cxn modelId="{BB4CCC45-7BF3-42E8-928F-3145696CCB0D}" type="presParOf" srcId="{DC73C686-3B82-491A-86FB-1EC8515DCE58}" destId="{83E1E36E-4887-4EBE-B81C-435A2BA431A6}" srcOrd="2" destOrd="0" presId="urn:microsoft.com/office/officeart/2005/8/layout/hierarchy4"/>
    <dgm:cxn modelId="{6A58A5DD-A759-4E02-AFC4-E0948F4E74C3}" type="presParOf" srcId="{83E1E36E-4887-4EBE-B81C-435A2BA431A6}" destId="{0206C142-22ED-42A3-9CCE-AEF8BDCD519E}" srcOrd="0" destOrd="0" presId="urn:microsoft.com/office/officeart/2005/8/layout/hierarchy4"/>
    <dgm:cxn modelId="{D67B3345-C985-44D4-B32A-D7A9CB659CD3}" type="presParOf" srcId="{0206C142-22ED-42A3-9CCE-AEF8BDCD519E}" destId="{10E13D12-DAE9-429B-A640-1C4FA838AC97}" srcOrd="0" destOrd="0" presId="urn:microsoft.com/office/officeart/2005/8/layout/hierarchy4"/>
    <dgm:cxn modelId="{E6A0BF53-3DCC-4D17-91D2-FBAD85A36495}" type="presParOf" srcId="{0206C142-22ED-42A3-9CCE-AEF8BDCD519E}" destId="{EDCC4AE0-175F-4F7D-9D59-59FE34970190}" srcOrd="1" destOrd="0" presId="urn:microsoft.com/office/officeart/2005/8/layout/hierarchy4"/>
    <dgm:cxn modelId="{03E5BE65-9623-4EBC-AC79-DF944CEFCB4B}" type="presParOf" srcId="{D62A39E1-1725-429D-BDCE-72BD9CC05583}" destId="{A76CE3E9-23F7-40C7-803A-286B6CB9FC29}" srcOrd="3" destOrd="0" presId="urn:microsoft.com/office/officeart/2005/8/layout/hierarchy4"/>
    <dgm:cxn modelId="{B41C772F-B08D-488C-A5B1-C428ED0C4D64}" type="presParOf" srcId="{D62A39E1-1725-429D-BDCE-72BD9CC05583}" destId="{CE2C8BD8-7534-4D70-A298-C1CE17DCC823}" srcOrd="4" destOrd="0" presId="urn:microsoft.com/office/officeart/2005/8/layout/hierarchy4"/>
    <dgm:cxn modelId="{0C6826D8-012F-454F-BFC9-84D374C459B0}" type="presParOf" srcId="{CE2C8BD8-7534-4D70-A298-C1CE17DCC823}" destId="{4A9E1895-4AED-47F8-9D65-86799A8D1901}" srcOrd="0" destOrd="0" presId="urn:microsoft.com/office/officeart/2005/8/layout/hierarchy4"/>
    <dgm:cxn modelId="{61DA7FFB-BA21-406E-A6DB-AA6710C99D59}" type="presParOf" srcId="{CE2C8BD8-7534-4D70-A298-C1CE17DCC823}" destId="{4FF51251-187D-4BE5-B71B-70F586443B69}" srcOrd="1" destOrd="0" presId="urn:microsoft.com/office/officeart/2005/8/layout/hierarchy4"/>
    <dgm:cxn modelId="{0A91E61F-EB64-448F-86A8-DE714C778454}" type="presParOf" srcId="{CE2C8BD8-7534-4D70-A298-C1CE17DCC823}" destId="{245CAF85-170E-4BB1-B222-FE37B66B01C6}" srcOrd="2" destOrd="0" presId="urn:microsoft.com/office/officeart/2005/8/layout/hierarchy4"/>
    <dgm:cxn modelId="{E993D309-1D09-4469-9E91-9A540C5CEB8B}" type="presParOf" srcId="{245CAF85-170E-4BB1-B222-FE37B66B01C6}" destId="{95A43FE8-A4AC-4ED5-9F3A-FAF9628C3F45}" srcOrd="0" destOrd="0" presId="urn:microsoft.com/office/officeart/2005/8/layout/hierarchy4"/>
    <dgm:cxn modelId="{BA06A3FB-264E-47BD-BFB4-E4D56CEE0F3B}" type="presParOf" srcId="{95A43FE8-A4AC-4ED5-9F3A-FAF9628C3F45}" destId="{FDA80681-38C9-40C2-8833-CBB663084863}" srcOrd="0" destOrd="0" presId="urn:microsoft.com/office/officeart/2005/8/layout/hierarchy4"/>
    <dgm:cxn modelId="{C88CF8DB-F480-4365-B5A6-A6612CD4CDE1}" type="presParOf" srcId="{95A43FE8-A4AC-4ED5-9F3A-FAF9628C3F45}" destId="{B25612BF-A71D-4660-A197-42EF5EF2A8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8851B88-B475-4017-84DB-815BD94654F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CC904E-986C-4758-A7EF-7B0F499035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بعد الانتصار العظيم الذى تحقق على الصلبيين دبر أمراء المماليك مؤامرة للتخلص من السلطان توران شاه أخر سلاطين الدولة الأيوبية وقتلوه </a:t>
          </a:r>
          <a:endParaRPr lang="en-US" sz="3200" b="1" dirty="0">
            <a:solidFill>
              <a:schemeClr val="tx1"/>
            </a:solidFill>
          </a:endParaRPr>
        </a:p>
      </dgm:t>
    </dgm:pt>
    <dgm:pt modelId="{263D8316-C6E9-4324-A874-6FEBFF870C97}" type="parTrans" cxnId="{DD12DAFE-4335-4D7C-8701-285C0FF30CF7}">
      <dgm:prSet/>
      <dgm:spPr/>
      <dgm:t>
        <a:bodyPr/>
        <a:lstStyle/>
        <a:p>
          <a:endParaRPr lang="en-US"/>
        </a:p>
      </dgm:t>
    </dgm:pt>
    <dgm:pt modelId="{3242D369-CCD1-4877-ADF2-CA34B3D8D4B0}" type="sibTrans" cxnId="{DD12DAFE-4335-4D7C-8701-285C0FF30CF7}">
      <dgm:prSet/>
      <dgm:spPr/>
      <dgm:t>
        <a:bodyPr/>
        <a:lstStyle/>
        <a:p>
          <a:endParaRPr lang="en-US"/>
        </a:p>
      </dgm:t>
    </dgm:pt>
    <dgm:pt modelId="{1FD16CA5-3106-417A-9362-98232B73A7EF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وبهذا انتهى عهد الدولة الأيوبية وقامتد دولة المماليك فى مصر </a:t>
          </a:r>
          <a:endParaRPr lang="en-US" sz="3200" b="1" dirty="0">
            <a:solidFill>
              <a:schemeClr val="tx1"/>
            </a:solidFill>
          </a:endParaRPr>
        </a:p>
      </dgm:t>
    </dgm:pt>
    <dgm:pt modelId="{16D2E5B7-E806-4DF4-9B4D-390ACB2DE878}" type="parTrans" cxnId="{A8D0F2A7-C6C3-423F-B79A-0B53FBBD8A8F}">
      <dgm:prSet/>
      <dgm:spPr/>
      <dgm:t>
        <a:bodyPr/>
        <a:lstStyle/>
        <a:p>
          <a:endParaRPr lang="en-US"/>
        </a:p>
      </dgm:t>
    </dgm:pt>
    <dgm:pt modelId="{1FA82417-257D-402B-BFB7-BD85D6FC6B5C}" type="sibTrans" cxnId="{A8D0F2A7-C6C3-423F-B79A-0B53FBBD8A8F}">
      <dgm:prSet/>
      <dgm:spPr/>
      <dgm:t>
        <a:bodyPr/>
        <a:lstStyle/>
        <a:p>
          <a:endParaRPr lang="en-US"/>
        </a:p>
      </dgm:t>
    </dgm:pt>
    <dgm:pt modelId="{E55DA6C5-3707-4C9D-8823-F6837F2FAF83}" type="pres">
      <dgm:prSet presAssocID="{78851B88-B475-4017-84DB-815BD94654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E32802-D9F3-4035-95A0-79EC92D76607}" type="pres">
      <dgm:prSet presAssocID="{1FD16CA5-3106-417A-9362-98232B73A7EF}" presName="boxAndChildren" presStyleCnt="0"/>
      <dgm:spPr/>
    </dgm:pt>
    <dgm:pt modelId="{3F7DF8F2-B2DD-4274-8B7A-869C5342E7B1}" type="pres">
      <dgm:prSet presAssocID="{1FD16CA5-3106-417A-9362-98232B73A7EF}" presName="parentTextBox" presStyleLbl="node1" presStyleIdx="0" presStyleCnt="2"/>
      <dgm:spPr/>
      <dgm:t>
        <a:bodyPr/>
        <a:lstStyle/>
        <a:p>
          <a:endParaRPr lang="en-US"/>
        </a:p>
      </dgm:t>
    </dgm:pt>
    <dgm:pt modelId="{FEC9386B-B0E1-44BC-91DD-677E78C53D79}" type="pres">
      <dgm:prSet presAssocID="{3242D369-CCD1-4877-ADF2-CA34B3D8D4B0}" presName="sp" presStyleCnt="0"/>
      <dgm:spPr/>
    </dgm:pt>
    <dgm:pt modelId="{8D0FDF32-324B-4EC4-A6A2-25A60DA1A195}" type="pres">
      <dgm:prSet presAssocID="{00CC904E-986C-4758-A7EF-7B0F49903565}" presName="arrowAndChildren" presStyleCnt="0"/>
      <dgm:spPr/>
    </dgm:pt>
    <dgm:pt modelId="{74E5E11E-E7B8-43F7-8A18-89E209221616}" type="pres">
      <dgm:prSet presAssocID="{00CC904E-986C-4758-A7EF-7B0F49903565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65A1190-B764-4451-B9F4-6DAE508A51E1}" type="presOf" srcId="{78851B88-B475-4017-84DB-815BD94654F0}" destId="{E55DA6C5-3707-4C9D-8823-F6837F2FAF83}" srcOrd="0" destOrd="0" presId="urn:microsoft.com/office/officeart/2005/8/layout/process4"/>
    <dgm:cxn modelId="{B1A12E53-409B-48B8-BA52-E894364B812D}" type="presOf" srcId="{00CC904E-986C-4758-A7EF-7B0F49903565}" destId="{74E5E11E-E7B8-43F7-8A18-89E209221616}" srcOrd="0" destOrd="0" presId="urn:microsoft.com/office/officeart/2005/8/layout/process4"/>
    <dgm:cxn modelId="{DD12DAFE-4335-4D7C-8701-285C0FF30CF7}" srcId="{78851B88-B475-4017-84DB-815BD94654F0}" destId="{00CC904E-986C-4758-A7EF-7B0F49903565}" srcOrd="0" destOrd="0" parTransId="{263D8316-C6E9-4324-A874-6FEBFF870C97}" sibTransId="{3242D369-CCD1-4877-ADF2-CA34B3D8D4B0}"/>
    <dgm:cxn modelId="{A8D0F2A7-C6C3-423F-B79A-0B53FBBD8A8F}" srcId="{78851B88-B475-4017-84DB-815BD94654F0}" destId="{1FD16CA5-3106-417A-9362-98232B73A7EF}" srcOrd="1" destOrd="0" parTransId="{16D2E5B7-E806-4DF4-9B4D-390ACB2DE878}" sibTransId="{1FA82417-257D-402B-BFB7-BD85D6FC6B5C}"/>
    <dgm:cxn modelId="{CAF31980-54F4-4110-BE49-932D2368DD93}" type="presOf" srcId="{1FD16CA5-3106-417A-9362-98232B73A7EF}" destId="{3F7DF8F2-B2DD-4274-8B7A-869C5342E7B1}" srcOrd="0" destOrd="0" presId="urn:microsoft.com/office/officeart/2005/8/layout/process4"/>
    <dgm:cxn modelId="{BAFF5878-26F6-40E1-82C0-524B1EBE7C8B}" type="presParOf" srcId="{E55DA6C5-3707-4C9D-8823-F6837F2FAF83}" destId="{D5E32802-D9F3-4035-95A0-79EC92D76607}" srcOrd="0" destOrd="0" presId="urn:microsoft.com/office/officeart/2005/8/layout/process4"/>
    <dgm:cxn modelId="{5FC94EC9-897A-4EEA-8C1B-8ADF7F5E884B}" type="presParOf" srcId="{D5E32802-D9F3-4035-95A0-79EC92D76607}" destId="{3F7DF8F2-B2DD-4274-8B7A-869C5342E7B1}" srcOrd="0" destOrd="0" presId="urn:microsoft.com/office/officeart/2005/8/layout/process4"/>
    <dgm:cxn modelId="{FD551633-CACC-42B9-B855-CB7954B06B30}" type="presParOf" srcId="{E55DA6C5-3707-4C9D-8823-F6837F2FAF83}" destId="{FEC9386B-B0E1-44BC-91DD-677E78C53D79}" srcOrd="1" destOrd="0" presId="urn:microsoft.com/office/officeart/2005/8/layout/process4"/>
    <dgm:cxn modelId="{D7521273-0D8B-4748-B01B-F5B552176A06}" type="presParOf" srcId="{E55DA6C5-3707-4C9D-8823-F6837F2FAF83}" destId="{8D0FDF32-324B-4EC4-A6A2-25A60DA1A195}" srcOrd="2" destOrd="0" presId="urn:microsoft.com/office/officeart/2005/8/layout/process4"/>
    <dgm:cxn modelId="{C16E88B4-E62E-4891-A5C4-2F69E0146457}" type="presParOf" srcId="{8D0FDF32-324B-4EC4-A6A2-25A60DA1A195}" destId="{74E5E11E-E7B8-43F7-8A18-89E2092216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2400" b="1" dirty="0" smtClean="0">
              <a:solidFill>
                <a:schemeClr val="tx1"/>
              </a:solidFill>
            </a:rPr>
            <a:t>1- تنسب الدولة الأيوبية إلى صلاح الدين يوسف بن نجم الدين أيوب كردى الأصل </a:t>
          </a:r>
          <a:endParaRPr lang="en-US" sz="24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3E095351-3E75-4F72-B570-768FDD5F7A7F}">
      <dgm:prSet phldrT="[Text]" custT="1"/>
      <dgm:spPr/>
      <dgm:t>
        <a:bodyPr/>
        <a:lstStyle/>
        <a:p>
          <a:pPr algn="ctr"/>
          <a:r>
            <a:rPr lang="ar-EG" sz="2400" b="1" dirty="0" smtClean="0">
              <a:solidFill>
                <a:schemeClr val="tx1"/>
              </a:solidFill>
            </a:rPr>
            <a:t>2- حفظ القرأن الكريم ودرس الفقه وتدرب على الفروسية </a:t>
          </a:r>
          <a:endParaRPr lang="en-US" sz="2400" b="1" dirty="0">
            <a:solidFill>
              <a:schemeClr val="tx1"/>
            </a:solidFill>
          </a:endParaRPr>
        </a:p>
      </dgm:t>
    </dgm:pt>
    <dgm:pt modelId="{508061C3-17DF-4D16-872F-378226F9EF2A}" type="parTrans" cxnId="{1CEF17ED-62EB-4836-9B8E-1C414DE6557F}">
      <dgm:prSet/>
      <dgm:spPr/>
      <dgm:t>
        <a:bodyPr/>
        <a:lstStyle/>
        <a:p>
          <a:endParaRPr lang="en-US"/>
        </a:p>
      </dgm:t>
    </dgm:pt>
    <dgm:pt modelId="{591B795A-D532-42E3-A1C8-B0E0A707E4F1}" type="sibTrans" cxnId="{1CEF17ED-62EB-4836-9B8E-1C414DE6557F}">
      <dgm:prSet/>
      <dgm:spPr/>
      <dgm:t>
        <a:bodyPr/>
        <a:lstStyle/>
        <a:p>
          <a:endParaRPr lang="en-US"/>
        </a:p>
      </dgm:t>
    </dgm:pt>
    <dgm:pt modelId="{D76B3877-BD67-4EF9-8EBF-32789DD15583}">
      <dgm:prSet phldrT="[Text]" custT="1"/>
      <dgm:spPr/>
      <dgm:t>
        <a:bodyPr/>
        <a:lstStyle/>
        <a:p>
          <a:pPr algn="ctr"/>
          <a:r>
            <a:rPr lang="ar-EG" sz="2400" b="1" dirty="0" smtClean="0">
              <a:solidFill>
                <a:schemeClr val="tx1"/>
              </a:solidFill>
            </a:rPr>
            <a:t>3- والتحق فى شبابه بجيش نور الدين محمودالذى أحبه  وقربه إليه </a:t>
          </a:r>
          <a:endParaRPr lang="en-US" sz="2400" b="1" dirty="0">
            <a:solidFill>
              <a:schemeClr val="tx1"/>
            </a:solidFill>
          </a:endParaRPr>
        </a:p>
      </dgm:t>
    </dgm:pt>
    <dgm:pt modelId="{2F079AEC-3347-46B2-B1F2-63B58C489163}" type="parTrans" cxnId="{7F30D82C-3B1D-4690-A8DE-49F6974BCEC9}">
      <dgm:prSet/>
      <dgm:spPr/>
      <dgm:t>
        <a:bodyPr/>
        <a:lstStyle/>
        <a:p>
          <a:endParaRPr lang="en-US"/>
        </a:p>
      </dgm:t>
    </dgm:pt>
    <dgm:pt modelId="{EE391C28-DBEA-4AF1-A65C-91CD1665F55B}" type="sibTrans" cxnId="{7F30D82C-3B1D-4690-A8DE-49F6974BCEC9}">
      <dgm:prSet/>
      <dgm:spPr/>
      <dgm:t>
        <a:bodyPr/>
        <a:lstStyle/>
        <a:p>
          <a:endParaRPr lang="en-US"/>
        </a:p>
      </dgm:t>
    </dgm:pt>
    <dgm:pt modelId="{0F6F67EA-271D-4558-9AEC-C4AE0854C0D6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4- واستطاع إنهاء الخلافة الفاطمية وإقامة الدولة الأيوبية </a:t>
          </a:r>
          <a:endParaRPr lang="en-US" b="1" dirty="0">
            <a:solidFill>
              <a:schemeClr val="tx1"/>
            </a:solidFill>
          </a:endParaRPr>
        </a:p>
      </dgm:t>
    </dgm:pt>
    <dgm:pt modelId="{5B180B70-15C4-4C8F-AC51-1129E1B5DB46}" type="parTrans" cxnId="{53BDA86C-2D88-4714-BAE0-E3F81AA6BEC5}">
      <dgm:prSet/>
      <dgm:spPr/>
      <dgm:t>
        <a:bodyPr/>
        <a:lstStyle/>
        <a:p>
          <a:endParaRPr lang="en-US"/>
        </a:p>
      </dgm:t>
    </dgm:pt>
    <dgm:pt modelId="{2F1B44C9-8BE9-4E7F-8186-BF582E58AF85}" type="sibTrans" cxnId="{53BDA86C-2D88-4714-BAE0-E3F81AA6BEC5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4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4"/>
      <dgm:spPr/>
    </dgm:pt>
    <dgm:pt modelId="{3F2BDC27-4B0B-4226-9ED7-B2104935827B}" type="pres">
      <dgm:prSet presAssocID="{5C01F489-2427-4924-8150-2CCBC4B480B7}" presName="dstNode" presStyleLbl="node1" presStyleIdx="0" presStyleCnt="4"/>
      <dgm:spPr/>
    </dgm:pt>
    <dgm:pt modelId="{CDE99BBF-A2AE-4598-AC53-1A4B66EDE569}" type="pres">
      <dgm:prSet presAssocID="{5F07F944-453D-4FAB-93B9-6848CCF869C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4"/>
      <dgm:spPr/>
    </dgm:pt>
    <dgm:pt modelId="{5D5994D5-CA23-468D-86D7-65AC2D33B02E}" type="pres">
      <dgm:prSet presAssocID="{3E095351-3E75-4F72-B570-768FDD5F7A7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F5E3-8920-49FA-8715-F85FEE839C21}" type="pres">
      <dgm:prSet presAssocID="{3E095351-3E75-4F72-B570-768FDD5F7A7F}" presName="accent_2" presStyleCnt="0"/>
      <dgm:spPr/>
    </dgm:pt>
    <dgm:pt modelId="{B2FF38C8-051D-49B2-AEBB-949FE8CF4208}" type="pres">
      <dgm:prSet presAssocID="{3E095351-3E75-4F72-B570-768FDD5F7A7F}" presName="accentRepeatNode" presStyleLbl="solidFgAcc1" presStyleIdx="1" presStyleCnt="4"/>
      <dgm:spPr/>
    </dgm:pt>
    <dgm:pt modelId="{45D8C554-7BAA-4E08-98F4-B9C7E1AF743A}" type="pres">
      <dgm:prSet presAssocID="{D76B3877-BD67-4EF9-8EBF-32789DD1558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765A9-FAFE-4881-A26B-05184EECA613}" type="pres">
      <dgm:prSet presAssocID="{D76B3877-BD67-4EF9-8EBF-32789DD15583}" presName="accent_3" presStyleCnt="0"/>
      <dgm:spPr/>
    </dgm:pt>
    <dgm:pt modelId="{36E41AE6-A8F9-4021-8EEA-EF5EA44CE413}" type="pres">
      <dgm:prSet presAssocID="{D76B3877-BD67-4EF9-8EBF-32789DD15583}" presName="accentRepeatNode" presStyleLbl="solidFgAcc1" presStyleIdx="2" presStyleCnt="4"/>
      <dgm:spPr/>
    </dgm:pt>
    <dgm:pt modelId="{2F73449F-2F1C-4248-99AB-E05680C870E5}" type="pres">
      <dgm:prSet presAssocID="{0F6F67EA-271D-4558-9AEC-C4AE0854C0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C44CA-253C-4A96-8BD9-DAF1BB6E5F8F}" type="pres">
      <dgm:prSet presAssocID="{0F6F67EA-271D-4558-9AEC-C4AE0854C0D6}" presName="accent_4" presStyleCnt="0"/>
      <dgm:spPr/>
    </dgm:pt>
    <dgm:pt modelId="{AC9284AE-DFE5-4AC2-AA24-ED6FE206D6C9}" type="pres">
      <dgm:prSet presAssocID="{0F6F67EA-271D-4558-9AEC-C4AE0854C0D6}" presName="accentRepeatNode" presStyleLbl="solidFgAcc1" presStyleIdx="3" presStyleCnt="4"/>
      <dgm:spPr/>
    </dgm:pt>
  </dgm:ptLst>
  <dgm:cxnLst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1CEF17ED-62EB-4836-9B8E-1C414DE6557F}" srcId="{5C01F489-2427-4924-8150-2CCBC4B480B7}" destId="{3E095351-3E75-4F72-B570-768FDD5F7A7F}" srcOrd="1" destOrd="0" parTransId="{508061C3-17DF-4D16-872F-378226F9EF2A}" sibTransId="{591B795A-D532-42E3-A1C8-B0E0A707E4F1}"/>
    <dgm:cxn modelId="{FDEC9EAC-911A-404A-9DEC-6D74CE8BB41B}" type="presOf" srcId="{3E095351-3E75-4F72-B570-768FDD5F7A7F}" destId="{5D5994D5-CA23-468D-86D7-65AC2D33B02E}" srcOrd="0" destOrd="0" presId="urn:microsoft.com/office/officeart/2008/layout/VerticalCurvedList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75326237-39D3-4779-AD99-AB6C6C59CC7B}" type="presOf" srcId="{D76B3877-BD67-4EF9-8EBF-32789DD15583}" destId="{45D8C554-7BAA-4E08-98F4-B9C7E1AF743A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4B20D296-3FD1-4DA6-892A-F0AF922862A1}" type="presOf" srcId="{0F6F67EA-271D-4558-9AEC-C4AE0854C0D6}" destId="{2F73449F-2F1C-4248-99AB-E05680C870E5}" srcOrd="0" destOrd="0" presId="urn:microsoft.com/office/officeart/2008/layout/VerticalCurvedList"/>
    <dgm:cxn modelId="{7F30D82C-3B1D-4690-A8DE-49F6974BCEC9}" srcId="{5C01F489-2427-4924-8150-2CCBC4B480B7}" destId="{D76B3877-BD67-4EF9-8EBF-32789DD15583}" srcOrd="2" destOrd="0" parTransId="{2F079AEC-3347-46B2-B1F2-63B58C489163}" sibTransId="{EE391C28-DBEA-4AF1-A65C-91CD1665F55B}"/>
    <dgm:cxn modelId="{53BDA86C-2D88-4714-BAE0-E3F81AA6BEC5}" srcId="{5C01F489-2427-4924-8150-2CCBC4B480B7}" destId="{0F6F67EA-271D-4558-9AEC-C4AE0854C0D6}" srcOrd="3" destOrd="0" parTransId="{5B180B70-15C4-4C8F-AC51-1129E1B5DB46}" sibTransId="{2F1B44C9-8BE9-4E7F-8186-BF582E58AF85}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97D10CA5-DAFB-44C8-86A6-E92BDE943BE7}" type="presParOf" srcId="{90999EC0-5CC5-4F56-A76A-021140497BB6}" destId="{5D5994D5-CA23-468D-86D7-65AC2D33B02E}" srcOrd="3" destOrd="0" presId="urn:microsoft.com/office/officeart/2008/layout/VerticalCurvedList"/>
    <dgm:cxn modelId="{A80BEEF4-3CAF-4285-B414-346070C011A3}" type="presParOf" srcId="{90999EC0-5CC5-4F56-A76A-021140497BB6}" destId="{AFC8F5E3-8920-49FA-8715-F85FEE839C21}" srcOrd="4" destOrd="0" presId="urn:microsoft.com/office/officeart/2008/layout/VerticalCurvedList"/>
    <dgm:cxn modelId="{814FFB91-EB3C-43B4-AEF4-1EBB46EF10BD}" type="presParOf" srcId="{AFC8F5E3-8920-49FA-8715-F85FEE839C21}" destId="{B2FF38C8-051D-49B2-AEBB-949FE8CF4208}" srcOrd="0" destOrd="0" presId="urn:microsoft.com/office/officeart/2008/layout/VerticalCurvedList"/>
    <dgm:cxn modelId="{605159FC-DD93-42B6-904E-02F729326A65}" type="presParOf" srcId="{90999EC0-5CC5-4F56-A76A-021140497BB6}" destId="{45D8C554-7BAA-4E08-98F4-B9C7E1AF743A}" srcOrd="5" destOrd="0" presId="urn:microsoft.com/office/officeart/2008/layout/VerticalCurvedList"/>
    <dgm:cxn modelId="{E962D591-AB5D-4529-8AB9-8BD63EB7DD3C}" type="presParOf" srcId="{90999EC0-5CC5-4F56-A76A-021140497BB6}" destId="{3D7765A9-FAFE-4881-A26B-05184EECA613}" srcOrd="6" destOrd="0" presId="urn:microsoft.com/office/officeart/2008/layout/VerticalCurvedList"/>
    <dgm:cxn modelId="{461B95C8-0DDA-45D4-8E7A-A163D0E6475C}" type="presParOf" srcId="{3D7765A9-FAFE-4881-A26B-05184EECA613}" destId="{36E41AE6-A8F9-4021-8EEA-EF5EA44CE413}" srcOrd="0" destOrd="0" presId="urn:microsoft.com/office/officeart/2008/layout/VerticalCurvedList"/>
    <dgm:cxn modelId="{48017E0B-BE36-48B1-B514-15DB7F70C524}" type="presParOf" srcId="{90999EC0-5CC5-4F56-A76A-021140497BB6}" destId="{2F73449F-2F1C-4248-99AB-E05680C870E5}" srcOrd="7" destOrd="0" presId="urn:microsoft.com/office/officeart/2008/layout/VerticalCurvedList"/>
    <dgm:cxn modelId="{8BCCB37C-3ECB-4822-A2FF-4265DFB82124}" type="presParOf" srcId="{90999EC0-5CC5-4F56-A76A-021140497BB6}" destId="{6D0C44CA-253C-4A96-8BD9-DAF1BB6E5F8F}" srcOrd="8" destOrd="0" presId="urn:microsoft.com/office/officeart/2008/layout/VerticalCurvedList"/>
    <dgm:cxn modelId="{B47A59F9-C7B1-416A-BC9B-BE5EC19069DC}" type="presParOf" srcId="{6D0C44CA-253C-4A96-8BD9-DAF1BB6E5F8F}" destId="{AC9284AE-DFE5-4AC2-AA24-ED6FE206D6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اندفعت الحملات الصليبية نحو المشرق على شكل موجات متتاليه استمرت من سنة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490ه – 1</a:t>
          </a:r>
          <a:r>
            <a:rPr lang="ar-EG" sz="3200" b="1" dirty="0" smtClean="0">
              <a:solidFill>
                <a:schemeClr val="tx1"/>
              </a:solidFill>
            </a:rPr>
            <a:t>096م حتى سنة 690ه – 1291م </a:t>
          </a:r>
          <a:endParaRPr lang="en-US" sz="32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3E095351-3E75-4F72-B570-768FDD5F7A7F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مستغلة حالة ضعف الدولة الإسلامية أنذاك  </a:t>
          </a:r>
          <a:endParaRPr lang="en-US" sz="3200" b="1" dirty="0">
            <a:solidFill>
              <a:schemeClr val="tx1"/>
            </a:solidFill>
          </a:endParaRPr>
        </a:p>
      </dgm:t>
    </dgm:pt>
    <dgm:pt modelId="{508061C3-17DF-4D16-872F-378226F9EF2A}" type="parTrans" cxnId="{1CEF17ED-62EB-4836-9B8E-1C414DE6557F}">
      <dgm:prSet/>
      <dgm:spPr/>
      <dgm:t>
        <a:bodyPr/>
        <a:lstStyle/>
        <a:p>
          <a:endParaRPr lang="en-US"/>
        </a:p>
      </dgm:t>
    </dgm:pt>
    <dgm:pt modelId="{591B795A-D532-42E3-A1C8-B0E0A707E4F1}" type="sibTrans" cxnId="{1CEF17ED-62EB-4836-9B8E-1C414DE6557F}">
      <dgm:prSet/>
      <dgm:spPr/>
      <dgm:t>
        <a:bodyPr/>
        <a:lstStyle/>
        <a:p>
          <a:endParaRPr lang="en-US"/>
        </a:p>
      </dgm:t>
    </dgm:pt>
    <dgm:pt modelId="{31D51AD8-A794-4FBB-B7A9-DE11858EA65C}" type="pres">
      <dgm:prSet presAssocID="{5C01F489-2427-4924-8150-2CCBC4B480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A9754-DAAA-4DC5-8C12-31912F5ED65B}" type="pres">
      <dgm:prSet presAssocID="{3E095351-3E75-4F72-B570-768FDD5F7A7F}" presName="boxAndChildren" presStyleCnt="0"/>
      <dgm:spPr/>
    </dgm:pt>
    <dgm:pt modelId="{014564AE-521D-4692-9380-0087C3F13D31}" type="pres">
      <dgm:prSet presAssocID="{3E095351-3E75-4F72-B570-768FDD5F7A7F}" presName="parentTextBox" presStyleLbl="node1" presStyleIdx="0" presStyleCnt="2"/>
      <dgm:spPr/>
      <dgm:t>
        <a:bodyPr/>
        <a:lstStyle/>
        <a:p>
          <a:endParaRPr lang="en-US"/>
        </a:p>
      </dgm:t>
    </dgm:pt>
    <dgm:pt modelId="{54D4C25B-D891-4857-9FA5-63DF6A24416A}" type="pres">
      <dgm:prSet presAssocID="{623EDAEE-2FF1-4B80-8CBC-48E2C6D5093C}" presName="sp" presStyleCnt="0"/>
      <dgm:spPr/>
    </dgm:pt>
    <dgm:pt modelId="{C50967A5-E338-41A9-897E-72C25CF65B68}" type="pres">
      <dgm:prSet presAssocID="{5F07F944-453D-4FAB-93B9-6848CCF869C3}" presName="arrowAndChildren" presStyleCnt="0"/>
      <dgm:spPr/>
    </dgm:pt>
    <dgm:pt modelId="{520F32B6-BAD8-48DE-93AF-A414F648F8FB}" type="pres">
      <dgm:prSet presAssocID="{5F07F944-453D-4FAB-93B9-6848CCF869C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658FEB7-02A9-4873-9E2C-D4BE0D0CFD0C}" type="presOf" srcId="{3E095351-3E75-4F72-B570-768FDD5F7A7F}" destId="{014564AE-521D-4692-9380-0087C3F13D31}" srcOrd="0" destOrd="0" presId="urn:microsoft.com/office/officeart/2005/8/layout/process4"/>
    <dgm:cxn modelId="{1CEF17ED-62EB-4836-9B8E-1C414DE6557F}" srcId="{5C01F489-2427-4924-8150-2CCBC4B480B7}" destId="{3E095351-3E75-4F72-B570-768FDD5F7A7F}" srcOrd="1" destOrd="0" parTransId="{508061C3-17DF-4D16-872F-378226F9EF2A}" sibTransId="{591B795A-D532-42E3-A1C8-B0E0A707E4F1}"/>
    <dgm:cxn modelId="{577F4DAC-FA43-4B3C-8417-827C67955371}" type="presOf" srcId="{5C01F489-2427-4924-8150-2CCBC4B480B7}" destId="{31D51AD8-A794-4FBB-B7A9-DE11858EA65C}" srcOrd="0" destOrd="0" presId="urn:microsoft.com/office/officeart/2005/8/layout/process4"/>
    <dgm:cxn modelId="{90DA0624-37E8-4B46-8B94-7B506CE165F0}" type="presOf" srcId="{5F07F944-453D-4FAB-93B9-6848CCF869C3}" destId="{520F32B6-BAD8-48DE-93AF-A414F648F8FB}" srcOrd="0" destOrd="0" presId="urn:microsoft.com/office/officeart/2005/8/layout/process4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746C2221-6F9D-4871-A316-881E79FFD401}" type="presParOf" srcId="{31D51AD8-A794-4FBB-B7A9-DE11858EA65C}" destId="{ECBA9754-DAAA-4DC5-8C12-31912F5ED65B}" srcOrd="0" destOrd="0" presId="urn:microsoft.com/office/officeart/2005/8/layout/process4"/>
    <dgm:cxn modelId="{2FECB29F-1BB6-4510-808B-E8D97E814B2C}" type="presParOf" srcId="{ECBA9754-DAAA-4DC5-8C12-31912F5ED65B}" destId="{014564AE-521D-4692-9380-0087C3F13D31}" srcOrd="0" destOrd="0" presId="urn:microsoft.com/office/officeart/2005/8/layout/process4"/>
    <dgm:cxn modelId="{2BACA917-44E0-448E-A0FD-796CDA485655}" type="presParOf" srcId="{31D51AD8-A794-4FBB-B7A9-DE11858EA65C}" destId="{54D4C25B-D891-4857-9FA5-63DF6A24416A}" srcOrd="1" destOrd="0" presId="urn:microsoft.com/office/officeart/2005/8/layout/process4"/>
    <dgm:cxn modelId="{A1403F20-7693-4847-8597-DB9A55C91DAD}" type="presParOf" srcId="{31D51AD8-A794-4FBB-B7A9-DE11858EA65C}" destId="{C50967A5-E338-41A9-897E-72C25CF65B68}" srcOrd="2" destOrd="0" presId="urn:microsoft.com/office/officeart/2005/8/layout/process4"/>
    <dgm:cxn modelId="{035B0312-38A6-4471-B267-7A6B07D3E575}" type="presParOf" srcId="{C50967A5-E338-41A9-897E-72C25CF65B68}" destId="{520F32B6-BAD8-48DE-93AF-A414F648F8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لأن الجنود اتخذوا من الصليب شعار لهم رسموه على صدورهم وأعلامهم</a:t>
          </a:r>
          <a:endParaRPr lang="en-US" sz="32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3E095351-3E75-4F72-B570-768FDD5F7A7F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وقد نجحت الحمله الصليبية الأولى فى إقامة ثلاث امارات صليبية ووملكة فى الشرق</a:t>
          </a:r>
          <a:endParaRPr lang="en-US" sz="3200" b="1" dirty="0">
            <a:solidFill>
              <a:schemeClr val="tx1"/>
            </a:solidFill>
          </a:endParaRPr>
        </a:p>
      </dgm:t>
    </dgm:pt>
    <dgm:pt modelId="{508061C3-17DF-4D16-872F-378226F9EF2A}" type="parTrans" cxnId="{1CEF17ED-62EB-4836-9B8E-1C414DE6557F}">
      <dgm:prSet/>
      <dgm:spPr/>
      <dgm:t>
        <a:bodyPr/>
        <a:lstStyle/>
        <a:p>
          <a:endParaRPr lang="en-US"/>
        </a:p>
      </dgm:t>
    </dgm:pt>
    <dgm:pt modelId="{591B795A-D532-42E3-A1C8-B0E0A707E4F1}" type="sibTrans" cxnId="{1CEF17ED-62EB-4836-9B8E-1C414DE6557F}">
      <dgm:prSet/>
      <dgm:spPr/>
      <dgm:t>
        <a:bodyPr/>
        <a:lstStyle/>
        <a:p>
          <a:endParaRPr lang="en-US"/>
        </a:p>
      </dgm:t>
    </dgm:pt>
    <dgm:pt modelId="{31D51AD8-A794-4FBB-B7A9-DE11858EA65C}" type="pres">
      <dgm:prSet presAssocID="{5C01F489-2427-4924-8150-2CCBC4B480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A9754-DAAA-4DC5-8C12-31912F5ED65B}" type="pres">
      <dgm:prSet presAssocID="{3E095351-3E75-4F72-B570-768FDD5F7A7F}" presName="boxAndChildren" presStyleCnt="0"/>
      <dgm:spPr/>
    </dgm:pt>
    <dgm:pt modelId="{014564AE-521D-4692-9380-0087C3F13D31}" type="pres">
      <dgm:prSet presAssocID="{3E095351-3E75-4F72-B570-768FDD5F7A7F}" presName="parentTextBox" presStyleLbl="node1" presStyleIdx="0" presStyleCnt="2"/>
      <dgm:spPr/>
      <dgm:t>
        <a:bodyPr/>
        <a:lstStyle/>
        <a:p>
          <a:endParaRPr lang="en-US"/>
        </a:p>
      </dgm:t>
    </dgm:pt>
    <dgm:pt modelId="{54D4C25B-D891-4857-9FA5-63DF6A24416A}" type="pres">
      <dgm:prSet presAssocID="{623EDAEE-2FF1-4B80-8CBC-48E2C6D5093C}" presName="sp" presStyleCnt="0"/>
      <dgm:spPr/>
    </dgm:pt>
    <dgm:pt modelId="{C50967A5-E338-41A9-897E-72C25CF65B68}" type="pres">
      <dgm:prSet presAssocID="{5F07F944-453D-4FAB-93B9-6848CCF869C3}" presName="arrowAndChildren" presStyleCnt="0"/>
      <dgm:spPr/>
    </dgm:pt>
    <dgm:pt modelId="{520F32B6-BAD8-48DE-93AF-A414F648F8FB}" type="pres">
      <dgm:prSet presAssocID="{5F07F944-453D-4FAB-93B9-6848CCF869C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658FEB7-02A9-4873-9E2C-D4BE0D0CFD0C}" type="presOf" srcId="{3E095351-3E75-4F72-B570-768FDD5F7A7F}" destId="{014564AE-521D-4692-9380-0087C3F13D31}" srcOrd="0" destOrd="0" presId="urn:microsoft.com/office/officeart/2005/8/layout/process4"/>
    <dgm:cxn modelId="{1CEF17ED-62EB-4836-9B8E-1C414DE6557F}" srcId="{5C01F489-2427-4924-8150-2CCBC4B480B7}" destId="{3E095351-3E75-4F72-B570-768FDD5F7A7F}" srcOrd="1" destOrd="0" parTransId="{508061C3-17DF-4D16-872F-378226F9EF2A}" sibTransId="{591B795A-D532-42E3-A1C8-B0E0A707E4F1}"/>
    <dgm:cxn modelId="{577F4DAC-FA43-4B3C-8417-827C67955371}" type="presOf" srcId="{5C01F489-2427-4924-8150-2CCBC4B480B7}" destId="{31D51AD8-A794-4FBB-B7A9-DE11858EA65C}" srcOrd="0" destOrd="0" presId="urn:microsoft.com/office/officeart/2005/8/layout/process4"/>
    <dgm:cxn modelId="{90DA0624-37E8-4B46-8B94-7B506CE165F0}" type="presOf" srcId="{5F07F944-453D-4FAB-93B9-6848CCF869C3}" destId="{520F32B6-BAD8-48DE-93AF-A414F648F8FB}" srcOrd="0" destOrd="0" presId="urn:microsoft.com/office/officeart/2005/8/layout/process4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746C2221-6F9D-4871-A316-881E79FFD401}" type="presParOf" srcId="{31D51AD8-A794-4FBB-B7A9-DE11858EA65C}" destId="{ECBA9754-DAAA-4DC5-8C12-31912F5ED65B}" srcOrd="0" destOrd="0" presId="urn:microsoft.com/office/officeart/2005/8/layout/process4"/>
    <dgm:cxn modelId="{2FECB29F-1BB6-4510-808B-E8D97E814B2C}" type="presParOf" srcId="{ECBA9754-DAAA-4DC5-8C12-31912F5ED65B}" destId="{014564AE-521D-4692-9380-0087C3F13D31}" srcOrd="0" destOrd="0" presId="urn:microsoft.com/office/officeart/2005/8/layout/process4"/>
    <dgm:cxn modelId="{2BACA917-44E0-448E-A0FD-796CDA485655}" type="presParOf" srcId="{31D51AD8-A794-4FBB-B7A9-DE11858EA65C}" destId="{54D4C25B-D891-4857-9FA5-63DF6A24416A}" srcOrd="1" destOrd="0" presId="urn:microsoft.com/office/officeart/2005/8/layout/process4"/>
    <dgm:cxn modelId="{A1403F20-7693-4847-8597-DB9A55C91DAD}" type="presParOf" srcId="{31D51AD8-A794-4FBB-B7A9-DE11858EA65C}" destId="{C50967A5-E338-41A9-897E-72C25CF65B68}" srcOrd="2" destOrd="0" presId="urn:microsoft.com/office/officeart/2005/8/layout/process4"/>
    <dgm:cxn modelId="{035B0312-38A6-4471-B267-7A6B07D3E575}" type="presParOf" srcId="{C50967A5-E338-41A9-897E-72C25CF65B68}" destId="{520F32B6-BAD8-48DE-93AF-A414F648F8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27D728-0627-4CF0-BD28-9EE128822673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5308E0-E491-4802-B24E-103EF1BFC8F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جهاد صلاح الدين الأيوبى </a:t>
          </a:r>
          <a:endParaRPr lang="en-US" b="1" dirty="0">
            <a:solidFill>
              <a:schemeClr val="tx1"/>
            </a:solidFill>
          </a:endParaRPr>
        </a:p>
      </dgm:t>
    </dgm:pt>
    <dgm:pt modelId="{9C14EB16-DA55-47C1-9B8B-B49F00E57872}" type="parTrans" cxnId="{120A6F2A-95D0-400D-9F15-46C74AF479ED}">
      <dgm:prSet/>
      <dgm:spPr/>
      <dgm:t>
        <a:bodyPr/>
        <a:lstStyle/>
        <a:p>
          <a:endParaRPr lang="en-US"/>
        </a:p>
      </dgm:t>
    </dgm:pt>
    <dgm:pt modelId="{F5159158-5BEE-42DF-B8A0-E0BA7AB22F8F}" type="sibTrans" cxnId="{120A6F2A-95D0-400D-9F15-46C74AF479ED}">
      <dgm:prSet/>
      <dgm:spPr/>
      <dgm:t>
        <a:bodyPr/>
        <a:lstStyle/>
        <a:p>
          <a:endParaRPr lang="en-US"/>
        </a:p>
      </dgm:t>
    </dgm:pt>
    <dgm:pt modelId="{F2A635DA-5583-4B38-95D4-5C62554FA05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جهاد نور الدين محمود </a:t>
          </a:r>
          <a:endParaRPr lang="en-US" b="1" dirty="0">
            <a:solidFill>
              <a:schemeClr val="tx1"/>
            </a:solidFill>
          </a:endParaRPr>
        </a:p>
      </dgm:t>
    </dgm:pt>
    <dgm:pt modelId="{2F641470-4580-42EC-89DB-8C0D5CDD3628}" type="parTrans" cxnId="{2B759AC5-7E01-4783-B273-35D3DF75E345}">
      <dgm:prSet/>
      <dgm:spPr/>
      <dgm:t>
        <a:bodyPr/>
        <a:lstStyle/>
        <a:p>
          <a:endParaRPr lang="en-US"/>
        </a:p>
      </dgm:t>
    </dgm:pt>
    <dgm:pt modelId="{F99CD08A-287A-4325-92E8-F5D345C791BB}" type="sibTrans" cxnId="{2B759AC5-7E01-4783-B273-35D3DF75E345}">
      <dgm:prSet/>
      <dgm:spPr/>
      <dgm:t>
        <a:bodyPr/>
        <a:lstStyle/>
        <a:p>
          <a:endParaRPr lang="en-US"/>
        </a:p>
      </dgm:t>
    </dgm:pt>
    <dgm:pt modelId="{34BC4338-F1D5-4C4E-9499-C7013C8A972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جهاد عماد الدين زنكى </a:t>
          </a:r>
          <a:endParaRPr lang="en-US" b="1" dirty="0">
            <a:solidFill>
              <a:schemeClr val="tx1"/>
            </a:solidFill>
          </a:endParaRPr>
        </a:p>
      </dgm:t>
    </dgm:pt>
    <dgm:pt modelId="{A801D49A-445C-4109-9162-909D8B04BACF}" type="parTrans" cxnId="{14E54DF4-90EC-4CC3-B8D5-8B5ECBE4613F}">
      <dgm:prSet/>
      <dgm:spPr/>
      <dgm:t>
        <a:bodyPr/>
        <a:lstStyle/>
        <a:p>
          <a:endParaRPr lang="en-US"/>
        </a:p>
      </dgm:t>
    </dgm:pt>
    <dgm:pt modelId="{DEC8A97E-2441-4724-A3E5-47952F1DA4E7}" type="sibTrans" cxnId="{14E54DF4-90EC-4CC3-B8D5-8B5ECBE4613F}">
      <dgm:prSet/>
      <dgm:spPr/>
      <dgm:t>
        <a:bodyPr/>
        <a:lstStyle/>
        <a:p>
          <a:endParaRPr lang="en-US"/>
        </a:p>
      </dgm:t>
    </dgm:pt>
    <dgm:pt modelId="{08731718-D237-43C9-A5B8-8CC9148CAF5D}" type="pres">
      <dgm:prSet presAssocID="{E027D728-0627-4CF0-BD28-9EE128822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8958E-94BD-40AA-92D8-F0E935240215}" type="pres">
      <dgm:prSet presAssocID="{445308E0-E491-4802-B24E-103EF1BFC8F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92F9E-2E06-4D42-8E78-555DB71FFA78}" type="pres">
      <dgm:prSet presAssocID="{F5159158-5BEE-42DF-B8A0-E0BA7AB22F8F}" presName="sibTrans" presStyleCnt="0"/>
      <dgm:spPr/>
    </dgm:pt>
    <dgm:pt modelId="{11EF7A8E-3485-46D6-98C8-2A9C93E8C5E6}" type="pres">
      <dgm:prSet presAssocID="{F2A635DA-5583-4B38-95D4-5C62554FA0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4E2D-A998-43D8-AE46-793243081C03}" type="pres">
      <dgm:prSet presAssocID="{F99CD08A-287A-4325-92E8-F5D345C791BB}" presName="sibTrans" presStyleCnt="0"/>
      <dgm:spPr/>
    </dgm:pt>
    <dgm:pt modelId="{D50BBEF0-141A-4227-AB1F-B6A9A0DEA6F6}" type="pres">
      <dgm:prSet presAssocID="{34BC4338-F1D5-4C4E-9499-C7013C8A97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54DF4-90EC-4CC3-B8D5-8B5ECBE4613F}" srcId="{E027D728-0627-4CF0-BD28-9EE128822673}" destId="{34BC4338-F1D5-4C4E-9499-C7013C8A972F}" srcOrd="2" destOrd="0" parTransId="{A801D49A-445C-4109-9162-909D8B04BACF}" sibTransId="{DEC8A97E-2441-4724-A3E5-47952F1DA4E7}"/>
    <dgm:cxn modelId="{BC868DF6-61A3-4F0F-9F94-25C28675EBC7}" type="presOf" srcId="{E027D728-0627-4CF0-BD28-9EE128822673}" destId="{08731718-D237-43C9-A5B8-8CC9148CAF5D}" srcOrd="0" destOrd="0" presId="urn:microsoft.com/office/officeart/2005/8/layout/hList6"/>
    <dgm:cxn modelId="{120A6F2A-95D0-400D-9F15-46C74AF479ED}" srcId="{E027D728-0627-4CF0-BD28-9EE128822673}" destId="{445308E0-E491-4802-B24E-103EF1BFC8FD}" srcOrd="0" destOrd="0" parTransId="{9C14EB16-DA55-47C1-9B8B-B49F00E57872}" sibTransId="{F5159158-5BEE-42DF-B8A0-E0BA7AB22F8F}"/>
    <dgm:cxn modelId="{9D75B840-CA6E-402A-A7E8-071F318AA3BA}" type="presOf" srcId="{34BC4338-F1D5-4C4E-9499-C7013C8A972F}" destId="{D50BBEF0-141A-4227-AB1F-B6A9A0DEA6F6}" srcOrd="0" destOrd="0" presId="urn:microsoft.com/office/officeart/2005/8/layout/hList6"/>
    <dgm:cxn modelId="{6A8C724C-C10B-406A-83B9-C4328172A081}" type="presOf" srcId="{F2A635DA-5583-4B38-95D4-5C62554FA059}" destId="{11EF7A8E-3485-46D6-98C8-2A9C93E8C5E6}" srcOrd="0" destOrd="0" presId="urn:microsoft.com/office/officeart/2005/8/layout/hList6"/>
    <dgm:cxn modelId="{2B759AC5-7E01-4783-B273-35D3DF75E345}" srcId="{E027D728-0627-4CF0-BD28-9EE128822673}" destId="{F2A635DA-5583-4B38-95D4-5C62554FA059}" srcOrd="1" destOrd="0" parTransId="{2F641470-4580-42EC-89DB-8C0D5CDD3628}" sibTransId="{F99CD08A-287A-4325-92E8-F5D345C791BB}"/>
    <dgm:cxn modelId="{6E1376C9-520F-40DD-BCE4-38C93CE55820}" type="presOf" srcId="{445308E0-E491-4802-B24E-103EF1BFC8FD}" destId="{A2B8958E-94BD-40AA-92D8-F0E935240215}" srcOrd="0" destOrd="0" presId="urn:microsoft.com/office/officeart/2005/8/layout/hList6"/>
    <dgm:cxn modelId="{70FCA992-34ED-4184-9A8B-3FE784531648}" type="presParOf" srcId="{08731718-D237-43C9-A5B8-8CC9148CAF5D}" destId="{A2B8958E-94BD-40AA-92D8-F0E935240215}" srcOrd="0" destOrd="0" presId="urn:microsoft.com/office/officeart/2005/8/layout/hList6"/>
    <dgm:cxn modelId="{BA11A247-7B4B-4180-B890-049C05508378}" type="presParOf" srcId="{08731718-D237-43C9-A5B8-8CC9148CAF5D}" destId="{FB692F9E-2E06-4D42-8E78-555DB71FFA78}" srcOrd="1" destOrd="0" presId="urn:microsoft.com/office/officeart/2005/8/layout/hList6"/>
    <dgm:cxn modelId="{04CF6C25-1F29-4CBE-9D45-A9003375F00A}" type="presParOf" srcId="{08731718-D237-43C9-A5B8-8CC9148CAF5D}" destId="{11EF7A8E-3485-46D6-98C8-2A9C93E8C5E6}" srcOrd="2" destOrd="0" presId="urn:microsoft.com/office/officeart/2005/8/layout/hList6"/>
    <dgm:cxn modelId="{29688F67-BAD3-4DC3-872E-F90B8F592D86}" type="presParOf" srcId="{08731718-D237-43C9-A5B8-8CC9148CAF5D}" destId="{97E44E2D-A998-43D8-AE46-793243081C03}" srcOrd="3" destOrd="0" presId="urn:microsoft.com/office/officeart/2005/8/layout/hList6"/>
    <dgm:cxn modelId="{DE40A272-6EF8-4B05-98EC-0E68AEE566DB}" type="presParOf" srcId="{08731718-D237-43C9-A5B8-8CC9148CAF5D}" destId="{D50BBEF0-141A-4227-AB1F-B6A9A0DEA6F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استطاع أن يسترد إمارة الرها عام 1144م .</a:t>
          </a:r>
          <a:endParaRPr lang="en-US" sz="32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3E095351-3E75-4F72-B570-768FDD5F7A7F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بعد مقتله تولى راية الجهاد ابنه نور الدين محمود </a:t>
          </a:r>
          <a:endParaRPr lang="en-US" sz="3200" b="1" dirty="0">
            <a:solidFill>
              <a:schemeClr val="tx1"/>
            </a:solidFill>
          </a:endParaRPr>
        </a:p>
      </dgm:t>
    </dgm:pt>
    <dgm:pt modelId="{508061C3-17DF-4D16-872F-378226F9EF2A}" type="parTrans" cxnId="{1CEF17ED-62EB-4836-9B8E-1C414DE6557F}">
      <dgm:prSet/>
      <dgm:spPr/>
      <dgm:t>
        <a:bodyPr/>
        <a:lstStyle/>
        <a:p>
          <a:endParaRPr lang="en-US"/>
        </a:p>
      </dgm:t>
    </dgm:pt>
    <dgm:pt modelId="{591B795A-D532-42E3-A1C8-B0E0A707E4F1}" type="sibTrans" cxnId="{1CEF17ED-62EB-4836-9B8E-1C414DE6557F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2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2"/>
      <dgm:spPr/>
    </dgm:pt>
    <dgm:pt modelId="{3F2BDC27-4B0B-4226-9ED7-B2104935827B}" type="pres">
      <dgm:prSet presAssocID="{5C01F489-2427-4924-8150-2CCBC4B480B7}" presName="dstNode" presStyleLbl="node1" presStyleIdx="0" presStyleCnt="2"/>
      <dgm:spPr/>
    </dgm:pt>
    <dgm:pt modelId="{CDE99BBF-A2AE-4598-AC53-1A4B66EDE569}" type="pres">
      <dgm:prSet presAssocID="{5F07F944-453D-4FAB-93B9-6848CCF869C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2"/>
      <dgm:spPr/>
    </dgm:pt>
    <dgm:pt modelId="{5D5994D5-CA23-468D-86D7-65AC2D33B02E}" type="pres">
      <dgm:prSet presAssocID="{3E095351-3E75-4F72-B570-768FDD5F7A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8F5E3-8920-49FA-8715-F85FEE839C21}" type="pres">
      <dgm:prSet presAssocID="{3E095351-3E75-4F72-B570-768FDD5F7A7F}" presName="accent_2" presStyleCnt="0"/>
      <dgm:spPr/>
    </dgm:pt>
    <dgm:pt modelId="{B2FF38C8-051D-49B2-AEBB-949FE8CF4208}" type="pres">
      <dgm:prSet presAssocID="{3E095351-3E75-4F72-B570-768FDD5F7A7F}" presName="accentRepeatNode" presStyleLbl="solidFgAcc1" presStyleIdx="1" presStyleCnt="2"/>
      <dgm:spPr/>
    </dgm:pt>
  </dgm:ptLst>
  <dgm:cxnLst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1CEF17ED-62EB-4836-9B8E-1C414DE6557F}" srcId="{5C01F489-2427-4924-8150-2CCBC4B480B7}" destId="{3E095351-3E75-4F72-B570-768FDD5F7A7F}" srcOrd="1" destOrd="0" parTransId="{508061C3-17DF-4D16-872F-378226F9EF2A}" sibTransId="{591B795A-D532-42E3-A1C8-B0E0A707E4F1}"/>
    <dgm:cxn modelId="{FDEC9EAC-911A-404A-9DEC-6D74CE8BB41B}" type="presOf" srcId="{3E095351-3E75-4F72-B570-768FDD5F7A7F}" destId="{5D5994D5-CA23-468D-86D7-65AC2D33B02E}" srcOrd="0" destOrd="0" presId="urn:microsoft.com/office/officeart/2008/layout/VerticalCurvedList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97D10CA5-DAFB-44C8-86A6-E92BDE943BE7}" type="presParOf" srcId="{90999EC0-5CC5-4F56-A76A-021140497BB6}" destId="{5D5994D5-CA23-468D-86D7-65AC2D33B02E}" srcOrd="3" destOrd="0" presId="urn:microsoft.com/office/officeart/2008/layout/VerticalCurvedList"/>
    <dgm:cxn modelId="{A80BEEF4-3CAF-4285-B414-346070C011A3}" type="presParOf" srcId="{90999EC0-5CC5-4F56-A76A-021140497BB6}" destId="{AFC8F5E3-8920-49FA-8715-F85FEE839C21}" srcOrd="4" destOrd="0" presId="urn:microsoft.com/office/officeart/2008/layout/VerticalCurvedList"/>
    <dgm:cxn modelId="{814FFB91-EB3C-43B4-AEF4-1EBB46EF10BD}" type="presParOf" srcId="{AFC8F5E3-8920-49FA-8715-F85FEE839C21}" destId="{B2FF38C8-051D-49B2-AEBB-949FE8CF42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1- تصدى للحملة الصليبية الثانية 542</a:t>
          </a:r>
          <a:r>
            <a:rPr lang="ar-EG" sz="28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 </a:t>
          </a:r>
          <a:r>
            <a:rPr lang="ar-EG" sz="2800" b="1" dirty="0" smtClean="0">
              <a:solidFill>
                <a:schemeClr val="tx1"/>
              </a:solidFill>
            </a:rPr>
            <a:t>– 1147م .</a:t>
          </a:r>
          <a:endParaRPr lang="en-US" sz="28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D76B3877-BD67-4EF9-8EBF-32789DD1558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استطاع توحيد البلاد الإسلامية وضم مصر إليه </a:t>
          </a:r>
          <a:endParaRPr lang="en-US" sz="3200" b="1" dirty="0">
            <a:solidFill>
              <a:schemeClr val="tx1"/>
            </a:solidFill>
          </a:endParaRPr>
        </a:p>
      </dgm:t>
    </dgm:pt>
    <dgm:pt modelId="{2F079AEC-3347-46B2-B1F2-63B58C489163}" type="parTrans" cxnId="{7F30D82C-3B1D-4690-A8DE-49F6974BCEC9}">
      <dgm:prSet/>
      <dgm:spPr/>
      <dgm:t>
        <a:bodyPr/>
        <a:lstStyle/>
        <a:p>
          <a:endParaRPr lang="en-US"/>
        </a:p>
      </dgm:t>
    </dgm:pt>
    <dgm:pt modelId="{EE391C28-DBEA-4AF1-A65C-91CD1665F55B}" type="sibTrans" cxnId="{7F30D82C-3B1D-4690-A8DE-49F6974BCEC9}">
      <dgm:prSet/>
      <dgm:spPr/>
      <dgm:t>
        <a:bodyPr/>
        <a:lstStyle/>
        <a:p>
          <a:endParaRPr lang="en-US"/>
        </a:p>
      </dgm:t>
    </dgm:pt>
    <dgm:pt modelId="{0F6F67EA-271D-4558-9AEC-C4AE0854C0D6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حرر الكثير من المدن الإسلامية </a:t>
          </a:r>
          <a:endParaRPr lang="en-US" sz="3200" b="1" dirty="0">
            <a:solidFill>
              <a:schemeClr val="tx1"/>
            </a:solidFill>
          </a:endParaRPr>
        </a:p>
      </dgm:t>
    </dgm:pt>
    <dgm:pt modelId="{5B180B70-15C4-4C8F-AC51-1129E1B5DB46}" type="parTrans" cxnId="{53BDA86C-2D88-4714-BAE0-E3F81AA6BEC5}">
      <dgm:prSet/>
      <dgm:spPr/>
      <dgm:t>
        <a:bodyPr/>
        <a:lstStyle/>
        <a:p>
          <a:endParaRPr lang="en-US"/>
        </a:p>
      </dgm:t>
    </dgm:pt>
    <dgm:pt modelId="{2F1B44C9-8BE9-4E7F-8186-BF582E58AF85}" type="sibTrans" cxnId="{53BDA86C-2D88-4714-BAE0-E3F81AA6BEC5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3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3"/>
      <dgm:spPr/>
    </dgm:pt>
    <dgm:pt modelId="{3F2BDC27-4B0B-4226-9ED7-B2104935827B}" type="pres">
      <dgm:prSet presAssocID="{5C01F489-2427-4924-8150-2CCBC4B480B7}" presName="dstNode" presStyleLbl="node1" presStyleIdx="0" presStyleCnt="3"/>
      <dgm:spPr/>
    </dgm:pt>
    <dgm:pt modelId="{CDE99BBF-A2AE-4598-AC53-1A4B66EDE569}" type="pres">
      <dgm:prSet presAssocID="{5F07F944-453D-4FAB-93B9-6848CCF869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3"/>
      <dgm:spPr/>
    </dgm:pt>
    <dgm:pt modelId="{E829653E-5ABC-47CB-BF59-2C6714BF6917}" type="pres">
      <dgm:prSet presAssocID="{D76B3877-BD67-4EF9-8EBF-32789DD155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4D90-1644-4609-867C-5BBC4B69AF81}" type="pres">
      <dgm:prSet presAssocID="{D76B3877-BD67-4EF9-8EBF-32789DD15583}" presName="accent_2" presStyleCnt="0"/>
      <dgm:spPr/>
    </dgm:pt>
    <dgm:pt modelId="{36E41AE6-A8F9-4021-8EEA-EF5EA44CE413}" type="pres">
      <dgm:prSet presAssocID="{D76B3877-BD67-4EF9-8EBF-32789DD15583}" presName="accentRepeatNode" presStyleLbl="solidFgAcc1" presStyleIdx="1" presStyleCnt="3"/>
      <dgm:spPr/>
    </dgm:pt>
    <dgm:pt modelId="{1D68EB20-B0FC-4FAE-8E57-7D01BC8DCA7D}" type="pres">
      <dgm:prSet presAssocID="{0F6F67EA-271D-4558-9AEC-C4AE0854C0D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CD679-A5EC-4A71-833E-9FC9ED1C88E2}" type="pres">
      <dgm:prSet presAssocID="{0F6F67EA-271D-4558-9AEC-C4AE0854C0D6}" presName="accent_3" presStyleCnt="0"/>
      <dgm:spPr/>
    </dgm:pt>
    <dgm:pt modelId="{AC9284AE-DFE5-4AC2-AA24-ED6FE206D6C9}" type="pres">
      <dgm:prSet presAssocID="{0F6F67EA-271D-4558-9AEC-C4AE0854C0D6}" presName="accentRepeatNode" presStyleLbl="solidFgAcc1" presStyleIdx="2" presStyleCnt="3"/>
      <dgm:spPr/>
    </dgm:pt>
  </dgm:ptLst>
  <dgm:cxnLst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B4F5A4C7-7BB6-43C5-A6FA-4C423CC6F4A0}" type="presOf" srcId="{0F6F67EA-271D-4558-9AEC-C4AE0854C0D6}" destId="{1D68EB20-B0FC-4FAE-8E57-7D01BC8DCA7D}" srcOrd="0" destOrd="0" presId="urn:microsoft.com/office/officeart/2008/layout/VerticalCurvedList"/>
    <dgm:cxn modelId="{DDF52FCF-EC0F-4E35-88F3-C97F8949B10F}" type="presOf" srcId="{D76B3877-BD67-4EF9-8EBF-32789DD15583}" destId="{E829653E-5ABC-47CB-BF59-2C6714BF6917}" srcOrd="0" destOrd="0" presId="urn:microsoft.com/office/officeart/2008/layout/VerticalCurvedList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7F30D82C-3B1D-4690-A8DE-49F6974BCEC9}" srcId="{5C01F489-2427-4924-8150-2CCBC4B480B7}" destId="{D76B3877-BD67-4EF9-8EBF-32789DD15583}" srcOrd="1" destOrd="0" parTransId="{2F079AEC-3347-46B2-B1F2-63B58C489163}" sibTransId="{EE391C28-DBEA-4AF1-A65C-91CD1665F55B}"/>
    <dgm:cxn modelId="{53BDA86C-2D88-4714-BAE0-E3F81AA6BEC5}" srcId="{5C01F489-2427-4924-8150-2CCBC4B480B7}" destId="{0F6F67EA-271D-4558-9AEC-C4AE0854C0D6}" srcOrd="2" destOrd="0" parTransId="{5B180B70-15C4-4C8F-AC51-1129E1B5DB46}" sibTransId="{2F1B44C9-8BE9-4E7F-8186-BF582E58AF85}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E5201139-BAB6-4491-B583-90C5571662E7}" type="presParOf" srcId="{90999EC0-5CC5-4F56-A76A-021140497BB6}" destId="{E829653E-5ABC-47CB-BF59-2C6714BF6917}" srcOrd="3" destOrd="0" presId="urn:microsoft.com/office/officeart/2008/layout/VerticalCurvedList"/>
    <dgm:cxn modelId="{A107A2E2-AA68-42B6-A158-EEAB9DEDAB9C}" type="presParOf" srcId="{90999EC0-5CC5-4F56-A76A-021140497BB6}" destId="{8A1D4D90-1644-4609-867C-5BBC4B69AF81}" srcOrd="4" destOrd="0" presId="urn:microsoft.com/office/officeart/2008/layout/VerticalCurvedList"/>
    <dgm:cxn modelId="{B07D4517-11FC-4D5B-87A2-D8BC156C1A2A}" type="presParOf" srcId="{8A1D4D90-1644-4609-867C-5BBC4B69AF81}" destId="{36E41AE6-A8F9-4021-8EEA-EF5EA44CE413}" srcOrd="0" destOrd="0" presId="urn:microsoft.com/office/officeart/2008/layout/VerticalCurvedList"/>
    <dgm:cxn modelId="{5F7EBB54-76B9-44B0-B1CA-4462B13AE856}" type="presParOf" srcId="{90999EC0-5CC5-4F56-A76A-021140497BB6}" destId="{1D68EB20-B0FC-4FAE-8E57-7D01BC8DCA7D}" srcOrd="5" destOrd="0" presId="urn:microsoft.com/office/officeart/2008/layout/VerticalCurvedList"/>
    <dgm:cxn modelId="{9A444215-FB63-49CE-BC7F-78AD9575C8F9}" type="presParOf" srcId="{90999EC0-5CC5-4F56-A76A-021140497BB6}" destId="{DC8CD679-A5EC-4A71-833E-9FC9ED1C88E2}" srcOrd="6" destOrd="0" presId="urn:microsoft.com/office/officeart/2008/layout/VerticalCurvedList"/>
    <dgm:cxn modelId="{88CAA30E-F6D8-4AA4-95B3-387BD9EAF571}" type="presParOf" srcId="{DC8CD679-A5EC-4A71-833E-9FC9ED1C88E2}" destId="{AC9284AE-DFE5-4AC2-AA24-ED6FE206D6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4- توفى قبل أن يحقق حلمه وهو فتح بيت المقدس </a:t>
          </a:r>
          <a:endParaRPr lang="en-US" sz="28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D76B3877-BD67-4EF9-8EBF-32789DD1558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5- تولى رايه الجهاد من بعده صلاح الدين الأيوبى لتبدأ معركة حطين وتحرير بيت المقدس </a:t>
          </a:r>
          <a:endParaRPr lang="en-US" sz="3200" b="1" dirty="0">
            <a:solidFill>
              <a:schemeClr val="tx1"/>
            </a:solidFill>
          </a:endParaRPr>
        </a:p>
      </dgm:t>
    </dgm:pt>
    <dgm:pt modelId="{2F079AEC-3347-46B2-B1F2-63B58C489163}" type="parTrans" cxnId="{7F30D82C-3B1D-4690-A8DE-49F6974BCEC9}">
      <dgm:prSet/>
      <dgm:spPr/>
      <dgm:t>
        <a:bodyPr/>
        <a:lstStyle/>
        <a:p>
          <a:endParaRPr lang="en-US"/>
        </a:p>
      </dgm:t>
    </dgm:pt>
    <dgm:pt modelId="{EE391C28-DBEA-4AF1-A65C-91CD1665F55B}" type="sibTrans" cxnId="{7F30D82C-3B1D-4690-A8DE-49F6974BCEC9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2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2"/>
      <dgm:spPr/>
    </dgm:pt>
    <dgm:pt modelId="{3F2BDC27-4B0B-4226-9ED7-B2104935827B}" type="pres">
      <dgm:prSet presAssocID="{5C01F489-2427-4924-8150-2CCBC4B480B7}" presName="dstNode" presStyleLbl="node1" presStyleIdx="0" presStyleCnt="2"/>
      <dgm:spPr/>
    </dgm:pt>
    <dgm:pt modelId="{CDE99BBF-A2AE-4598-AC53-1A4B66EDE569}" type="pres">
      <dgm:prSet presAssocID="{5F07F944-453D-4FAB-93B9-6848CCF869C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2"/>
      <dgm:spPr/>
    </dgm:pt>
    <dgm:pt modelId="{E829653E-5ABC-47CB-BF59-2C6714BF6917}" type="pres">
      <dgm:prSet presAssocID="{D76B3877-BD67-4EF9-8EBF-32789DD1558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4D90-1644-4609-867C-5BBC4B69AF81}" type="pres">
      <dgm:prSet presAssocID="{D76B3877-BD67-4EF9-8EBF-32789DD15583}" presName="accent_2" presStyleCnt="0"/>
      <dgm:spPr/>
    </dgm:pt>
    <dgm:pt modelId="{36E41AE6-A8F9-4021-8EEA-EF5EA44CE413}" type="pres">
      <dgm:prSet presAssocID="{D76B3877-BD67-4EF9-8EBF-32789DD15583}" presName="accentRepeatNode" presStyleLbl="solidFgAcc1" presStyleIdx="1" presStyleCnt="2"/>
      <dgm:spPr/>
    </dgm:pt>
  </dgm:ptLst>
  <dgm:cxnLst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DDF52FCF-EC0F-4E35-88F3-C97F8949B10F}" type="presOf" srcId="{D76B3877-BD67-4EF9-8EBF-32789DD15583}" destId="{E829653E-5ABC-47CB-BF59-2C6714BF6917}" srcOrd="0" destOrd="0" presId="urn:microsoft.com/office/officeart/2008/layout/VerticalCurvedList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7F30D82C-3B1D-4690-A8DE-49F6974BCEC9}" srcId="{5C01F489-2427-4924-8150-2CCBC4B480B7}" destId="{D76B3877-BD67-4EF9-8EBF-32789DD15583}" srcOrd="1" destOrd="0" parTransId="{2F079AEC-3347-46B2-B1F2-63B58C489163}" sibTransId="{EE391C28-DBEA-4AF1-A65C-91CD1665F55B}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E5201139-BAB6-4491-B583-90C5571662E7}" type="presParOf" srcId="{90999EC0-5CC5-4F56-A76A-021140497BB6}" destId="{E829653E-5ABC-47CB-BF59-2C6714BF6917}" srcOrd="3" destOrd="0" presId="urn:microsoft.com/office/officeart/2008/layout/VerticalCurvedList"/>
    <dgm:cxn modelId="{A107A2E2-AA68-42B6-A158-EEAB9DEDAB9C}" type="presParOf" srcId="{90999EC0-5CC5-4F56-A76A-021140497BB6}" destId="{8A1D4D90-1644-4609-867C-5BBC4B69AF81}" srcOrd="4" destOrd="0" presId="urn:microsoft.com/office/officeart/2008/layout/VerticalCurvedList"/>
    <dgm:cxn modelId="{B07D4517-11FC-4D5B-87A2-D8BC156C1A2A}" type="presParOf" srcId="{8A1D4D90-1644-4609-867C-5BBC4B69AF81}" destId="{36E41AE6-A8F9-4021-8EEA-EF5EA44CE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01F489-2427-4924-8150-2CCBC4B480B7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07F944-453D-4FAB-93B9-6848CCF869C3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1- وحد البلاد الإسلامية مصر والشام والعراق تحت رايته ونشر الأمن والأمان فى مصر والبلاد المجاورة لها </a:t>
          </a:r>
          <a:endParaRPr lang="en-US" sz="2800" b="1" dirty="0">
            <a:solidFill>
              <a:schemeClr val="tx1"/>
            </a:solidFill>
          </a:endParaRPr>
        </a:p>
      </dgm:t>
    </dgm:pt>
    <dgm:pt modelId="{1E807778-6C54-4DF8-8110-086127C20501}" type="parTrans" cxnId="{E816AA64-B0B3-459B-9A56-2759D3C9D6F8}">
      <dgm:prSet/>
      <dgm:spPr/>
      <dgm:t>
        <a:bodyPr/>
        <a:lstStyle/>
        <a:p>
          <a:endParaRPr lang="en-US"/>
        </a:p>
      </dgm:t>
    </dgm:pt>
    <dgm:pt modelId="{623EDAEE-2FF1-4B80-8CBC-48E2C6D5093C}" type="sibTrans" cxnId="{E816AA64-B0B3-459B-9A56-2759D3C9D6F8}">
      <dgm:prSet/>
      <dgm:spPr/>
      <dgm:t>
        <a:bodyPr/>
        <a:lstStyle/>
        <a:p>
          <a:endParaRPr lang="en-US"/>
        </a:p>
      </dgm:t>
    </dgm:pt>
    <dgm:pt modelId="{D76B3877-BD67-4EF9-8EBF-32789DD1558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أنشأ المساجد والمدارس لنشر تعاليم الإسلام </a:t>
          </a:r>
          <a:endParaRPr lang="en-US" sz="3200" b="1" dirty="0">
            <a:solidFill>
              <a:schemeClr val="tx1"/>
            </a:solidFill>
          </a:endParaRPr>
        </a:p>
      </dgm:t>
    </dgm:pt>
    <dgm:pt modelId="{2F079AEC-3347-46B2-B1F2-63B58C489163}" type="parTrans" cxnId="{7F30D82C-3B1D-4690-A8DE-49F6974BCEC9}">
      <dgm:prSet/>
      <dgm:spPr/>
      <dgm:t>
        <a:bodyPr/>
        <a:lstStyle/>
        <a:p>
          <a:endParaRPr lang="en-US"/>
        </a:p>
      </dgm:t>
    </dgm:pt>
    <dgm:pt modelId="{EE391C28-DBEA-4AF1-A65C-91CD1665F55B}" type="sibTrans" cxnId="{7F30D82C-3B1D-4690-A8DE-49F6974BCEC9}">
      <dgm:prSet/>
      <dgm:spPr/>
      <dgm:t>
        <a:bodyPr/>
        <a:lstStyle/>
        <a:p>
          <a:endParaRPr lang="en-US"/>
        </a:p>
      </dgm:t>
    </dgm:pt>
    <dgm:pt modelId="{DCEB9BF1-FFD7-4D43-B046-78B995F3EB65}" type="pres">
      <dgm:prSet presAssocID="{5C01F489-2427-4924-8150-2CCBC4B48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999EC0-5CC5-4F56-A76A-021140497BB6}" type="pres">
      <dgm:prSet presAssocID="{5C01F489-2427-4924-8150-2CCBC4B480B7}" presName="Name1" presStyleCnt="0"/>
      <dgm:spPr/>
    </dgm:pt>
    <dgm:pt modelId="{143318A1-1094-4ED3-9152-C8570AF5815D}" type="pres">
      <dgm:prSet presAssocID="{5C01F489-2427-4924-8150-2CCBC4B480B7}" presName="cycle" presStyleCnt="0"/>
      <dgm:spPr/>
    </dgm:pt>
    <dgm:pt modelId="{E1CF114C-A02C-4E8D-BC77-F5671EF68B7A}" type="pres">
      <dgm:prSet presAssocID="{5C01F489-2427-4924-8150-2CCBC4B480B7}" presName="srcNode" presStyleLbl="node1" presStyleIdx="0" presStyleCnt="2"/>
      <dgm:spPr/>
    </dgm:pt>
    <dgm:pt modelId="{FF95EDDE-AC13-4150-8A78-D91BEF31EC7D}" type="pres">
      <dgm:prSet presAssocID="{5C01F489-2427-4924-8150-2CCBC4B480B7}" presName="conn" presStyleLbl="parChTrans1D2" presStyleIdx="0" presStyleCnt="1"/>
      <dgm:spPr/>
      <dgm:t>
        <a:bodyPr/>
        <a:lstStyle/>
        <a:p>
          <a:endParaRPr lang="en-US"/>
        </a:p>
      </dgm:t>
    </dgm:pt>
    <dgm:pt modelId="{49D28FD5-1911-42E0-B31D-2EE9C809E24F}" type="pres">
      <dgm:prSet presAssocID="{5C01F489-2427-4924-8150-2CCBC4B480B7}" presName="extraNode" presStyleLbl="node1" presStyleIdx="0" presStyleCnt="2"/>
      <dgm:spPr/>
    </dgm:pt>
    <dgm:pt modelId="{3F2BDC27-4B0B-4226-9ED7-B2104935827B}" type="pres">
      <dgm:prSet presAssocID="{5C01F489-2427-4924-8150-2CCBC4B480B7}" presName="dstNode" presStyleLbl="node1" presStyleIdx="0" presStyleCnt="2"/>
      <dgm:spPr/>
    </dgm:pt>
    <dgm:pt modelId="{CDE99BBF-A2AE-4598-AC53-1A4B66EDE569}" type="pres">
      <dgm:prSet presAssocID="{5F07F944-453D-4FAB-93B9-6848CCF869C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BF2E-EB1D-468B-9AAC-2F93609C83E3}" type="pres">
      <dgm:prSet presAssocID="{5F07F944-453D-4FAB-93B9-6848CCF869C3}" presName="accent_1" presStyleCnt="0"/>
      <dgm:spPr/>
    </dgm:pt>
    <dgm:pt modelId="{5F9FFF0E-0CC9-47DF-8A25-8CDD1477AE87}" type="pres">
      <dgm:prSet presAssocID="{5F07F944-453D-4FAB-93B9-6848CCF869C3}" presName="accentRepeatNode" presStyleLbl="solidFgAcc1" presStyleIdx="0" presStyleCnt="2"/>
      <dgm:spPr/>
    </dgm:pt>
    <dgm:pt modelId="{E829653E-5ABC-47CB-BF59-2C6714BF6917}" type="pres">
      <dgm:prSet presAssocID="{D76B3877-BD67-4EF9-8EBF-32789DD1558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D4D90-1644-4609-867C-5BBC4B69AF81}" type="pres">
      <dgm:prSet presAssocID="{D76B3877-BD67-4EF9-8EBF-32789DD15583}" presName="accent_2" presStyleCnt="0"/>
      <dgm:spPr/>
    </dgm:pt>
    <dgm:pt modelId="{36E41AE6-A8F9-4021-8EEA-EF5EA44CE413}" type="pres">
      <dgm:prSet presAssocID="{D76B3877-BD67-4EF9-8EBF-32789DD15583}" presName="accentRepeatNode" presStyleLbl="solidFgAcc1" presStyleIdx="1" presStyleCnt="2"/>
      <dgm:spPr/>
    </dgm:pt>
  </dgm:ptLst>
  <dgm:cxnLst>
    <dgm:cxn modelId="{E9000BA6-F4CB-4671-B183-A9A6E908620D}" type="presOf" srcId="{623EDAEE-2FF1-4B80-8CBC-48E2C6D5093C}" destId="{FF95EDDE-AC13-4150-8A78-D91BEF31EC7D}" srcOrd="0" destOrd="0" presId="urn:microsoft.com/office/officeart/2008/layout/VerticalCurvedList"/>
    <dgm:cxn modelId="{E816AA64-B0B3-459B-9A56-2759D3C9D6F8}" srcId="{5C01F489-2427-4924-8150-2CCBC4B480B7}" destId="{5F07F944-453D-4FAB-93B9-6848CCF869C3}" srcOrd="0" destOrd="0" parTransId="{1E807778-6C54-4DF8-8110-086127C20501}" sibTransId="{623EDAEE-2FF1-4B80-8CBC-48E2C6D5093C}"/>
    <dgm:cxn modelId="{DDF52FCF-EC0F-4E35-88F3-C97F8949B10F}" type="presOf" srcId="{D76B3877-BD67-4EF9-8EBF-32789DD15583}" destId="{E829653E-5ABC-47CB-BF59-2C6714BF6917}" srcOrd="0" destOrd="0" presId="urn:microsoft.com/office/officeart/2008/layout/VerticalCurvedList"/>
    <dgm:cxn modelId="{32A673A4-5C1A-4ED7-BAB0-5DB97EB06B4B}" type="presOf" srcId="{5C01F489-2427-4924-8150-2CCBC4B480B7}" destId="{DCEB9BF1-FFD7-4D43-B046-78B995F3EB65}" srcOrd="0" destOrd="0" presId="urn:microsoft.com/office/officeart/2008/layout/VerticalCurvedList"/>
    <dgm:cxn modelId="{EC28C2A4-796C-48F1-9289-E040B5A7A9BA}" type="presOf" srcId="{5F07F944-453D-4FAB-93B9-6848CCF869C3}" destId="{CDE99BBF-A2AE-4598-AC53-1A4B66EDE569}" srcOrd="0" destOrd="0" presId="urn:microsoft.com/office/officeart/2008/layout/VerticalCurvedList"/>
    <dgm:cxn modelId="{7F30D82C-3B1D-4690-A8DE-49F6974BCEC9}" srcId="{5C01F489-2427-4924-8150-2CCBC4B480B7}" destId="{D76B3877-BD67-4EF9-8EBF-32789DD15583}" srcOrd="1" destOrd="0" parTransId="{2F079AEC-3347-46B2-B1F2-63B58C489163}" sibTransId="{EE391C28-DBEA-4AF1-A65C-91CD1665F55B}"/>
    <dgm:cxn modelId="{4B8152F9-EC47-4DFB-BB24-98EB2E670B39}" type="presParOf" srcId="{DCEB9BF1-FFD7-4D43-B046-78B995F3EB65}" destId="{90999EC0-5CC5-4F56-A76A-021140497BB6}" srcOrd="0" destOrd="0" presId="urn:microsoft.com/office/officeart/2008/layout/VerticalCurvedList"/>
    <dgm:cxn modelId="{2697ED0D-F667-4F3F-BC49-E8A4809D9998}" type="presParOf" srcId="{90999EC0-5CC5-4F56-A76A-021140497BB6}" destId="{143318A1-1094-4ED3-9152-C8570AF5815D}" srcOrd="0" destOrd="0" presId="urn:microsoft.com/office/officeart/2008/layout/VerticalCurvedList"/>
    <dgm:cxn modelId="{30AA1C47-C039-42D4-A099-5D24C66E59DF}" type="presParOf" srcId="{143318A1-1094-4ED3-9152-C8570AF5815D}" destId="{E1CF114C-A02C-4E8D-BC77-F5671EF68B7A}" srcOrd="0" destOrd="0" presId="urn:microsoft.com/office/officeart/2008/layout/VerticalCurvedList"/>
    <dgm:cxn modelId="{15516803-78E9-4815-A535-8509C372C8E2}" type="presParOf" srcId="{143318A1-1094-4ED3-9152-C8570AF5815D}" destId="{FF95EDDE-AC13-4150-8A78-D91BEF31EC7D}" srcOrd="1" destOrd="0" presId="urn:microsoft.com/office/officeart/2008/layout/VerticalCurvedList"/>
    <dgm:cxn modelId="{A51F7267-E595-471E-8ADE-F8112155DE0B}" type="presParOf" srcId="{143318A1-1094-4ED3-9152-C8570AF5815D}" destId="{49D28FD5-1911-42E0-B31D-2EE9C809E24F}" srcOrd="2" destOrd="0" presId="urn:microsoft.com/office/officeart/2008/layout/VerticalCurvedList"/>
    <dgm:cxn modelId="{72B6F029-D25E-4F98-AE13-28CD453155E7}" type="presParOf" srcId="{143318A1-1094-4ED3-9152-C8570AF5815D}" destId="{3F2BDC27-4B0B-4226-9ED7-B2104935827B}" srcOrd="3" destOrd="0" presId="urn:microsoft.com/office/officeart/2008/layout/VerticalCurvedList"/>
    <dgm:cxn modelId="{6E61C0B4-EB10-401B-92D3-13FFCE302937}" type="presParOf" srcId="{90999EC0-5CC5-4F56-A76A-021140497BB6}" destId="{CDE99BBF-A2AE-4598-AC53-1A4B66EDE569}" srcOrd="1" destOrd="0" presId="urn:microsoft.com/office/officeart/2008/layout/VerticalCurvedList"/>
    <dgm:cxn modelId="{E040E3F7-001B-4AAB-829A-BA7F2D8BCB2D}" type="presParOf" srcId="{90999EC0-5CC5-4F56-A76A-021140497BB6}" destId="{C2A9BF2E-EB1D-468B-9AAC-2F93609C83E3}" srcOrd="2" destOrd="0" presId="urn:microsoft.com/office/officeart/2008/layout/VerticalCurvedList"/>
    <dgm:cxn modelId="{BA5881A7-88AF-4219-802E-72C23646F64A}" type="presParOf" srcId="{C2A9BF2E-EB1D-468B-9AAC-2F93609C83E3}" destId="{5F9FFF0E-0CC9-47DF-8A25-8CDD1477AE87}" srcOrd="0" destOrd="0" presId="urn:microsoft.com/office/officeart/2008/layout/VerticalCurvedList"/>
    <dgm:cxn modelId="{E5201139-BAB6-4491-B583-90C5571662E7}" type="presParOf" srcId="{90999EC0-5CC5-4F56-A76A-021140497BB6}" destId="{E829653E-5ABC-47CB-BF59-2C6714BF6917}" srcOrd="3" destOrd="0" presId="urn:microsoft.com/office/officeart/2008/layout/VerticalCurvedList"/>
    <dgm:cxn modelId="{A107A2E2-AA68-42B6-A158-EEAB9DEDAB9C}" type="presParOf" srcId="{90999EC0-5CC5-4F56-A76A-021140497BB6}" destId="{8A1D4D90-1644-4609-867C-5BBC4B69AF81}" srcOrd="4" destOrd="0" presId="urn:microsoft.com/office/officeart/2008/layout/VerticalCurvedList"/>
    <dgm:cxn modelId="{B07D4517-11FC-4D5B-87A2-D8BC156C1A2A}" type="presParOf" srcId="{8A1D4D90-1644-4609-867C-5BBC4B69AF81}" destId="{36E41AE6-A8F9-4021-8EEA-EF5EA44CE4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598A-5CC3-4D84-ABE8-CDE3D059C4FE}">
      <dsp:nvSpPr>
        <dsp:cNvPr id="0" name=""/>
        <dsp:cNvSpPr/>
      </dsp:nvSpPr>
      <dsp:spPr>
        <a:xfrm>
          <a:off x="-2249833" y="-379282"/>
          <a:ext cx="2932299" cy="2932299"/>
        </a:xfrm>
        <a:prstGeom prst="blockArc">
          <a:avLst>
            <a:gd name="adj1" fmla="val 18900000"/>
            <a:gd name="adj2" fmla="val 2700000"/>
            <a:gd name="adj3" fmla="val 73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F43142-10CA-4D94-A4E3-88033F1B83D6}">
      <dsp:nvSpPr>
        <dsp:cNvPr id="0" name=""/>
        <dsp:cNvSpPr/>
      </dsp:nvSpPr>
      <dsp:spPr>
        <a:xfrm>
          <a:off x="666356" y="553782"/>
          <a:ext cx="9097613" cy="10661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70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الدولة الأيوبية  ( 569م –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648ه</a:t>
          </a:r>
          <a:r>
            <a:rPr lang="ar-EG" sz="3200" b="1" kern="1200" dirty="0" smtClean="0">
              <a:solidFill>
                <a:schemeClr val="tx1"/>
              </a:solidFill>
            </a:rPr>
            <a:t> ) ( 1250م –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1174ه )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666356" y="553782"/>
        <a:ext cx="9097613" cy="1066169"/>
      </dsp:txXfrm>
    </dsp:sp>
    <dsp:sp modelId="{024907F5-49E2-4D4A-B171-EE86EF13B935}">
      <dsp:nvSpPr>
        <dsp:cNvPr id="0" name=""/>
        <dsp:cNvSpPr/>
      </dsp:nvSpPr>
      <dsp:spPr>
        <a:xfrm>
          <a:off x="0" y="420511"/>
          <a:ext cx="1332712" cy="1332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482563" y="-845888"/>
          <a:ext cx="6578336" cy="6578336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898271" y="698093"/>
          <a:ext cx="7169316" cy="1395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69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أحيا المذهب السنى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98271" y="698093"/>
        <a:ext cx="7169316" cy="1395992"/>
      </dsp:txXfrm>
    </dsp:sp>
    <dsp:sp modelId="{5F9FFF0E-0CC9-47DF-8A25-8CDD1477AE87}">
      <dsp:nvSpPr>
        <dsp:cNvPr id="0" name=""/>
        <dsp:cNvSpPr/>
      </dsp:nvSpPr>
      <dsp:spPr>
        <a:xfrm>
          <a:off x="25776" y="523594"/>
          <a:ext cx="1744990" cy="174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9653E-5ABC-47CB-BF59-2C6714BF6917}">
      <dsp:nvSpPr>
        <dsp:cNvPr id="0" name=""/>
        <dsp:cNvSpPr/>
      </dsp:nvSpPr>
      <dsp:spPr>
        <a:xfrm>
          <a:off x="898271" y="2792473"/>
          <a:ext cx="7169316" cy="1395992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69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واهتم بالعلم ولعلماء وقربهم اليه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98271" y="2792473"/>
        <a:ext cx="7169316" cy="1395992"/>
      </dsp:txXfrm>
    </dsp:sp>
    <dsp:sp modelId="{36E41AE6-A8F9-4021-8EEA-EF5EA44CE413}">
      <dsp:nvSpPr>
        <dsp:cNvPr id="0" name=""/>
        <dsp:cNvSpPr/>
      </dsp:nvSpPr>
      <dsp:spPr>
        <a:xfrm>
          <a:off x="25776" y="2617974"/>
          <a:ext cx="1744990" cy="1744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564AE-521D-4692-9380-0087C3F13D31}">
      <dsp:nvSpPr>
        <dsp:cNvPr id="0" name=""/>
        <dsp:cNvSpPr/>
      </dsp:nvSpPr>
      <dsp:spPr>
        <a:xfrm>
          <a:off x="0" y="2672800"/>
          <a:ext cx="9333820" cy="17536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لقد تسامح معهم وعفا عنهم وأمنهم على أرواحهم وأموالهم وكنائسهم , كما أعفى الشيوخ والفقراء والأطفال من دفع الجزية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672800"/>
        <a:ext cx="9333820" cy="1753646"/>
      </dsp:txXfrm>
    </dsp:sp>
    <dsp:sp modelId="{520F32B6-BAD8-48DE-93AF-A414F648F8FB}">
      <dsp:nvSpPr>
        <dsp:cNvPr id="0" name=""/>
        <dsp:cNvSpPr/>
      </dsp:nvSpPr>
      <dsp:spPr>
        <a:xfrm rot="10800000">
          <a:off x="0" y="1996"/>
          <a:ext cx="9333820" cy="269710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ثم توجه صلاح الدين بعدها نحو بيت المقدس فخلصه من أيدى الصلبيين ودخله بعد 90 عاما من الاحتلال والأسر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96"/>
        <a:ext cx="9333820" cy="175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35ABC-A217-4894-81DB-C275AC347609}">
      <dsp:nvSpPr>
        <dsp:cNvPr id="0" name=""/>
        <dsp:cNvSpPr/>
      </dsp:nvSpPr>
      <dsp:spPr>
        <a:xfrm>
          <a:off x="5921558" y="2554377"/>
          <a:ext cx="537993" cy="115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996" y="0"/>
              </a:lnTo>
              <a:lnTo>
                <a:pt x="268996" y="1156685"/>
              </a:lnTo>
              <a:lnTo>
                <a:pt x="537993" y="11566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B7FD6-FCFF-497E-9841-AE62A6882AEA}">
      <dsp:nvSpPr>
        <dsp:cNvPr id="0" name=""/>
        <dsp:cNvSpPr/>
      </dsp:nvSpPr>
      <dsp:spPr>
        <a:xfrm>
          <a:off x="5921558" y="2508657"/>
          <a:ext cx="5379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993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F95DC-5EBF-49A0-B1C6-56BECF539046}">
      <dsp:nvSpPr>
        <dsp:cNvPr id="0" name=""/>
        <dsp:cNvSpPr/>
      </dsp:nvSpPr>
      <dsp:spPr>
        <a:xfrm>
          <a:off x="5921558" y="1397691"/>
          <a:ext cx="537993" cy="1156685"/>
        </a:xfrm>
        <a:custGeom>
          <a:avLst/>
          <a:gdLst/>
          <a:ahLst/>
          <a:cxnLst/>
          <a:rect l="0" t="0" r="0" b="0"/>
          <a:pathLst>
            <a:path>
              <a:moveTo>
                <a:pt x="0" y="1156685"/>
              </a:moveTo>
              <a:lnTo>
                <a:pt x="268996" y="1156685"/>
              </a:lnTo>
              <a:lnTo>
                <a:pt x="268996" y="0"/>
              </a:lnTo>
              <a:lnTo>
                <a:pt x="53799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DCD50-E5FF-4131-9250-3FDDCA3C060E}">
      <dsp:nvSpPr>
        <dsp:cNvPr id="0" name=""/>
        <dsp:cNvSpPr/>
      </dsp:nvSpPr>
      <dsp:spPr>
        <a:xfrm>
          <a:off x="2693598" y="2508657"/>
          <a:ext cx="5379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993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F3F80-F803-41A9-BB50-4DADCF770241}">
      <dsp:nvSpPr>
        <dsp:cNvPr id="0" name=""/>
        <dsp:cNvSpPr/>
      </dsp:nvSpPr>
      <dsp:spPr>
        <a:xfrm>
          <a:off x="3631" y="2144157"/>
          <a:ext cx="2689966" cy="820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حملة صليبية جديدة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631" y="2144157"/>
        <a:ext cx="2689966" cy="820439"/>
      </dsp:txXfrm>
    </dsp:sp>
    <dsp:sp modelId="{564A955B-1E4F-4283-979A-E484EEC7592B}">
      <dsp:nvSpPr>
        <dsp:cNvPr id="0" name=""/>
        <dsp:cNvSpPr/>
      </dsp:nvSpPr>
      <dsp:spPr>
        <a:xfrm>
          <a:off x="3231591" y="2144157"/>
          <a:ext cx="2689966" cy="820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قادة الحملة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231591" y="2144157"/>
        <a:ext cx="2689966" cy="820439"/>
      </dsp:txXfrm>
    </dsp:sp>
    <dsp:sp modelId="{BB2D0E66-6740-4B80-BCFE-846FF0BE181C}">
      <dsp:nvSpPr>
        <dsp:cNvPr id="0" name=""/>
        <dsp:cNvSpPr/>
      </dsp:nvSpPr>
      <dsp:spPr>
        <a:xfrm>
          <a:off x="6459551" y="987471"/>
          <a:ext cx="2689966" cy="820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امبراطور ألمانيا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59551" y="987471"/>
        <a:ext cx="2689966" cy="820439"/>
      </dsp:txXfrm>
    </dsp:sp>
    <dsp:sp modelId="{4A23BF9D-A513-48DD-8BD2-650687A45E58}">
      <dsp:nvSpPr>
        <dsp:cNvPr id="0" name=""/>
        <dsp:cNvSpPr/>
      </dsp:nvSpPr>
      <dsp:spPr>
        <a:xfrm>
          <a:off x="6459551" y="2144157"/>
          <a:ext cx="2689966" cy="820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ملك فرنسا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59551" y="2144157"/>
        <a:ext cx="2689966" cy="820439"/>
      </dsp:txXfrm>
    </dsp:sp>
    <dsp:sp modelId="{69370738-6189-4F0E-B521-7D164B7B621A}">
      <dsp:nvSpPr>
        <dsp:cNvPr id="0" name=""/>
        <dsp:cNvSpPr/>
      </dsp:nvSpPr>
      <dsp:spPr>
        <a:xfrm>
          <a:off x="6459551" y="3300843"/>
          <a:ext cx="2689966" cy="820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ملك انجلترا ريتشارد قلب الأسد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459551" y="3300843"/>
        <a:ext cx="2689966" cy="820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958E-94BD-40AA-92D8-F0E935240215}">
      <dsp:nvSpPr>
        <dsp:cNvPr id="0" name=""/>
        <dsp:cNvSpPr/>
      </dsp:nvSpPr>
      <dsp:spPr>
        <a:xfrm rot="16200000">
          <a:off x="2140681" y="-2140681"/>
          <a:ext cx="4270117" cy="85514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محاولة استرداد بيت المقدس من يد صلاح الدين </a:t>
          </a:r>
          <a:endParaRPr lang="en-US" sz="3600" b="1" kern="1200" dirty="0">
            <a:solidFill>
              <a:schemeClr val="tx1"/>
            </a:solidFill>
          </a:endParaRPr>
        </a:p>
      </dsp:txBody>
      <dsp:txXfrm rot="5400000">
        <a:off x="0" y="854023"/>
        <a:ext cx="8551480" cy="25620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281FC-F7B3-4CF7-BF37-AB5CC81697AA}">
      <dsp:nvSpPr>
        <dsp:cNvPr id="0" name=""/>
        <dsp:cNvSpPr/>
      </dsp:nvSpPr>
      <dsp:spPr>
        <a:xfrm>
          <a:off x="0" y="3563422"/>
          <a:ext cx="8884854" cy="11695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لم يتبق سوى ريتشارد قلب الاسد ملك انجترا الذى عجز عن الانتصار على صلاح الدين لذلك عقد معه صلح الرملة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563422"/>
        <a:ext cx="8884854" cy="1169594"/>
      </dsp:txXfrm>
    </dsp:sp>
    <dsp:sp modelId="{44DA38BE-30DD-4BCE-94BB-9EA5C1E7AC5C}">
      <dsp:nvSpPr>
        <dsp:cNvPr id="0" name=""/>
        <dsp:cNvSpPr/>
      </dsp:nvSpPr>
      <dsp:spPr>
        <a:xfrm rot="10800000">
          <a:off x="0" y="1782129"/>
          <a:ext cx="8884854" cy="1798836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حدث خلاف بين ملكى انجلترا وفرنسا فعاد ملك فرنسا إلى بلاده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82129"/>
        <a:ext cx="8884854" cy="1168830"/>
      </dsp:txXfrm>
    </dsp:sp>
    <dsp:sp modelId="{74E5E11E-E7B8-43F7-8A18-89E209221616}">
      <dsp:nvSpPr>
        <dsp:cNvPr id="0" name=""/>
        <dsp:cNvSpPr/>
      </dsp:nvSpPr>
      <dsp:spPr>
        <a:xfrm rot="10800000">
          <a:off x="0" y="836"/>
          <a:ext cx="8884854" cy="179883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غرق إمبراطور ألمانيه وهو قادم فى الطريق فعادت جيوشه إلى بلاده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836"/>
        <a:ext cx="8884854" cy="1168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6E6EC-801F-4B34-8A58-AD45275C1990}">
      <dsp:nvSpPr>
        <dsp:cNvPr id="0" name=""/>
        <dsp:cNvSpPr/>
      </dsp:nvSpPr>
      <dsp:spPr>
        <a:xfrm>
          <a:off x="3568745" y="1208"/>
          <a:ext cx="2015659" cy="134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b="1" kern="1200" dirty="0" smtClean="0">
              <a:solidFill>
                <a:schemeClr val="tx1"/>
              </a:solidFill>
            </a:rPr>
            <a:t>أطرافه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608103" y="40566"/>
        <a:ext cx="1936943" cy="1265056"/>
      </dsp:txXfrm>
    </dsp:sp>
    <dsp:sp modelId="{A3568C6F-01CC-4AFE-8E32-5A1A4154B9F4}">
      <dsp:nvSpPr>
        <dsp:cNvPr id="0" name=""/>
        <dsp:cNvSpPr/>
      </dsp:nvSpPr>
      <dsp:spPr>
        <a:xfrm>
          <a:off x="4530855" y="1344981"/>
          <a:ext cx="91440" cy="537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54B59-697E-4F26-982E-8EC7C23413E6}">
      <dsp:nvSpPr>
        <dsp:cNvPr id="0" name=""/>
        <dsp:cNvSpPr/>
      </dsp:nvSpPr>
      <dsp:spPr>
        <a:xfrm>
          <a:off x="3568745" y="1882491"/>
          <a:ext cx="2015659" cy="1343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b="1" kern="1200" dirty="0" smtClean="0">
              <a:solidFill>
                <a:schemeClr val="tx1"/>
              </a:solidFill>
            </a:rPr>
            <a:t>صلاح الدين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608103" y="1921849"/>
        <a:ext cx="1936943" cy="1265056"/>
      </dsp:txXfrm>
    </dsp:sp>
    <dsp:sp modelId="{F378048F-D19E-4BE4-8F53-A8529331CF59}">
      <dsp:nvSpPr>
        <dsp:cNvPr id="0" name=""/>
        <dsp:cNvSpPr/>
      </dsp:nvSpPr>
      <dsp:spPr>
        <a:xfrm>
          <a:off x="4530855" y="3226263"/>
          <a:ext cx="91440" cy="537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4AAED-5BAF-4FA8-B1BF-D52A4423A6EB}">
      <dsp:nvSpPr>
        <dsp:cNvPr id="0" name=""/>
        <dsp:cNvSpPr/>
      </dsp:nvSpPr>
      <dsp:spPr>
        <a:xfrm>
          <a:off x="3568745" y="3763773"/>
          <a:ext cx="2015659" cy="1343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b="1" kern="1200" dirty="0" smtClean="0">
              <a:solidFill>
                <a:schemeClr val="tx1"/>
              </a:solidFill>
            </a:rPr>
            <a:t>ملك انجلترا ريتشارد قلب الأسد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608103" y="3803131"/>
        <a:ext cx="1936943" cy="12650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958E-94BD-40AA-92D8-F0E935240215}">
      <dsp:nvSpPr>
        <dsp:cNvPr id="0" name=""/>
        <dsp:cNvSpPr/>
      </dsp:nvSpPr>
      <dsp:spPr>
        <a:xfrm rot="16200000">
          <a:off x="-776968" y="778012"/>
          <a:ext cx="4270117" cy="27140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3- السماح للمسيحيين بالحج لبيت المقدس </a:t>
          </a:r>
          <a:endParaRPr lang="en-US" sz="3800" b="1" kern="1200" dirty="0">
            <a:solidFill>
              <a:schemeClr val="tx1"/>
            </a:solidFill>
          </a:endParaRPr>
        </a:p>
      </dsp:txBody>
      <dsp:txXfrm rot="5400000">
        <a:off x="1045" y="854022"/>
        <a:ext cx="2714092" cy="2562071"/>
      </dsp:txXfrm>
    </dsp:sp>
    <dsp:sp modelId="{11EF7A8E-3485-46D6-98C8-2A9C93E8C5E6}">
      <dsp:nvSpPr>
        <dsp:cNvPr id="0" name=""/>
        <dsp:cNvSpPr/>
      </dsp:nvSpPr>
      <dsp:spPr>
        <a:xfrm rot="16200000">
          <a:off x="2140681" y="778012"/>
          <a:ext cx="4270117" cy="2714092"/>
        </a:xfrm>
        <a:prstGeom prst="flowChartManualOperation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2- بقاء بعض المدن الساحلية فى أيدى الصلبيين </a:t>
          </a:r>
          <a:endParaRPr lang="en-US" sz="3800" b="1" kern="1200" dirty="0">
            <a:solidFill>
              <a:schemeClr val="tx1"/>
            </a:solidFill>
          </a:endParaRPr>
        </a:p>
      </dsp:txBody>
      <dsp:txXfrm rot="5400000">
        <a:off x="2918694" y="854022"/>
        <a:ext cx="2714092" cy="2562071"/>
      </dsp:txXfrm>
    </dsp:sp>
    <dsp:sp modelId="{D50BBEF0-141A-4227-AB1F-B6A9A0DEA6F6}">
      <dsp:nvSpPr>
        <dsp:cNvPr id="0" name=""/>
        <dsp:cNvSpPr/>
      </dsp:nvSpPr>
      <dsp:spPr>
        <a:xfrm rot="16200000">
          <a:off x="5058331" y="778012"/>
          <a:ext cx="4270117" cy="2714092"/>
        </a:xfrm>
        <a:prstGeom prst="flowChartManualOperation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04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1- بقاء بيت المقدس فى يد المسلمين </a:t>
          </a:r>
          <a:endParaRPr lang="en-US" sz="3800" b="1" kern="1200" dirty="0">
            <a:solidFill>
              <a:schemeClr val="tx1"/>
            </a:solidFill>
          </a:endParaRPr>
        </a:p>
      </dsp:txBody>
      <dsp:txXfrm rot="5400000">
        <a:off x="5836344" y="854022"/>
        <a:ext cx="2714092" cy="25620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88BA1-41E0-4530-8591-517674C9FFDB}">
      <dsp:nvSpPr>
        <dsp:cNvPr id="0" name=""/>
        <dsp:cNvSpPr/>
      </dsp:nvSpPr>
      <dsp:spPr>
        <a:xfrm>
          <a:off x="0" y="2949297"/>
          <a:ext cx="7954309" cy="19350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بعد وفاته قسمت دولته بين أخوته الذين حاولوا جاهدين الحفاظ على وحدتها لصد الخطر الصليبى خاصة بعد ان اتجهوا بحملاتهم نحو مصر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949297"/>
        <a:ext cx="7954309" cy="1935058"/>
      </dsp:txXfrm>
    </dsp:sp>
    <dsp:sp modelId="{74E5E11E-E7B8-43F7-8A18-89E209221616}">
      <dsp:nvSpPr>
        <dsp:cNvPr id="0" name=""/>
        <dsp:cNvSpPr/>
      </dsp:nvSpPr>
      <dsp:spPr>
        <a:xfrm rot="10800000">
          <a:off x="0" y="2203"/>
          <a:ext cx="7954309" cy="2976120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بعد عودة ملك انجلترا لبلاده مرض صلاح الدين وتوفى فى دمشق 589ه- 1193م بعد كفاح طويل بذل فيه كل ما يملك من جهد ومال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203"/>
        <a:ext cx="7954309" cy="19337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5F524-EB0F-4D33-A48E-6BF2E8E05481}">
      <dsp:nvSpPr>
        <dsp:cNvPr id="0" name=""/>
        <dsp:cNvSpPr/>
      </dsp:nvSpPr>
      <dsp:spPr>
        <a:xfrm>
          <a:off x="3234" y="3170"/>
          <a:ext cx="8993975" cy="17443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kern="1200" dirty="0" smtClean="0">
              <a:solidFill>
                <a:schemeClr val="tx1"/>
              </a:solidFill>
            </a:rPr>
            <a:t>أشهر خلفاء صلاح الدين </a:t>
          </a:r>
          <a:endParaRPr lang="en-US" sz="5400" b="1" kern="1200" dirty="0">
            <a:solidFill>
              <a:schemeClr val="tx1"/>
            </a:solidFill>
          </a:endParaRPr>
        </a:p>
      </dsp:txBody>
      <dsp:txXfrm>
        <a:off x="54325" y="54261"/>
        <a:ext cx="8891793" cy="1642199"/>
      </dsp:txXfrm>
    </dsp:sp>
    <dsp:sp modelId="{032DAE36-3D43-4A98-80F8-25491A5D59BE}">
      <dsp:nvSpPr>
        <dsp:cNvPr id="0" name=""/>
        <dsp:cNvSpPr/>
      </dsp:nvSpPr>
      <dsp:spPr>
        <a:xfrm>
          <a:off x="3234" y="1905798"/>
          <a:ext cx="2839007" cy="1744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الملك الصالح نجم الدين أيوب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4325" y="1956889"/>
        <a:ext cx="2736825" cy="1642199"/>
      </dsp:txXfrm>
    </dsp:sp>
    <dsp:sp modelId="{B948ACC5-AE8B-49DF-9C67-F7597976A3D5}">
      <dsp:nvSpPr>
        <dsp:cNvPr id="0" name=""/>
        <dsp:cNvSpPr/>
      </dsp:nvSpPr>
      <dsp:spPr>
        <a:xfrm>
          <a:off x="3234" y="3808425"/>
          <a:ext cx="2839007" cy="1744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مات أثناء الحروب مع الصلبيين فأكملت زوجته شجر الدر وابنه توران شاه الكفاح حتى انتصرا على الصلبيين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325" y="3859516"/>
        <a:ext cx="2736825" cy="1642199"/>
      </dsp:txXfrm>
    </dsp:sp>
    <dsp:sp modelId="{C773576A-7081-49F4-B016-2DCEDF46117E}">
      <dsp:nvSpPr>
        <dsp:cNvPr id="0" name=""/>
        <dsp:cNvSpPr/>
      </dsp:nvSpPr>
      <dsp:spPr>
        <a:xfrm>
          <a:off x="3080718" y="1905798"/>
          <a:ext cx="2839007" cy="1744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الملك الكامل 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3131809" y="1956889"/>
        <a:ext cx="2736825" cy="1642199"/>
      </dsp:txXfrm>
    </dsp:sp>
    <dsp:sp modelId="{10E13D12-DAE9-429B-A640-1C4FA838AC97}">
      <dsp:nvSpPr>
        <dsp:cNvPr id="0" name=""/>
        <dsp:cNvSpPr/>
      </dsp:nvSpPr>
      <dsp:spPr>
        <a:xfrm>
          <a:off x="3080718" y="3808425"/>
          <a:ext cx="2839007" cy="1744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ابن العادل 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طرد الصلبيين من دمياط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131809" y="3859516"/>
        <a:ext cx="2736825" cy="1642199"/>
      </dsp:txXfrm>
    </dsp:sp>
    <dsp:sp modelId="{4A9E1895-4AED-47F8-9D65-86799A8D1901}">
      <dsp:nvSpPr>
        <dsp:cNvPr id="0" name=""/>
        <dsp:cNvSpPr/>
      </dsp:nvSpPr>
      <dsp:spPr>
        <a:xfrm>
          <a:off x="6158202" y="1905798"/>
          <a:ext cx="2839007" cy="1744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الملك العادل 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6209293" y="1956889"/>
        <a:ext cx="2736825" cy="1642199"/>
      </dsp:txXfrm>
    </dsp:sp>
    <dsp:sp modelId="{FDA80681-38C9-40C2-8833-CBB663084863}">
      <dsp:nvSpPr>
        <dsp:cNvPr id="0" name=""/>
        <dsp:cNvSpPr/>
      </dsp:nvSpPr>
      <dsp:spPr>
        <a:xfrm>
          <a:off x="6158202" y="3808425"/>
          <a:ext cx="2839007" cy="1744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600" b="1" kern="1200" dirty="0" smtClean="0">
              <a:solidFill>
                <a:schemeClr val="tx1"/>
              </a:solidFill>
            </a:rPr>
            <a:t>أخو صلاح الدين 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حافظ على وحدة البلاد وتصدى للصلبيين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209293" y="3859516"/>
        <a:ext cx="2736825" cy="16421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DF8F2-B2DD-4274-8B7A-869C5342E7B1}">
      <dsp:nvSpPr>
        <dsp:cNvPr id="0" name=""/>
        <dsp:cNvSpPr/>
      </dsp:nvSpPr>
      <dsp:spPr>
        <a:xfrm>
          <a:off x="0" y="2396304"/>
          <a:ext cx="8884854" cy="1572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وبهذا انتهى عهد الدولة الأيوبية وقامتد دولة المماليك فى مصر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396304"/>
        <a:ext cx="8884854" cy="1572235"/>
      </dsp:txXfrm>
    </dsp:sp>
    <dsp:sp modelId="{74E5E11E-E7B8-43F7-8A18-89E209221616}">
      <dsp:nvSpPr>
        <dsp:cNvPr id="0" name=""/>
        <dsp:cNvSpPr/>
      </dsp:nvSpPr>
      <dsp:spPr>
        <a:xfrm rot="10800000">
          <a:off x="0" y="1790"/>
          <a:ext cx="8884854" cy="241809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بعد الانتصار العظيم الذى تحقق على الصلبيين دبر أمراء المماليك مؤامرة للتخلص من السلطان توران شاه أخر سلاطين الدولة الأيوبية وقتلوه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90"/>
        <a:ext cx="8884854" cy="1571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430818" y="-831575"/>
          <a:ext cx="6466497" cy="6466497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542200" y="369281"/>
          <a:ext cx="7026185" cy="7389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1- تنسب الدولة الأيوبية إلى صلاح الدين يوسف بن نجم الدين أيوب كردى الأصل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42200" y="369281"/>
        <a:ext cx="7026185" cy="738946"/>
      </dsp:txXfrm>
    </dsp:sp>
    <dsp:sp modelId="{5F9FFF0E-0CC9-47DF-8A25-8CDD1477AE87}">
      <dsp:nvSpPr>
        <dsp:cNvPr id="0" name=""/>
        <dsp:cNvSpPr/>
      </dsp:nvSpPr>
      <dsp:spPr>
        <a:xfrm>
          <a:off x="80358" y="276912"/>
          <a:ext cx="923683" cy="923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5994D5-CA23-468D-86D7-65AC2D33B02E}">
      <dsp:nvSpPr>
        <dsp:cNvPr id="0" name=""/>
        <dsp:cNvSpPr/>
      </dsp:nvSpPr>
      <dsp:spPr>
        <a:xfrm>
          <a:off x="965855" y="1477893"/>
          <a:ext cx="6602530" cy="738946"/>
        </a:xfrm>
        <a:prstGeom prst="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2- حفظ القرأن الكريم ودرس الفقه وتدرب على الفروسية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65855" y="1477893"/>
        <a:ext cx="6602530" cy="738946"/>
      </dsp:txXfrm>
    </dsp:sp>
    <dsp:sp modelId="{B2FF38C8-051D-49B2-AEBB-949FE8CF4208}">
      <dsp:nvSpPr>
        <dsp:cNvPr id="0" name=""/>
        <dsp:cNvSpPr/>
      </dsp:nvSpPr>
      <dsp:spPr>
        <a:xfrm>
          <a:off x="504013" y="1385525"/>
          <a:ext cx="923683" cy="923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212"/>
              <a:satOff val="-9634"/>
              <a:lumOff val="137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D8C554-7BAA-4E08-98F4-B9C7E1AF743A}">
      <dsp:nvSpPr>
        <dsp:cNvPr id="0" name=""/>
        <dsp:cNvSpPr/>
      </dsp:nvSpPr>
      <dsp:spPr>
        <a:xfrm>
          <a:off x="965855" y="2586505"/>
          <a:ext cx="6602530" cy="738946"/>
        </a:xfrm>
        <a:prstGeom prst="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9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3- والتحق فى شبابه بجيش نور الدين محمودالذى أحبه  وقربه إليه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65855" y="2586505"/>
        <a:ext cx="6602530" cy="738946"/>
      </dsp:txXfrm>
    </dsp:sp>
    <dsp:sp modelId="{36E41AE6-A8F9-4021-8EEA-EF5EA44CE413}">
      <dsp:nvSpPr>
        <dsp:cNvPr id="0" name=""/>
        <dsp:cNvSpPr/>
      </dsp:nvSpPr>
      <dsp:spPr>
        <a:xfrm>
          <a:off x="504013" y="2494137"/>
          <a:ext cx="923683" cy="923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423"/>
              <a:satOff val="-19267"/>
              <a:lumOff val="274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3449F-2F1C-4248-99AB-E05680C870E5}">
      <dsp:nvSpPr>
        <dsp:cNvPr id="0" name=""/>
        <dsp:cNvSpPr/>
      </dsp:nvSpPr>
      <dsp:spPr>
        <a:xfrm>
          <a:off x="542200" y="3695118"/>
          <a:ext cx="7026185" cy="738946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9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chemeClr val="tx1"/>
              </a:solidFill>
            </a:rPr>
            <a:t>4- واستطاع إنهاء الخلافة الفاطمية وإقامة الدولة الأيوبية 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542200" y="3695118"/>
        <a:ext cx="7026185" cy="738946"/>
      </dsp:txXfrm>
    </dsp:sp>
    <dsp:sp modelId="{AC9284AE-DFE5-4AC2-AA24-ED6FE206D6C9}">
      <dsp:nvSpPr>
        <dsp:cNvPr id="0" name=""/>
        <dsp:cNvSpPr/>
      </dsp:nvSpPr>
      <dsp:spPr>
        <a:xfrm>
          <a:off x="80358" y="3602749"/>
          <a:ext cx="923683" cy="923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564AE-521D-4692-9380-0087C3F13D31}">
      <dsp:nvSpPr>
        <dsp:cNvPr id="0" name=""/>
        <dsp:cNvSpPr/>
      </dsp:nvSpPr>
      <dsp:spPr>
        <a:xfrm>
          <a:off x="0" y="2488469"/>
          <a:ext cx="9190265" cy="1632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مستغلة حالة ضعف الدولة الإسلامية أنذاك 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488469"/>
        <a:ext cx="9190265" cy="1632705"/>
      </dsp:txXfrm>
    </dsp:sp>
    <dsp:sp modelId="{520F32B6-BAD8-48DE-93AF-A414F648F8FB}">
      <dsp:nvSpPr>
        <dsp:cNvPr id="0" name=""/>
        <dsp:cNvSpPr/>
      </dsp:nvSpPr>
      <dsp:spPr>
        <a:xfrm rot="10800000">
          <a:off x="0" y="1859"/>
          <a:ext cx="9190265" cy="2511100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اندفعت الحملات الصليبية نحو المشرق على شكل موجات متتاليه استمرت من سنة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490ه – 1</a:t>
          </a:r>
          <a:r>
            <a:rPr lang="ar-EG" sz="3200" b="1" kern="1200" dirty="0" smtClean="0">
              <a:solidFill>
                <a:schemeClr val="tx1"/>
              </a:solidFill>
            </a:rPr>
            <a:t>096م حتى سنة 690ه – 1291م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59"/>
        <a:ext cx="9190265" cy="1631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564AE-521D-4692-9380-0087C3F13D31}">
      <dsp:nvSpPr>
        <dsp:cNvPr id="0" name=""/>
        <dsp:cNvSpPr/>
      </dsp:nvSpPr>
      <dsp:spPr>
        <a:xfrm>
          <a:off x="0" y="2488469"/>
          <a:ext cx="9190265" cy="16327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وقد نجحت الحمله الصليبية الأولى فى إقامة ثلاث امارات صليبية ووملكة فى الشرق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488469"/>
        <a:ext cx="9190265" cy="1632705"/>
      </dsp:txXfrm>
    </dsp:sp>
    <dsp:sp modelId="{520F32B6-BAD8-48DE-93AF-A414F648F8FB}">
      <dsp:nvSpPr>
        <dsp:cNvPr id="0" name=""/>
        <dsp:cNvSpPr/>
      </dsp:nvSpPr>
      <dsp:spPr>
        <a:xfrm rot="10800000">
          <a:off x="0" y="1859"/>
          <a:ext cx="9190265" cy="2511100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لأن الجنود اتخذوا من الصليب شعار لهم رسموه على صدورهم وأعلامهم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59"/>
        <a:ext cx="9190265" cy="163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8958E-94BD-40AA-92D8-F0E935240215}">
      <dsp:nvSpPr>
        <dsp:cNvPr id="0" name=""/>
        <dsp:cNvSpPr/>
      </dsp:nvSpPr>
      <dsp:spPr>
        <a:xfrm rot="16200000">
          <a:off x="-776968" y="778012"/>
          <a:ext cx="4270117" cy="27140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جهاد صلاح الدين الأيوبى </a:t>
          </a:r>
          <a:endParaRPr lang="en-US" sz="4700" b="1" kern="1200" dirty="0">
            <a:solidFill>
              <a:schemeClr val="tx1"/>
            </a:solidFill>
          </a:endParaRPr>
        </a:p>
      </dsp:txBody>
      <dsp:txXfrm rot="5400000">
        <a:off x="1045" y="854022"/>
        <a:ext cx="2714092" cy="2562071"/>
      </dsp:txXfrm>
    </dsp:sp>
    <dsp:sp modelId="{11EF7A8E-3485-46D6-98C8-2A9C93E8C5E6}">
      <dsp:nvSpPr>
        <dsp:cNvPr id="0" name=""/>
        <dsp:cNvSpPr/>
      </dsp:nvSpPr>
      <dsp:spPr>
        <a:xfrm rot="16200000">
          <a:off x="2140681" y="778012"/>
          <a:ext cx="4270117" cy="2714092"/>
        </a:xfrm>
        <a:prstGeom prst="flowChartManualOperation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جهاد نور الدين محمود </a:t>
          </a:r>
          <a:endParaRPr lang="en-US" sz="4700" b="1" kern="1200" dirty="0">
            <a:solidFill>
              <a:schemeClr val="tx1"/>
            </a:solidFill>
          </a:endParaRPr>
        </a:p>
      </dsp:txBody>
      <dsp:txXfrm rot="5400000">
        <a:off x="2918694" y="854022"/>
        <a:ext cx="2714092" cy="2562071"/>
      </dsp:txXfrm>
    </dsp:sp>
    <dsp:sp modelId="{D50BBEF0-141A-4227-AB1F-B6A9A0DEA6F6}">
      <dsp:nvSpPr>
        <dsp:cNvPr id="0" name=""/>
        <dsp:cNvSpPr/>
      </dsp:nvSpPr>
      <dsp:spPr>
        <a:xfrm rot="16200000">
          <a:off x="5058331" y="778012"/>
          <a:ext cx="4270117" cy="2714092"/>
        </a:xfrm>
        <a:prstGeom prst="flowChartManualOperation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0" tIns="0" rIns="299641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700" b="1" kern="1200" dirty="0" smtClean="0">
              <a:solidFill>
                <a:schemeClr val="tx1"/>
              </a:solidFill>
            </a:rPr>
            <a:t>جهاد عماد الدين زنكى </a:t>
          </a:r>
          <a:endParaRPr lang="en-US" sz="4700" b="1" kern="1200" dirty="0">
            <a:solidFill>
              <a:schemeClr val="tx1"/>
            </a:solidFill>
          </a:endParaRPr>
        </a:p>
      </dsp:txBody>
      <dsp:txXfrm rot="5400000">
        <a:off x="5836344" y="854022"/>
        <a:ext cx="2714092" cy="2562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314574" y="-820109"/>
          <a:ext cx="6376904" cy="637690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870721" y="676682"/>
          <a:ext cx="4763526" cy="1353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08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استطاع أن يسترد إمارة الرها عام 1144م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70721" y="676682"/>
        <a:ext cx="4763526" cy="1353176"/>
      </dsp:txXfrm>
    </dsp:sp>
    <dsp:sp modelId="{5F9FFF0E-0CC9-47DF-8A25-8CDD1477AE87}">
      <dsp:nvSpPr>
        <dsp:cNvPr id="0" name=""/>
        <dsp:cNvSpPr/>
      </dsp:nvSpPr>
      <dsp:spPr>
        <a:xfrm>
          <a:off x="24986" y="507535"/>
          <a:ext cx="1691470" cy="16914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5994D5-CA23-468D-86D7-65AC2D33B02E}">
      <dsp:nvSpPr>
        <dsp:cNvPr id="0" name=""/>
        <dsp:cNvSpPr/>
      </dsp:nvSpPr>
      <dsp:spPr>
        <a:xfrm>
          <a:off x="870721" y="2706826"/>
          <a:ext cx="4763526" cy="1353176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08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بعد مقتله تولى راية الجهاد ابنه نور الدين محمود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70721" y="2706826"/>
        <a:ext cx="4763526" cy="1353176"/>
      </dsp:txXfrm>
    </dsp:sp>
    <dsp:sp modelId="{B2FF38C8-051D-49B2-AEBB-949FE8CF4208}">
      <dsp:nvSpPr>
        <dsp:cNvPr id="0" name=""/>
        <dsp:cNvSpPr/>
      </dsp:nvSpPr>
      <dsp:spPr>
        <a:xfrm>
          <a:off x="24986" y="2537678"/>
          <a:ext cx="1691470" cy="16914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602702" y="-857840"/>
          <a:ext cx="6671731" cy="6671731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687899" y="495605"/>
          <a:ext cx="5608927" cy="9912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773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تصدى للحملة الصليبية الثانية 542</a:t>
          </a:r>
          <a:r>
            <a:rPr lang="ar-EG" sz="28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 </a:t>
          </a:r>
          <a:r>
            <a:rPr lang="ar-EG" sz="2800" b="1" kern="1200" dirty="0" smtClean="0">
              <a:solidFill>
                <a:schemeClr val="tx1"/>
              </a:solidFill>
            </a:rPr>
            <a:t>– 1147م .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87899" y="495605"/>
        <a:ext cx="5608927" cy="991210"/>
      </dsp:txXfrm>
    </dsp:sp>
    <dsp:sp modelId="{5F9FFF0E-0CC9-47DF-8A25-8CDD1477AE87}">
      <dsp:nvSpPr>
        <dsp:cNvPr id="0" name=""/>
        <dsp:cNvSpPr/>
      </dsp:nvSpPr>
      <dsp:spPr>
        <a:xfrm>
          <a:off x="68393" y="371703"/>
          <a:ext cx="1239012" cy="1239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9653E-5ABC-47CB-BF59-2C6714BF6917}">
      <dsp:nvSpPr>
        <dsp:cNvPr id="0" name=""/>
        <dsp:cNvSpPr/>
      </dsp:nvSpPr>
      <dsp:spPr>
        <a:xfrm>
          <a:off x="1048204" y="1982420"/>
          <a:ext cx="5248622" cy="991210"/>
        </a:xfrm>
        <a:prstGeom prst="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77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استطاع توحيد البلاد الإسلامية وضم مصر إليه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048204" y="1982420"/>
        <a:ext cx="5248622" cy="991210"/>
      </dsp:txXfrm>
    </dsp:sp>
    <dsp:sp modelId="{36E41AE6-A8F9-4021-8EEA-EF5EA44CE413}">
      <dsp:nvSpPr>
        <dsp:cNvPr id="0" name=""/>
        <dsp:cNvSpPr/>
      </dsp:nvSpPr>
      <dsp:spPr>
        <a:xfrm>
          <a:off x="428698" y="1858518"/>
          <a:ext cx="1239012" cy="1239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68EB20-B0FC-4FAE-8E57-7D01BC8DCA7D}">
      <dsp:nvSpPr>
        <dsp:cNvPr id="0" name=""/>
        <dsp:cNvSpPr/>
      </dsp:nvSpPr>
      <dsp:spPr>
        <a:xfrm>
          <a:off x="687899" y="3469235"/>
          <a:ext cx="5608927" cy="991210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77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حرر الكثير من المدن الإسلامية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87899" y="3469235"/>
        <a:ext cx="5608927" cy="991210"/>
      </dsp:txXfrm>
    </dsp:sp>
    <dsp:sp modelId="{AC9284AE-DFE5-4AC2-AA24-ED6FE206D6C9}">
      <dsp:nvSpPr>
        <dsp:cNvPr id="0" name=""/>
        <dsp:cNvSpPr/>
      </dsp:nvSpPr>
      <dsp:spPr>
        <a:xfrm>
          <a:off x="68393" y="3345333"/>
          <a:ext cx="1239012" cy="1239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311402" y="-819623"/>
          <a:ext cx="6373101" cy="637310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870200" y="676278"/>
          <a:ext cx="7503603" cy="13523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442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توفى قبل أن يحقق حلمه وهو فتح بيت المقدس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70200" y="676278"/>
        <a:ext cx="7503603" cy="1352367"/>
      </dsp:txXfrm>
    </dsp:sp>
    <dsp:sp modelId="{5F9FFF0E-0CC9-47DF-8A25-8CDD1477AE87}">
      <dsp:nvSpPr>
        <dsp:cNvPr id="0" name=""/>
        <dsp:cNvSpPr/>
      </dsp:nvSpPr>
      <dsp:spPr>
        <a:xfrm>
          <a:off x="24971" y="507232"/>
          <a:ext cx="1690459" cy="1690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9653E-5ABC-47CB-BF59-2C6714BF6917}">
      <dsp:nvSpPr>
        <dsp:cNvPr id="0" name=""/>
        <dsp:cNvSpPr/>
      </dsp:nvSpPr>
      <dsp:spPr>
        <a:xfrm>
          <a:off x="870200" y="2705208"/>
          <a:ext cx="7503603" cy="1352367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344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5- تولى رايه الجهاد من بعده صلاح الدين الأيوبى لتبدأ معركة حطين وتحرير بيت المقدس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870200" y="2705208"/>
        <a:ext cx="7503603" cy="1352367"/>
      </dsp:txXfrm>
    </dsp:sp>
    <dsp:sp modelId="{36E41AE6-A8F9-4021-8EEA-EF5EA44CE413}">
      <dsp:nvSpPr>
        <dsp:cNvPr id="0" name=""/>
        <dsp:cNvSpPr/>
      </dsp:nvSpPr>
      <dsp:spPr>
        <a:xfrm>
          <a:off x="24971" y="2536162"/>
          <a:ext cx="1690459" cy="1690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5EDDE-AC13-4150-8A78-D91BEF31EC7D}">
      <dsp:nvSpPr>
        <dsp:cNvPr id="0" name=""/>
        <dsp:cNvSpPr/>
      </dsp:nvSpPr>
      <dsp:spPr>
        <a:xfrm>
          <a:off x="-5653725" y="-872153"/>
          <a:ext cx="6783572" cy="678357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9BBF-A2AE-4598-AC53-1A4B66EDE569}">
      <dsp:nvSpPr>
        <dsp:cNvPr id="0" name=""/>
        <dsp:cNvSpPr/>
      </dsp:nvSpPr>
      <dsp:spPr>
        <a:xfrm>
          <a:off x="926342" y="719909"/>
          <a:ext cx="5720154" cy="14396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6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وحد البلاد الإسلامية مصر والشام والعراق تحت رايته ونشر الأمن والأمان فى مصر والبلاد المجاورة لها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926342" y="719909"/>
        <a:ext cx="5720154" cy="1439617"/>
      </dsp:txXfrm>
    </dsp:sp>
    <dsp:sp modelId="{5F9FFF0E-0CC9-47DF-8A25-8CDD1477AE87}">
      <dsp:nvSpPr>
        <dsp:cNvPr id="0" name=""/>
        <dsp:cNvSpPr/>
      </dsp:nvSpPr>
      <dsp:spPr>
        <a:xfrm>
          <a:off x="26582" y="539957"/>
          <a:ext cx="1799521" cy="1799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9653E-5ABC-47CB-BF59-2C6714BF6917}">
      <dsp:nvSpPr>
        <dsp:cNvPr id="0" name=""/>
        <dsp:cNvSpPr/>
      </dsp:nvSpPr>
      <dsp:spPr>
        <a:xfrm>
          <a:off x="926342" y="2879738"/>
          <a:ext cx="5720154" cy="1439617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2696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أنشأ المساجد والمدارس لنشر تعاليم الإسلام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926342" y="2879738"/>
        <a:ext cx="5720154" cy="1439617"/>
      </dsp:txXfrm>
    </dsp:sp>
    <dsp:sp modelId="{36E41AE6-A8F9-4021-8EEA-EF5EA44CE413}">
      <dsp:nvSpPr>
        <dsp:cNvPr id="0" name=""/>
        <dsp:cNvSpPr/>
      </dsp:nvSpPr>
      <dsp:spPr>
        <a:xfrm>
          <a:off x="26582" y="2699786"/>
          <a:ext cx="1799521" cy="1799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jp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872281"/>
            <a:ext cx="7940660" cy="629910"/>
          </a:xfrm>
        </p:spPr>
        <p:txBody>
          <a:bodyPr>
            <a:no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99050" y="680310"/>
            <a:ext cx="2137870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74900"/>
            <a:ext cx="1679755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4412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أهم أعمال نور الدين محمود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257566"/>
              </p:ext>
            </p:extLst>
          </p:nvPr>
        </p:nvGraphicFramePr>
        <p:xfrm>
          <a:off x="3350360" y="2054655"/>
          <a:ext cx="6365221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665475"/>
            <a:ext cx="3668706" cy="3054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4245947"/>
              </p:ext>
            </p:extLst>
          </p:nvPr>
        </p:nvGraphicFramePr>
        <p:xfrm>
          <a:off x="448965" y="1901950"/>
          <a:ext cx="8398775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4660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أهم أعمال صلاح الدين الأيوبى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512770"/>
            <a:ext cx="3206805" cy="3445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4201042"/>
              </p:ext>
            </p:extLst>
          </p:nvPr>
        </p:nvGraphicFramePr>
        <p:xfrm>
          <a:off x="3044950" y="1901950"/>
          <a:ext cx="6673080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7735343"/>
              </p:ext>
            </p:extLst>
          </p:nvPr>
        </p:nvGraphicFramePr>
        <p:xfrm>
          <a:off x="601670" y="1901950"/>
          <a:ext cx="8093365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معركة حطين 5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83ه</a:t>
            </a:r>
            <a:r>
              <a:rPr lang="ar-EG" b="1" dirty="0" smtClean="0">
                <a:solidFill>
                  <a:srgbClr val="FF0000"/>
                </a:solidFill>
              </a:rPr>
              <a:t> – 1187م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54893"/>
              </p:ext>
            </p:extLst>
          </p:nvPr>
        </p:nvGraphicFramePr>
        <p:xfrm>
          <a:off x="0" y="1291130"/>
          <a:ext cx="9000444" cy="56351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00222">
                  <a:extLst>
                    <a:ext uri="{9D8B030D-6E8A-4147-A177-3AD203B41FA5}">
                      <a16:colId xmlns:a16="http://schemas.microsoft.com/office/drawing/2014/main" xmlns="" val="3120220994"/>
                    </a:ext>
                  </a:extLst>
                </a:gridCol>
                <a:gridCol w="4500222">
                  <a:extLst>
                    <a:ext uri="{9D8B030D-6E8A-4147-A177-3AD203B41FA5}">
                      <a16:colId xmlns:a16="http://schemas.microsoft.com/office/drawing/2014/main" xmlns="" val="459140575"/>
                    </a:ext>
                  </a:extLst>
                </a:gridCol>
              </a:tblGrid>
              <a:tr h="1782491">
                <a:tc>
                  <a:txBody>
                    <a:bodyPr/>
                    <a:lstStyle/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r>
                        <a:rPr lang="ar-EG" sz="2800" b="1" dirty="0" smtClean="0"/>
                        <a:t>المسلمون بقيادة صلاح الدين ضد الصليبيين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r>
                        <a:rPr lang="ar-EG" sz="3200" dirty="0" smtClean="0"/>
                        <a:t>الأطراف</a:t>
                      </a:r>
                      <a:r>
                        <a:rPr lang="ar-EG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367995"/>
                  </a:ext>
                </a:extLst>
              </a:tr>
              <a:tr h="1782491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1- رغبة</a:t>
                      </a:r>
                      <a:r>
                        <a:rPr lang="ar-EG" sz="2400" b="1" baseline="0" dirty="0" smtClean="0"/>
                        <a:t> صلاح الدين فى تخليص بيت المقدس من أيدى الصلبيين .</a:t>
                      </a:r>
                    </a:p>
                    <a:p>
                      <a:pPr algn="ctr" rtl="1"/>
                      <a:r>
                        <a:rPr lang="ar-EG" sz="2400" b="1" baseline="0" dirty="0" smtClean="0"/>
                        <a:t>2- زيادة اعتداءات الأمراء الصلبيين وخاصة أرناط على المسلمين وقوافل الحجاج المسلمين بالسلب والقتل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r>
                        <a:rPr lang="ar-EG" sz="3200" b="1" dirty="0" smtClean="0"/>
                        <a:t>أسبابها 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960434"/>
                  </a:ext>
                </a:extLst>
              </a:tr>
              <a:tr h="1932397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1- انتصار المسلمين على الصلبيين .</a:t>
                      </a:r>
                    </a:p>
                    <a:p>
                      <a:pPr algn="ctr" rtl="1"/>
                      <a:r>
                        <a:rPr lang="ar-EG" sz="2000" b="1" dirty="0" smtClean="0"/>
                        <a:t>2- أسر ملك بيت المقدس وأرناط</a:t>
                      </a:r>
                      <a:r>
                        <a:rPr lang="ar-EG" sz="2000" b="1" baseline="0" dirty="0" smtClean="0"/>
                        <a:t> </a:t>
                      </a:r>
                    </a:p>
                    <a:p>
                      <a:pPr algn="ctr" rtl="1"/>
                      <a:r>
                        <a:rPr lang="ar-EG" sz="2000" b="1" baseline="0" dirty="0" smtClean="0"/>
                        <a:t>3- عفا صلاح الدين عن ملك المقدس وقتل أرناط بيده جزاء ما ارتكبه فى حق الحجاج المسلمين </a:t>
                      </a:r>
                    </a:p>
                    <a:p>
                      <a:pPr algn="ctr" rtl="1"/>
                      <a:r>
                        <a:rPr lang="ar-EG" sz="2000" b="1" baseline="0" dirty="0" smtClean="0"/>
                        <a:t>4- توجه صلاح الدين بعدها نحو بيت المقدس وخلصه الصلبيين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endParaRPr lang="ar-EG" sz="2000" dirty="0" smtClean="0"/>
                    </a:p>
                    <a:p>
                      <a:pPr algn="ctr" rtl="1"/>
                      <a:r>
                        <a:rPr lang="ar-EG" sz="3200" b="1" dirty="0" smtClean="0"/>
                        <a:t>نتائجها 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97635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34" y="1138425"/>
            <a:ext cx="1096899" cy="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54798641"/>
              </p:ext>
            </p:extLst>
          </p:nvPr>
        </p:nvGraphicFramePr>
        <p:xfrm>
          <a:off x="0" y="1749245"/>
          <a:ext cx="9333820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3905299"/>
            <a:ext cx="1096899" cy="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37490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محاولات الصلبيين لاسترداد بيت المقدس: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096899" cy="85763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1282230"/>
              </p:ext>
            </p:extLst>
          </p:nvPr>
        </p:nvGraphicFramePr>
        <p:xfrm>
          <a:off x="0" y="1749245"/>
          <a:ext cx="9153150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5728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أسبابها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096899" cy="85763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452879"/>
              </p:ext>
            </p:extLst>
          </p:nvPr>
        </p:nvGraphicFramePr>
        <p:xfrm>
          <a:off x="402283" y="2207360"/>
          <a:ext cx="8551480" cy="42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7352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أحداثها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096899" cy="85763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7300900"/>
              </p:ext>
            </p:extLst>
          </p:nvPr>
        </p:nvGraphicFramePr>
        <p:xfrm>
          <a:off x="143555" y="1901950"/>
          <a:ext cx="8884854" cy="4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صلح الرملة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31" y="1291130"/>
            <a:ext cx="1096899" cy="85763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1819620"/>
              </p:ext>
            </p:extLst>
          </p:nvPr>
        </p:nvGraphicFramePr>
        <p:xfrm>
          <a:off x="0" y="1749245"/>
          <a:ext cx="9153150" cy="510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6437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الدرس الرابع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9147612"/>
              </p:ext>
            </p:extLst>
          </p:nvPr>
        </p:nvGraphicFramePr>
        <p:xfrm>
          <a:off x="-314560" y="1307609"/>
          <a:ext cx="9763970" cy="217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3698545"/>
            <a:ext cx="4320942" cy="24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4104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نصوصه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31" y="1291130"/>
            <a:ext cx="1096899" cy="85763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27589137"/>
              </p:ext>
            </p:extLst>
          </p:nvPr>
        </p:nvGraphicFramePr>
        <p:xfrm>
          <a:off x="448965" y="2212982"/>
          <a:ext cx="8551480" cy="42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78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036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وفاة صلاح الدين الأيوبى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31" y="1291130"/>
            <a:ext cx="1096899" cy="85763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0346693"/>
              </p:ext>
            </p:extLst>
          </p:nvPr>
        </p:nvGraphicFramePr>
        <p:xfrm>
          <a:off x="601670" y="1971440"/>
          <a:ext cx="7954309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876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أشهر خلفاء صلاح الدين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096899" cy="85763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1728674"/>
              </p:ext>
            </p:extLst>
          </p:nvPr>
        </p:nvGraphicFramePr>
        <p:xfrm>
          <a:off x="143555" y="1443835"/>
          <a:ext cx="9000445" cy="555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639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1607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نهاية الدولة الأيوبية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096899" cy="85763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2903994"/>
              </p:ext>
            </p:extLst>
          </p:nvPr>
        </p:nvGraphicFramePr>
        <p:xfrm>
          <a:off x="143555" y="2360065"/>
          <a:ext cx="8884854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64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54655"/>
            <a:ext cx="9143999" cy="366492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قيام الدولة الأيوبية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يوضح دور عماد الدين زنكى فى الكفاح ضد الصلبيين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يتتبع دور صلاح الدين الأيوبى فى الجهاد ضد الصلبيين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دور بعض القادة فى الدفاع عن العالم الإسلامى من الأخطار الخارجية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9718532"/>
              </p:ext>
            </p:extLst>
          </p:nvPr>
        </p:nvGraphicFramePr>
        <p:xfrm>
          <a:off x="2586835" y="2207360"/>
          <a:ext cx="7635250" cy="480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من مؤسس الدولة الأيوبية؟ وما أهم أعماله ؟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55" y="1238204"/>
            <a:ext cx="1374345" cy="1074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770"/>
            <a:ext cx="3206805" cy="3445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6685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2- الخطر الصليبى على العالم الإسلامى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8301042"/>
              </p:ext>
            </p:extLst>
          </p:nvPr>
        </p:nvGraphicFramePr>
        <p:xfrm>
          <a:off x="143555" y="2360065"/>
          <a:ext cx="919026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771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لماذا سميت بالحملات الصليبية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8020300"/>
              </p:ext>
            </p:extLst>
          </p:nvPr>
        </p:nvGraphicFramePr>
        <p:xfrm>
          <a:off x="143555" y="2360065"/>
          <a:ext cx="9190265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193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148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الأمارت الصليبية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3970330" cy="397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419295" y="3123590"/>
            <a:ext cx="4668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/>
              <a:t>1- إمارة الرها فى شمال العراق .</a:t>
            </a:r>
          </a:p>
          <a:p>
            <a:pPr algn="r" rtl="1"/>
            <a:r>
              <a:rPr lang="ar-EG" sz="2800" b="1" dirty="0" smtClean="0"/>
              <a:t>2- إمارة أنطاكية فى شمال الشام .</a:t>
            </a:r>
          </a:p>
          <a:p>
            <a:pPr algn="r" rtl="1"/>
            <a:r>
              <a:rPr lang="ar-EG" sz="2800" b="1" dirty="0" smtClean="0"/>
              <a:t>3- إمارة طرابلس على شاطىء البحر المتوسط .</a:t>
            </a:r>
          </a:p>
          <a:p>
            <a:pPr algn="r" rtl="1"/>
            <a:r>
              <a:rPr lang="ar-EG" sz="2800" b="1" dirty="0" smtClean="0"/>
              <a:t>4- إمارة بيت المقدس جعلوها مملكة صليبية لأهميتها الدينية .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 rot="2449397">
            <a:off x="1489409" y="465064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048463">
            <a:off x="2434130" y="455747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548124">
            <a:off x="2044413" y="3429000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1588713">
            <a:off x="3257108" y="3763359"/>
            <a:ext cx="763525" cy="6108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الجهاد الإسلامى ضد الصلبيين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0656505"/>
              </p:ext>
            </p:extLst>
          </p:nvPr>
        </p:nvGraphicFramePr>
        <p:xfrm>
          <a:off x="448965" y="2212982"/>
          <a:ext cx="8551480" cy="42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أهم أعمال عماد الدين زنكى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8295391"/>
              </p:ext>
            </p:extLst>
          </p:nvPr>
        </p:nvGraphicFramePr>
        <p:xfrm>
          <a:off x="4113885" y="2121315"/>
          <a:ext cx="5659234" cy="473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69" y="1138425"/>
            <a:ext cx="1374345" cy="1074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665474"/>
            <a:ext cx="3961181" cy="2901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414</TotalTime>
  <Words>735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PowerPoint Presentation</vt:lpstr>
      <vt:lpstr>الدرس الرابع </vt:lpstr>
      <vt:lpstr>أهداف الدرس </vt:lpstr>
      <vt:lpstr>1- من مؤسس الدولة الأيوبية؟ وما أهم أعماله ؟ </vt:lpstr>
      <vt:lpstr>2- الخطر الصليبى على العالم الإسلامى :</vt:lpstr>
      <vt:lpstr>3- لماذا سميت بالحملات الصليبية :</vt:lpstr>
      <vt:lpstr>الأمارت الصليبية :</vt:lpstr>
      <vt:lpstr>4- الجهاد الإسلامى ضد الصلبيين :</vt:lpstr>
      <vt:lpstr>1- أهم أعمال عماد الدين زنكى :</vt:lpstr>
      <vt:lpstr>2- أهم أعمال نور الدين محمود :</vt:lpstr>
      <vt:lpstr>PowerPoint Presentation</vt:lpstr>
      <vt:lpstr>3- أهم أعمال صلاح الدين الأيوبى :</vt:lpstr>
      <vt:lpstr>PowerPoint Presentation</vt:lpstr>
      <vt:lpstr>- معركة حطين 583ه – 1187م :</vt:lpstr>
      <vt:lpstr>PowerPoint Presentation</vt:lpstr>
      <vt:lpstr>- محاولات الصلبيين لاسترداد بيت المقدس:</vt:lpstr>
      <vt:lpstr>أسبابها :</vt:lpstr>
      <vt:lpstr>أحداثها :</vt:lpstr>
      <vt:lpstr>- صلح الرملة :</vt:lpstr>
      <vt:lpstr>- نصوصه :</vt:lpstr>
      <vt:lpstr>- وفاة صلاح الدين الأيوبى :</vt:lpstr>
      <vt:lpstr>- أشهر خلفاء صلاح الدين :</vt:lpstr>
      <vt:lpstr>4- نهاية الدولة الأيوبية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144</cp:revision>
  <dcterms:created xsi:type="dcterms:W3CDTF">2013-08-21T19:17:07Z</dcterms:created>
  <dcterms:modified xsi:type="dcterms:W3CDTF">2024-01-27T07:42:55Z</dcterms:modified>
</cp:coreProperties>
</file>