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2" r:id="rId4"/>
    <p:sldId id="273" r:id="rId5"/>
    <p:sldId id="274" r:id="rId6"/>
    <p:sldId id="275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6859A-3F19-4B46-9D17-4AD5EBC73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E5E53-EEAB-44B9-9F62-64F11ED6D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1F803-3CAA-478B-B401-BC8D216C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A8EA0-CE34-43ED-A506-C8046F85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B6F53A-02A0-4384-91B7-893F28AA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37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19EF5-24B6-4552-8465-983B4F8F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2AEB67-98F5-4E67-A678-9577D572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173390-FF43-4387-9DE8-4AA2AC0F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A635A-3FEB-4B14-B505-0F2454DE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C348B-02A2-44B0-AC54-A358E79E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1487DF-229E-42D8-A03C-4FEF3C70C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9938C9-4980-4FCC-93E3-932BCA178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1A4AE-7553-4C54-9F5B-EAE38547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ABBCA-E509-40FA-9062-1B08628C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B68C7-471F-43DC-8719-9A5FD063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7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C8EAE-75A4-43A0-B228-55BD5E2C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E8B980-CB01-4B73-A528-63A4D3F4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BF802-AFAA-42E1-A7F0-888DEBE9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B01B01-45C2-4157-8136-D0AE74CF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DB279-98FA-4B2A-8B2F-3F49EA2B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74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B4DF3-A19A-4395-87AF-441C0E42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9918A6-C020-454C-AB39-2BA797F8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A55EC2-BD4E-462E-886A-E4AAA1C8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2AAFEB-8069-4A3B-9148-9F431431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D08EA-CE58-43EC-8F42-42FE365E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5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09FCA-D875-46FD-A3FF-15805BE0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38B20-D668-4081-8967-A8FD0625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9FAAD5-FEC1-4596-96D2-B70FAC80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4C2532-96FB-4819-BE7E-17297DFC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781A87-ECCF-46B2-A025-BBC39DD7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17229-7244-4472-B615-B5C29A2B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8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E1FBD-C908-4B7A-90ED-3CB7949B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94B0A-866B-4970-A04C-E9828E3A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53FCD7-59FC-4DF6-9C51-DBC1BA613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072722-3DF4-4677-A8BE-80961EC0C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FAA205-3D14-4C8A-A5AE-59CA39C54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50603C-E654-4092-BA66-3FAE5FC1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4792E0-4473-4BB6-9BDC-978D2837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E5ED7A-0108-44B2-A903-E370712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5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6B1E8-B2E2-41A2-A745-F1797F69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2CCF92-9E56-486B-A79D-37E50E7B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8C1F1C-A640-4946-8963-B2506C67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67337E-0349-4A7A-84A2-A67B1D9E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19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40FFC1-E80A-4A31-930F-F9E1390F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1816EE-F852-44C0-91A9-B10B982E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86397F-3A55-4B83-9D1F-0F82B89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7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382F6-F5C7-4CCB-9FD5-8BEF8709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2830D-9C0F-46D6-83A8-D4FB0AB3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4FEAD8-4788-431B-9CBE-11A5DB20B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5E9C3A-DBFE-4BD5-B9DF-2CACC46B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316968-8912-43E7-8BC6-E391BE1B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C41C61-5C77-4567-A947-CDED6E79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33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B27CB-7F3C-44E5-8E4E-57DDF2CC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A218D6-A983-4B2B-802A-AB48A603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45C6A7-CD38-477E-8892-11E0E415A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5700FA-248E-41E1-ACD2-DC0E6281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E8D9B2-4019-4C1E-8283-EBB70CAF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30C764-5CE8-485F-99A9-08A20805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047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364113-1781-470A-BF9C-BE2FFBA7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B778FD-9DC2-4344-90CD-D87AA9E6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C0B220-435D-4F63-B670-5E49B7621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93F1-DC7F-421B-9C53-8825057AD0A8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FD41C-E7F0-49B3-81ED-CC8C619A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22BE7-F998-472E-9494-716FEC0C8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5584-EB91-4D16-A346-5BD089B8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2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11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3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7" name="Rounded Rectangle 36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734096"/>
            <a:ext cx="6683290" cy="12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ÙØªÙØ¬Ø© Ø¨Ø­Ø« Ø§ÙØµÙØ± Ø¹Ù âª3D shapes clipart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970467"/>
            <a:ext cx="6683290" cy="427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4" name="Rounded Rectangle 33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6" name="Picture 5" descr="D:\Week 6\Maths\Cube\su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17" y="2195116"/>
            <a:ext cx="3572825" cy="2969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116" y="2142785"/>
            <a:ext cx="2912033" cy="297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42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7" descr="ÙØªÙØ¬Ø© Ø¨Ø­Ø« Ø§ÙØµÙØ± Ø¹Ù âªice cube p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67" y="2348926"/>
            <a:ext cx="2549506" cy="2532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026" y="2348926"/>
            <a:ext cx="3188962" cy="249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07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817" y="2532442"/>
            <a:ext cx="2732283" cy="259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7" y="1773753"/>
            <a:ext cx="3373236" cy="3500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23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5925" y="2578509"/>
            <a:ext cx="2943010" cy="2333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90" y="1834692"/>
            <a:ext cx="3421821" cy="3421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08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140" y="2650146"/>
            <a:ext cx="2239895" cy="2195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raffic Cone PNG Transparent Images Free Download | Vector Files | Png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312" y="1880737"/>
            <a:ext cx="3429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08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747572" y="622910"/>
            <a:ext cx="6764118" cy="13541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You are </a:t>
            </a:r>
            <a:r>
              <a:rPr lang="en-US" sz="8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Stellar!</a:t>
            </a:r>
            <a:endParaRPr lang="en-US" sz="8800" kern="0" dirty="0">
              <a:solidFill>
                <a:srgbClr val="0070C0"/>
              </a:solidFill>
              <a:latin typeface="space cowboy." pitchFamily="2" charset="0"/>
            </a:endParaRPr>
          </a:p>
        </p:txBody>
      </p:sp>
      <p:pic>
        <p:nvPicPr>
          <p:cNvPr id="35" name="Picture 2" descr="Astronaut is Relaxing While Reading Graphic by wawadzgn · Creative Fabrica"/>
          <p:cNvPicPr>
            <a:picLocks noChangeAspect="1" noChangeArrowheads="1"/>
          </p:cNvPicPr>
          <p:nvPr/>
        </p:nvPicPr>
        <p:blipFill>
          <a:blip r:embed="rId3"/>
          <a:srcRect l="20690" t="16538" r="21379" b="15245"/>
          <a:stretch>
            <a:fillRect/>
          </a:stretch>
        </p:blipFill>
        <p:spPr bwMode="auto">
          <a:xfrm>
            <a:off x="3738171" y="2584266"/>
            <a:ext cx="4655127" cy="3657600"/>
          </a:xfrm>
          <a:prstGeom prst="rect">
            <a:avLst/>
          </a:prstGeom>
          <a:noFill/>
        </p:spPr>
      </p:pic>
      <p:pic>
        <p:nvPicPr>
          <p:cNvPr id="36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371" y="1898466"/>
            <a:ext cx="2143125" cy="2143125"/>
          </a:xfrm>
          <a:prstGeom prst="rect">
            <a:avLst/>
          </a:prstGeom>
          <a:noFill/>
        </p:spPr>
      </p:pic>
      <p:pic>
        <p:nvPicPr>
          <p:cNvPr id="37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5371" y="1898466"/>
            <a:ext cx="2143125" cy="2143125"/>
          </a:xfrm>
          <a:prstGeom prst="rect">
            <a:avLst/>
          </a:prstGeom>
          <a:noFill/>
        </p:spPr>
      </p:pic>
      <p:pic>
        <p:nvPicPr>
          <p:cNvPr id="38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9771" y="3803466"/>
            <a:ext cx="1371600" cy="1371600"/>
          </a:xfrm>
          <a:prstGeom prst="rect">
            <a:avLst/>
          </a:prstGeom>
          <a:noFill/>
        </p:spPr>
      </p:pic>
      <p:pic>
        <p:nvPicPr>
          <p:cNvPr id="39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171" y="3879666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4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9218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2" name="Rounded Rectangle 31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G:\Week 15\Numeracy\Sphere\il_570xN.1216573734_lmvr.jpg"/>
          <p:cNvPicPr>
            <a:picLocks noChangeAspect="1" noChangeArrowheads="1"/>
          </p:cNvPicPr>
          <p:nvPr/>
        </p:nvPicPr>
        <p:blipFill>
          <a:blip r:embed="rId3"/>
          <a:srcRect t="3203" b="6571"/>
          <a:stretch>
            <a:fillRect/>
          </a:stretch>
        </p:blipFill>
        <p:spPr bwMode="auto">
          <a:xfrm>
            <a:off x="3381375" y="888274"/>
            <a:ext cx="5429250" cy="489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68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20"/>
          <p:cNvSpPr txBox="1">
            <a:spLocks/>
          </p:cNvSpPr>
          <p:nvPr/>
        </p:nvSpPr>
        <p:spPr>
          <a:xfrm>
            <a:off x="2057599" y="5137194"/>
            <a:ext cx="8220075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I’m a sphere, smooth and round,</a:t>
            </a:r>
            <a:b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Roll me right along the ground.</a:t>
            </a: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874" y="811256"/>
            <a:ext cx="48577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20"/>
          <p:cNvSpPr>
            <a:spLocks noGrp="1"/>
          </p:cNvSpPr>
          <p:nvPr>
            <p:ph type="title"/>
          </p:nvPr>
        </p:nvSpPr>
        <p:spPr>
          <a:xfrm>
            <a:off x="2044536" y="4805445"/>
            <a:ext cx="8220075" cy="12573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0" dirty="0">
                <a:latin typeface="+mn-lt"/>
              </a:rPr>
              <a:t>I do not stack, I roll away,</a:t>
            </a:r>
            <a:br>
              <a:rPr lang="en-GB" sz="3600" b="0" dirty="0">
                <a:latin typeface="+mn-lt"/>
              </a:rPr>
            </a:br>
            <a:r>
              <a:rPr lang="en-GB" sz="3600" b="0" dirty="0">
                <a:latin typeface="+mn-lt"/>
              </a:rPr>
              <a:t>There’s no flat side for me to stay.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3600" dirty="0"/>
          </a:p>
        </p:txBody>
      </p:sp>
      <p:pic>
        <p:nvPicPr>
          <p:cNvPr id="4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0883">
            <a:off x="5421149" y="2863932"/>
            <a:ext cx="13954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55068">
            <a:off x="4842505" y="1553451"/>
            <a:ext cx="13954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58962">
            <a:off x="3269293" y="1031163"/>
            <a:ext cx="13954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20"/>
          <p:cNvSpPr>
            <a:spLocks noGrp="1"/>
          </p:cNvSpPr>
          <p:nvPr>
            <p:ph type="title"/>
          </p:nvPr>
        </p:nvSpPr>
        <p:spPr>
          <a:xfrm>
            <a:off x="2015859" y="6377622"/>
            <a:ext cx="8220075" cy="460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0" dirty="0">
                <a:latin typeface="+mn-lt"/>
              </a:rPr>
              <a:t>I have 1 face that wraps completely,</a:t>
            </a:r>
            <a:br>
              <a:rPr lang="en-GB" sz="3600" b="0" dirty="0">
                <a:latin typeface="+mn-lt"/>
              </a:rPr>
            </a:br>
            <a:r>
              <a:rPr lang="en-GB" sz="3600" b="0" dirty="0">
                <a:latin typeface="+mn-lt"/>
              </a:rPr>
              <a:t>All around me, very neatly.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3600" dirty="0"/>
          </a:p>
        </p:txBody>
      </p:sp>
      <p:pic>
        <p:nvPicPr>
          <p:cNvPr id="3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109" y="1007109"/>
            <a:ext cx="38274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20"/>
          <p:cNvSpPr>
            <a:spLocks noGrp="1"/>
          </p:cNvSpPr>
          <p:nvPr>
            <p:ph type="title"/>
          </p:nvPr>
        </p:nvSpPr>
        <p:spPr>
          <a:xfrm>
            <a:off x="2055041" y="6469063"/>
            <a:ext cx="8220075" cy="460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0" dirty="0">
                <a:latin typeface="+mn-lt"/>
              </a:rPr>
              <a:t>I’m a ball, used in some sports,</a:t>
            </a:r>
            <a:br>
              <a:rPr lang="en-GB" sz="3600" b="0" dirty="0">
                <a:latin typeface="+mn-lt"/>
              </a:rPr>
            </a:br>
            <a:r>
              <a:rPr lang="en-GB" sz="3600" b="0" dirty="0">
                <a:latin typeface="+mn-lt"/>
              </a:rPr>
              <a:t>On football pitches and tennis courts.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3600" dirty="0"/>
          </a:p>
        </p:txBody>
      </p:sp>
      <p:pic>
        <p:nvPicPr>
          <p:cNvPr id="38" name="Picture 4"/>
          <p:cNvPicPr>
            <a:picLocks noChangeAspect="1"/>
          </p:cNvPicPr>
          <p:nvPr/>
        </p:nvPicPr>
        <p:blipFill>
          <a:blip r:embed="rId3"/>
          <a:srcRect t="272" r="57434" b="-272"/>
          <a:stretch>
            <a:fillRect/>
          </a:stretch>
        </p:blipFill>
        <p:spPr bwMode="auto">
          <a:xfrm>
            <a:off x="4661716" y="0"/>
            <a:ext cx="32131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6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D:\Aspire - F2C\F2C Astronauts\Week 15\thinking-clipart-ani_thinkingcap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036" y="2547258"/>
            <a:ext cx="2272188" cy="3331028"/>
          </a:xfrm>
          <a:prstGeom prst="rect">
            <a:avLst/>
          </a:prstGeom>
          <a:noFill/>
        </p:spPr>
      </p:pic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1764267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b="0" dirty="0" smtClean="0">
                <a:latin typeface="Comic Sans MS" pitchFamily="66" charset="0"/>
              </a:rPr>
              <a:t>Now, put your thinkin</a:t>
            </a:r>
            <a:r>
              <a:rPr lang="en-GB" altLang="en-US" sz="3600" dirty="0" smtClean="0">
                <a:latin typeface="Comic Sans MS" pitchFamily="66" charset="0"/>
              </a:rPr>
              <a:t>g cap on!</a:t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3600" dirty="0" smtClean="0">
                <a:latin typeface="Comic Sans MS" pitchFamily="66" charset="0"/>
              </a:rPr>
              <a:t>Can you find the </a:t>
            </a:r>
            <a:r>
              <a:rPr lang="en-GB" altLang="en-US" sz="36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2" descr="ÙØªÙØ¬Ø© Ø¨Ø­Ø« Ø§ÙØµÙØ± Ø¹Ù âªcube clipart png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01" y="2243317"/>
            <a:ext cx="2407441" cy="2721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ÙØªÙØ¬Ø© Ø¨Ø­Ø« Ø§ÙØµÙØ± Ø¹Ù âªtennis ball png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03" y="2500227"/>
            <a:ext cx="2239895" cy="220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33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44463"/>
            <a:ext cx="12192000" cy="7002463"/>
            <a:chOff x="0" y="-144463"/>
            <a:chExt cx="12192000" cy="7002463"/>
          </a:xfrm>
        </p:grpSpPr>
        <p:sp>
          <p:nvSpPr>
            <p:cNvPr id="7" name="AutoShape 2" descr="Colorful kids seamless pattern background. Color shapes for lear Stock  Vector | Adobe Stock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 descr="Kids Seamless Background Stock Illustrations – 196,421 Kids Seamless  Background Stock Illustrations, Vectors &amp; Clipart - Dreamstim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0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954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2137954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1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1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0263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4280263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3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2572" y="4288972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4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6422572" y="6426923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5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0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6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213795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7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64880" y="427552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28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b="79886"/>
            <a:stretch>
              <a:fillRect/>
            </a:stretch>
          </p:blipFill>
          <p:spPr bwMode="auto">
            <a:xfrm>
              <a:off x="8564880" y="6413476"/>
              <a:ext cx="2143125" cy="431077"/>
            </a:xfrm>
            <a:prstGeom prst="rect">
              <a:avLst/>
            </a:prstGeom>
            <a:noFill/>
          </p:spPr>
        </p:pic>
        <p:pic>
          <p:nvPicPr>
            <p:cNvPr id="29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0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0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213795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1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/>
            <a:stretch>
              <a:fillRect/>
            </a:stretch>
          </p:blipFill>
          <p:spPr bwMode="auto">
            <a:xfrm>
              <a:off x="10701040" y="4275525"/>
              <a:ext cx="1490960" cy="2143125"/>
            </a:xfrm>
            <a:prstGeom prst="rect">
              <a:avLst/>
            </a:prstGeom>
            <a:noFill/>
          </p:spPr>
        </p:pic>
        <p:pic>
          <p:nvPicPr>
            <p:cNvPr id="32" name="Picture 6" descr="D:\Aspire - F2C\F2C Astronauts\Week 15\images.jpg"/>
            <p:cNvPicPr>
              <a:picLocks noChangeAspect="1" noChangeArrowheads="1"/>
            </p:cNvPicPr>
            <p:nvPr/>
          </p:nvPicPr>
          <p:blipFill>
            <a:blip r:embed="rId2"/>
            <a:srcRect r="30431" b="79259"/>
            <a:stretch>
              <a:fillRect/>
            </a:stretch>
          </p:blipFill>
          <p:spPr bwMode="auto">
            <a:xfrm>
              <a:off x="10701040" y="6413476"/>
              <a:ext cx="1490960" cy="44452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679269" y="587829"/>
            <a:ext cx="10842171" cy="5682342"/>
          </a:xfrm>
          <a:prstGeom prst="roundRect">
            <a:avLst>
              <a:gd name="adj" fmla="val 60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0"/>
          <p:cNvSpPr>
            <a:spLocks noGrp="1"/>
          </p:cNvSpPr>
          <p:nvPr>
            <p:ph type="title"/>
          </p:nvPr>
        </p:nvSpPr>
        <p:spPr>
          <a:xfrm>
            <a:off x="2003396" y="902109"/>
            <a:ext cx="8220075" cy="1163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/>
            </a:r>
            <a:br>
              <a:rPr lang="en-GB" altLang="en-US" sz="3600" dirty="0" smtClean="0">
                <a:latin typeface="Comic Sans MS" pitchFamily="66" charset="0"/>
              </a:rPr>
            </a:br>
            <a:r>
              <a:rPr lang="en-GB" altLang="en-US" sz="4900" dirty="0" smtClean="0">
                <a:latin typeface="Comic Sans MS" pitchFamily="66" charset="0"/>
              </a:rPr>
              <a:t>Can you find the </a:t>
            </a:r>
            <a:r>
              <a:rPr lang="en-GB" altLang="en-US" sz="4900" dirty="0" smtClean="0">
                <a:latin typeface="Comic Sans MS" pitchFamily="66" charset="0"/>
              </a:rPr>
              <a:t>Sphere?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3600" b="0" dirty="0" smtClean="0">
              <a:latin typeface="Twinkl" pitchFamily="2" charset="0"/>
            </a:endParaRPr>
          </a:p>
        </p:txBody>
      </p:sp>
      <p:pic>
        <p:nvPicPr>
          <p:cNvPr id="35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96" y="2400442"/>
            <a:ext cx="2687392" cy="268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:\Week 15\Numeracy\Sphere\basketball-clipart-clear-background-852166-994233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784494"/>
            <a:ext cx="1919287" cy="1919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0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46</Words>
  <Application>Microsoft Office PowerPoint</Application>
  <PresentationFormat>Custom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I do not stack, I roll away, There’s no flat side for me to stay.  </vt:lpstr>
      <vt:lpstr>I have 1 face that wraps completely, All around me, very neatly.   </vt:lpstr>
      <vt:lpstr>I’m a ball, used in some sports, On football pitches and tennis courts.   </vt:lpstr>
      <vt:lpstr>Now, put your thinking cap on! Can you find the sphere?  </vt:lpstr>
      <vt:lpstr> Can you find the Sphere?  </vt:lpstr>
      <vt:lpstr> Can you find the Sphere?  </vt:lpstr>
      <vt:lpstr> Can you find the Sphere?  </vt:lpstr>
      <vt:lpstr> Can you find the Sphere?  </vt:lpstr>
      <vt:lpstr> Can you find the Sphere?  </vt:lpstr>
      <vt:lpstr> Can you find the Sphere?  </vt:lpstr>
      <vt:lpstr> Can you find the Sphere? 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Professional</cp:lastModifiedBy>
  <cp:revision>30</cp:revision>
  <dcterms:created xsi:type="dcterms:W3CDTF">2018-02-18T03:10:27Z</dcterms:created>
  <dcterms:modified xsi:type="dcterms:W3CDTF">2024-01-27T06:49:13Z</dcterms:modified>
</cp:coreProperties>
</file>