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>
        <p:scale>
          <a:sx n="60" d="100"/>
          <a:sy n="60" d="100"/>
        </p:scale>
        <p:origin x="-76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77ECE-821D-4E84-90F6-F0703B9F16F2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E03F-AEB9-4966-9F7B-A4BB3B8D0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FE826-1304-4701-A1EF-4601D7B20D16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59FEF-3A6E-4ACF-8CD1-B97E6151E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9FEF-3A6E-4ACF-8CD1-B97E6151ED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9FEF-3A6E-4ACF-8CD1-B97E6151ED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9FEF-3A6E-4ACF-8CD1-B97E6151ED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9FEF-3A6E-4ACF-8CD1-B97E6151ED9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59FEF-3A6E-4ACF-8CD1-B97E6151ED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A05DA-8692-4177-8D85-DB2E60BA4B2B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0C64-F0C1-42EA-A6F3-258A36B1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81200" y="1143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Missing numbers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4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5"/>
          <a:srcRect l="7415" r="6956"/>
          <a:stretch>
            <a:fillRect/>
          </a:stretch>
        </p:blipFill>
        <p:spPr bwMode="auto">
          <a:xfrm>
            <a:off x="1174532" y="4511566"/>
            <a:ext cx="6858000" cy="1236663"/>
          </a:xfrm>
          <a:prstGeom prst="rect">
            <a:avLst/>
          </a:prstGeom>
          <a:noFill/>
        </p:spPr>
      </p:pic>
      <p:sp>
        <p:nvSpPr>
          <p:cNvPr id="13" name="Rounded Rectangular Callout 12"/>
          <p:cNvSpPr/>
          <p:nvPr/>
        </p:nvSpPr>
        <p:spPr>
          <a:xfrm>
            <a:off x="1143000" y="2133600"/>
            <a:ext cx="2362200" cy="1828800"/>
          </a:xfrm>
          <a:prstGeom prst="wedgeRoundRectCallout">
            <a:avLst>
              <a:gd name="adj1" fmla="val 62593"/>
              <a:gd name="adj2" fmla="val 431"/>
              <a:gd name="adj3" fmla="val 16667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08536" y="2489537"/>
            <a:ext cx="204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itchFamily="34" charset="0"/>
              </a:rPr>
              <a:t>Are you ready for a another mission today?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791200" y="1905000"/>
            <a:ext cx="2362200" cy="1828800"/>
          </a:xfrm>
          <a:prstGeom prst="wedgeRoundRectCallout">
            <a:avLst>
              <a:gd name="adj1" fmla="val -66217"/>
              <a:gd name="adj2" fmla="val -9914"/>
              <a:gd name="adj3" fmla="val 16667"/>
            </a:avLst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56736" y="1979086"/>
            <a:ext cx="2044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Watch out for the Trickster! He will be hiding some numbers. Can you find them all?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3" name="Picture 2" descr="E:\F2 Superheroes\Classroom Display\Characters\Super Hero Kids\hero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752600"/>
            <a:ext cx="245942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484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4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0336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01766" y="4191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8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2498" y="1885343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3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14902" y="4198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15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3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189" y="2560637"/>
            <a:ext cx="7326313" cy="1249363"/>
          </a:xfrm>
          <a:prstGeom prst="rect">
            <a:avLst/>
          </a:prstGeom>
          <a:noFill/>
        </p:spPr>
      </p:pic>
      <p:pic>
        <p:nvPicPr>
          <p:cNvPr id="24" name="Picture 3" descr="G:\Prints\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936" y="1981200"/>
            <a:ext cx="685800" cy="150253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296102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14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279932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13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3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17532" y="4198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327634" y="4198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15</a:t>
            </a:r>
            <a:endParaRPr lang="en-US" sz="4800" dirty="0"/>
          </a:p>
        </p:txBody>
      </p:sp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29569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12</a:t>
            </a:r>
            <a:endParaRPr lang="en-US" sz="4800" dirty="0"/>
          </a:p>
        </p:txBody>
      </p:sp>
      <p:pic>
        <p:nvPicPr>
          <p:cNvPr id="7169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189" y="2560637"/>
            <a:ext cx="7326313" cy="1249363"/>
          </a:xfrm>
          <a:prstGeom prst="rect">
            <a:avLst/>
          </a:prstGeom>
          <a:noFill/>
        </p:spPr>
      </p:pic>
      <p:pic>
        <p:nvPicPr>
          <p:cNvPr id="24" name="Picture 3" descr="G:\Prints\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0139" y="2027237"/>
            <a:ext cx="685800" cy="150253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4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2189" y="2560637"/>
            <a:ext cx="7326313" cy="12493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027237"/>
            <a:ext cx="685800" cy="150253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79932" y="4198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1868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15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17532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11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14902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4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2189" y="2560637"/>
            <a:ext cx="7326313" cy="12493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027237"/>
            <a:ext cx="685800" cy="150253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314498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13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79932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16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4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2189" y="2560637"/>
            <a:ext cx="7326313" cy="12493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027237"/>
            <a:ext cx="685800" cy="150253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79932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14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311868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17532" y="4191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12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8200" y="9801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</a:rPr>
              <a:t>Hip, hip, hooray</a:t>
            </a:r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</a:rPr>
              <a:t>!!</a:t>
            </a:r>
          </a:p>
          <a:p>
            <a:pPr algn="ctr"/>
            <a:r>
              <a:rPr lang="en-US" sz="3200" b="1" dirty="0" smtClean="0">
                <a:latin typeface="Century Gothic" pitchFamily="34" charset="0"/>
              </a:rPr>
              <a:t>You </a:t>
            </a:r>
            <a:r>
              <a:rPr lang="en-US" sz="3200" b="1" dirty="0" smtClean="0">
                <a:latin typeface="Century Gothic" pitchFamily="34" charset="0"/>
              </a:rPr>
              <a:t>saved the day!!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3" name="Picture 2" descr="E:\F2 Superheroes\Classroom Display\Characters\Super Hero Kids\her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05000"/>
            <a:ext cx="2459425" cy="2895600"/>
          </a:xfrm>
          <a:prstGeom prst="rect">
            <a:avLst/>
          </a:prstGeom>
          <a:noFill/>
        </p:spPr>
      </p:pic>
      <p:pic>
        <p:nvPicPr>
          <p:cNvPr id="13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981200"/>
            <a:ext cx="1371600" cy="1305305"/>
          </a:xfrm>
          <a:prstGeom prst="rect">
            <a:avLst/>
          </a:prstGeom>
          <a:noFill/>
        </p:spPr>
      </p:pic>
      <p:pic>
        <p:nvPicPr>
          <p:cNvPr id="14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486785"/>
            <a:ext cx="990600" cy="942720"/>
          </a:xfrm>
          <a:prstGeom prst="rect">
            <a:avLst/>
          </a:prstGeom>
          <a:noFill/>
        </p:spPr>
      </p:pic>
      <p:pic>
        <p:nvPicPr>
          <p:cNvPr id="15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905000"/>
            <a:ext cx="1143000" cy="1087754"/>
          </a:xfrm>
          <a:prstGeom prst="rect">
            <a:avLst/>
          </a:prstGeom>
          <a:noFill/>
        </p:spPr>
      </p:pic>
      <p:pic>
        <p:nvPicPr>
          <p:cNvPr id="16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581400"/>
            <a:ext cx="990600" cy="942720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2667000"/>
            <a:ext cx="609600" cy="580135"/>
          </a:xfrm>
          <a:prstGeom prst="rect">
            <a:avLst/>
          </a:prstGeom>
          <a:noFill/>
        </p:spPr>
      </p:pic>
      <p:pic>
        <p:nvPicPr>
          <p:cNvPr id="19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3581400"/>
            <a:ext cx="609600" cy="580135"/>
          </a:xfrm>
          <a:prstGeom prst="rect">
            <a:avLst/>
          </a:prstGeom>
          <a:noFill/>
        </p:spPr>
      </p:pic>
      <p:pic>
        <p:nvPicPr>
          <p:cNvPr id="20" name="Picture 1" descr="E:\F2 Superheroes\Weeks 2020-2021\number lin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2189" y="4618037"/>
            <a:ext cx="7326313" cy="124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484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80336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301766" y="4191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8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9434" y="1885343"/>
            <a:ext cx="685800" cy="150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16868" y="4198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9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33038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54468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10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0268" y="1901109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3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14902" y="4198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8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1186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10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29569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3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7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4" name="Picture 3" descr="G:\Prints\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7532" y="1839306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99136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672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6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9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5268" y="1901109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3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14902" y="4198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5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31186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10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629569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3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7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4" name="Picture 3" descr="G:\Prints\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9902" y="1839306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3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54468" y="4198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4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01506" y="41982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6</a:t>
            </a:r>
            <a:endParaRPr lang="en-US" sz="4800" dirty="0"/>
          </a:p>
        </p:txBody>
      </p:sp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295698" y="4191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</a:t>
            </a:r>
            <a:endParaRPr lang="en-US" sz="4800" dirty="0"/>
          </a:p>
        </p:txBody>
      </p:sp>
      <p:pic>
        <p:nvPicPr>
          <p:cNvPr id="25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7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4" name="Picture 3" descr="G:\Prints\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234" y="1813034"/>
            <a:ext cx="685800" cy="150253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216868" y="419820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33038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54468" y="41910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7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4868" y="1901109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mage result for comic radial png"/>
          <p:cNvPicPr>
            <a:picLocks noChangeAspect="1" noChangeArrowheads="1"/>
          </p:cNvPicPr>
          <p:nvPr/>
        </p:nvPicPr>
        <p:blipFill>
          <a:blip r:embed="rId2" cstate="print"/>
          <a:srcRect l="15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" descr="Image result for comic frame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E:\F2 Superheroes\Characters\New folder\743d548ebb0380f4ddd4eb656e3bce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94801" cy="6858000"/>
          </a:xfrm>
          <a:prstGeom prst="rect">
            <a:avLst/>
          </a:prstGeom>
          <a:noFill/>
        </p:spPr>
      </p:pic>
      <p:sp>
        <p:nvSpPr>
          <p:cNvPr id="2" name="AutoShape 4" descr="Image result for superheroes communication clipar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boy clipart 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7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199"/>
            <a:ext cx="1371600" cy="130530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99136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</a:t>
            </a:r>
            <a:endParaRPr lang="en-US" sz="4800" dirty="0"/>
          </a:p>
        </p:txBody>
      </p:sp>
      <p:pic>
        <p:nvPicPr>
          <p:cNvPr id="18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1371600" cy="1305305"/>
          </a:xfrm>
          <a:prstGeom prst="rect">
            <a:avLst/>
          </a:prstGeom>
          <a:noFill/>
        </p:spPr>
      </p:pic>
      <p:pic>
        <p:nvPicPr>
          <p:cNvPr id="21" name="Picture 5" descr="Image result for superhero star clipart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371600" cy="13053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672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3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41982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6</a:t>
            </a:r>
            <a:endParaRPr lang="en-US" sz="4800" dirty="0"/>
          </a:p>
        </p:txBody>
      </p:sp>
      <p:pic>
        <p:nvPicPr>
          <p:cNvPr id="19" name="Picture 2" descr="E:\F2 Superheroes\Weeks 2021-2022\Number line 0-10.png"/>
          <p:cNvPicPr>
            <a:picLocks noChangeAspect="1" noChangeArrowheads="1"/>
          </p:cNvPicPr>
          <p:nvPr/>
        </p:nvPicPr>
        <p:blipFill>
          <a:blip r:embed="rId6"/>
          <a:srcRect l="7415" r="6956"/>
          <a:stretch>
            <a:fillRect/>
          </a:stretch>
        </p:blipFill>
        <p:spPr bwMode="auto">
          <a:xfrm>
            <a:off x="1174532" y="2209800"/>
            <a:ext cx="6858000" cy="1236663"/>
          </a:xfrm>
          <a:prstGeom prst="rect">
            <a:avLst/>
          </a:prstGeom>
          <a:noFill/>
        </p:spPr>
      </p:pic>
      <p:pic>
        <p:nvPicPr>
          <p:cNvPr id="25" name="Picture 3" descr="G:\Prints\A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901109"/>
            <a:ext cx="685800" cy="15025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43000" y="1143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itchFamily="34" charset="0"/>
              </a:rPr>
              <a:t>Which number is missing?</a:t>
            </a:r>
            <a:endParaRPr lang="en-US" sz="40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158</Words>
  <Application>Microsoft Office PowerPoint</Application>
  <PresentationFormat>On-screen Show (4:3)</PresentationFormat>
  <Paragraphs>66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Professional</dc:creator>
  <cp:lastModifiedBy>Professional</cp:lastModifiedBy>
  <cp:revision>22</cp:revision>
  <dcterms:created xsi:type="dcterms:W3CDTF">2019-09-28T14:20:40Z</dcterms:created>
  <dcterms:modified xsi:type="dcterms:W3CDTF">2024-02-15T02:21:35Z</dcterms:modified>
</cp:coreProperties>
</file>