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3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3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3C2D-CBA7-48A3-8D0B-9295A5F4F2D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96FD-DD3E-48DC-8C57-DE0DEE40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AA61D-8598-F751-7357-3A64B87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81891"/>
            <a:ext cx="7315200" cy="540285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Some children did a shadow stick experiment. </a:t>
            </a:r>
          </a:p>
          <a:p>
            <a:r>
              <a:rPr lang="en-US" b="1" dirty="0"/>
              <a:t>Read these sentences about shadow length at different times of the day.</a:t>
            </a:r>
          </a:p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Choose and write down the  correct alternatives. 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Between 08:00 and midday the shadow becomes </a:t>
            </a:r>
            <a:r>
              <a:rPr lang="en-US" b="1" dirty="0"/>
              <a:t>shorter / longer</a:t>
            </a:r>
            <a:r>
              <a:rPr lang="en-US" dirty="0"/>
              <a:t>.</a:t>
            </a:r>
          </a:p>
          <a:p>
            <a:r>
              <a:rPr lang="en-US" dirty="0"/>
              <a:t> b Between midday and 16:00 the shadow becomes </a:t>
            </a:r>
            <a:r>
              <a:rPr lang="en-US" b="1" dirty="0"/>
              <a:t>shorter / longer.</a:t>
            </a:r>
          </a:p>
          <a:p>
            <a:r>
              <a:rPr lang="en-US" dirty="0"/>
              <a:t> c The shadow is </a:t>
            </a:r>
            <a:r>
              <a:rPr lang="en-US" b="1" dirty="0"/>
              <a:t>longest / shortest </a:t>
            </a:r>
            <a:r>
              <a:rPr lang="en-US" dirty="0"/>
              <a:t>at sunrise and sunset.</a:t>
            </a:r>
          </a:p>
          <a:p>
            <a:r>
              <a:rPr lang="en-US" dirty="0"/>
              <a:t> d The shadow is </a:t>
            </a:r>
            <a:r>
              <a:rPr lang="en-US" b="1" dirty="0"/>
              <a:t>longest / shortest </a:t>
            </a:r>
            <a:r>
              <a:rPr lang="en-US" dirty="0"/>
              <a:t>in the middle of the day.</a:t>
            </a:r>
          </a:p>
          <a:p>
            <a:r>
              <a:rPr lang="en-US" dirty="0"/>
              <a:t> e The changes in shadow length are because </a:t>
            </a:r>
            <a:r>
              <a:rPr lang="en-US" b="1" dirty="0"/>
              <a:t>the Earth spins on its axis /  the Sun moves across the sky.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208407-F9BE-12AB-D880-C492F997B846}"/>
              </a:ext>
            </a:extLst>
          </p:cNvPr>
          <p:cNvSpPr/>
          <p:nvPr/>
        </p:nvSpPr>
        <p:spPr>
          <a:xfrm>
            <a:off x="4002157" y="2885753"/>
            <a:ext cx="967407" cy="3975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D3BD9E-3F69-F058-A004-331E923D72B6}"/>
              </a:ext>
            </a:extLst>
          </p:cNvPr>
          <p:cNvSpPr/>
          <p:nvPr/>
        </p:nvSpPr>
        <p:spPr>
          <a:xfrm>
            <a:off x="5075582" y="3574681"/>
            <a:ext cx="808381" cy="453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2C9E75-1F55-E689-9F66-D43961EBBD11}"/>
              </a:ext>
            </a:extLst>
          </p:cNvPr>
          <p:cNvSpPr/>
          <p:nvPr/>
        </p:nvSpPr>
        <p:spPr>
          <a:xfrm>
            <a:off x="5850839" y="3922643"/>
            <a:ext cx="914400" cy="437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D133EE-474E-28D4-098B-41FEAAA6D050}"/>
              </a:ext>
            </a:extLst>
          </p:cNvPr>
          <p:cNvSpPr/>
          <p:nvPr/>
        </p:nvSpPr>
        <p:spPr>
          <a:xfrm>
            <a:off x="6765239" y="4377226"/>
            <a:ext cx="1066796" cy="5300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152835-8D63-C13A-A218-F3640661ACD9}"/>
              </a:ext>
            </a:extLst>
          </p:cNvPr>
          <p:cNvSpPr/>
          <p:nvPr/>
        </p:nvSpPr>
        <p:spPr>
          <a:xfrm>
            <a:off x="8839200" y="4810539"/>
            <a:ext cx="2266122" cy="410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59EAA-DFE5-588D-A7A2-CCC37CF63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1590262"/>
            <a:ext cx="2478157" cy="33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5782-EBA7-D086-30C4-FA05D038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08D608-1F40-2EE1-0053-2FFE7DF7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3" y="1971675"/>
            <a:ext cx="2017367" cy="3395455"/>
          </a:xfrm>
        </p:spPr>
      </p:pic>
    </p:spTree>
    <p:extLst>
      <p:ext uri="{BB962C8B-B14F-4D97-AF65-F5344CB8AC3E}">
        <p14:creationId xmlns:p14="http://schemas.microsoft.com/office/powerpoint/2010/main" val="30746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4C95-3248-99AB-9222-0B231C6F8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89" y="1490132"/>
            <a:ext cx="7662559" cy="3180114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5.6  Investigating shadow lengths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E7AE1-9B0B-8EAD-8086-308000C4B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2167467"/>
            <a:ext cx="2519715" cy="23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4342-8870-3868-6BD1-524F404D6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041848"/>
          </a:xfrm>
        </p:spPr>
        <p:txBody>
          <a:bodyPr>
            <a:normAutofit/>
          </a:bodyPr>
          <a:lstStyle/>
          <a:p>
            <a:r>
              <a:rPr lang="en-US" sz="2400" spc="-60" dirty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rPr>
              <a:t>1-</a:t>
            </a:r>
            <a:r>
              <a:rPr lang="en-US" sz="2400" dirty="0">
                <a:latin typeface="Comic Sans MS" panose="030F0702030302020204" pitchFamily="66" charset="0"/>
              </a:rPr>
              <a:t>What is the source of light in this picture?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2 What is blocking the light?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3 What results from blocking the light?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kumimoji="0" lang="en-US" sz="24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hat is the source of light in this </a:t>
            </a:r>
            <a:r>
              <a:rPr kumimoji="0" lang="en-US" sz="3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picture? </a:t>
            </a:r>
            <a:br>
              <a:rPr kumimoji="0" lang="en-US" sz="3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3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2 What is blocking the light? 3 What results from blocking the light?</a:t>
            </a:r>
            <a:br>
              <a:rPr kumimoji="0" lang="en-US" sz="32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69628-7449-41B6-2D2A-FE3BBEB0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68" y="3179117"/>
            <a:ext cx="4639824" cy="3573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9D6C2-EFE5-CCBC-8970-5FC80495B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6" y="2638573"/>
            <a:ext cx="1057275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06D7-0BBC-6E5C-3F93-39612E90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Our objectives for this lesson: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2210-D839-4C19-242B-15E891C3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Determine the apparent movement of the Sun.</a:t>
            </a:r>
          </a:p>
          <a:p>
            <a:r>
              <a:rPr lang="en-US" dirty="0">
                <a:latin typeface="Comic Sans MS" panose="030F0702030302020204" pitchFamily="66" charset="0"/>
              </a:rPr>
              <a:t> Determine why shadow is formed and the change in shadows.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DAD4A-3C8E-99FB-5CA9-4861C93E2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b="4033"/>
          <a:stretch/>
        </p:blipFill>
        <p:spPr>
          <a:xfrm>
            <a:off x="8706678" y="3891492"/>
            <a:ext cx="2044754" cy="2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ED2A-D5BB-E191-5354-4CDAB078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Our new Vocabulary.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D441-92EF-31D4-01D1-84E22987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Apparent movement</a:t>
            </a:r>
          </a:p>
        </p:txBody>
      </p:sp>
    </p:spTree>
    <p:extLst>
      <p:ext uri="{BB962C8B-B14F-4D97-AF65-F5344CB8AC3E}">
        <p14:creationId xmlns:p14="http://schemas.microsoft.com/office/powerpoint/2010/main" val="27787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3D95-7468-47AB-D6A6-0F1EE5E2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Watch the following video to know how shadows are formed.</a:t>
            </a:r>
          </a:p>
        </p:txBody>
      </p:sp>
      <p:pic>
        <p:nvPicPr>
          <p:cNvPr id="4" name="Shadow _ The Dr. Binocs Show _ Educational Videos For Kids">
            <a:hlinkClick r:id="" action="ppaction://media"/>
            <a:extLst>
              <a:ext uri="{FF2B5EF4-FFF2-40B4-BE49-F238E27FC236}">
                <a16:creationId xmlns:a16="http://schemas.microsoft.com/office/drawing/2014/main" id="{CC40320B-D834-DF10-24C1-455F94E05AB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8218" y="706582"/>
            <a:ext cx="8783782" cy="4775056"/>
          </a:xfrm>
        </p:spPr>
      </p:pic>
    </p:spTree>
    <p:extLst>
      <p:ext uri="{BB962C8B-B14F-4D97-AF65-F5344CB8AC3E}">
        <p14:creationId xmlns:p14="http://schemas.microsoft.com/office/powerpoint/2010/main" val="39215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9BCBE-8F38-235E-053B-0D64DA7A6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3600" dirty="0"/>
              <a:t>1-</a:t>
            </a:r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What causes the shadows?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golf flag and the stick block the light from the sun.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2 What is the difference between the two shadows?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different length and different directions.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3 Which shadow do you think was formed at midday and which shadow was formed in the late afternoon?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short shadow is the midday one and the long shadow is formed in the late afternoon.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4 Why do you think the shadows are different at different times of day?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Earth spins on its axis once every 24 hours.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Wrong answer:( the sun moves across the sky throughout the day)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9FEE6-667F-2479-7395-B87CEF95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256"/>
            <a:ext cx="3435927" cy="2604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B043A-D3DB-7CBE-C83D-855619938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1" b="3618"/>
          <a:stretch/>
        </p:blipFill>
        <p:spPr>
          <a:xfrm>
            <a:off x="10206038" y="-261505"/>
            <a:ext cx="1708872" cy="1799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F62FF8-5124-D5F2-7624-E0AE3AA518C7}"/>
              </a:ext>
            </a:extLst>
          </p:cNvPr>
          <p:cNvSpPr txBox="1"/>
          <p:nvPr/>
        </p:nvSpPr>
        <p:spPr>
          <a:xfrm>
            <a:off x="10668000" y="512618"/>
            <a:ext cx="8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Lb. p. 117</a:t>
            </a:r>
          </a:p>
        </p:txBody>
      </p:sp>
    </p:spTree>
    <p:extLst>
      <p:ext uri="{BB962C8B-B14F-4D97-AF65-F5344CB8AC3E}">
        <p14:creationId xmlns:p14="http://schemas.microsoft.com/office/powerpoint/2010/main" val="13873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7CC5-C987-16C0-4F75-1819099D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Investigate the changing length and position of a shadow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5E5D97-BD54-4332-37B5-C27DADDE6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186544"/>
            <a:ext cx="7315200" cy="2798203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The sun was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low in the sky </a:t>
            </a:r>
            <a:r>
              <a:rPr lang="en-US" sz="2400" dirty="0">
                <a:latin typeface="Comic Sans MS" panose="030F0702030302020204" pitchFamily="66" charset="0"/>
              </a:rPr>
              <a:t>in the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early morning </a:t>
            </a:r>
            <a:r>
              <a:rPr lang="en-US" sz="2400" dirty="0">
                <a:latin typeface="Comic Sans MS" panose="030F0702030302020204" pitchFamily="66" charset="0"/>
              </a:rPr>
              <a:t>and the </a:t>
            </a:r>
            <a:r>
              <a:rPr lang="en-US" sz="2400" b="1" dirty="0">
                <a:latin typeface="Comic Sans MS" panose="030F0702030302020204" pitchFamily="66" charset="0"/>
              </a:rPr>
              <a:t>shadow was long.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  sun was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high in the sky </a:t>
            </a:r>
            <a:r>
              <a:rPr lang="en-US" sz="2400" dirty="0">
                <a:latin typeface="Comic Sans MS" panose="030F0702030302020204" pitchFamily="66" charset="0"/>
              </a:rPr>
              <a:t>at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midday and early afternoon </a:t>
            </a:r>
            <a:r>
              <a:rPr lang="en-US" sz="2400" dirty="0">
                <a:latin typeface="Comic Sans MS" panose="030F0702030302020204" pitchFamily="66" charset="0"/>
              </a:rPr>
              <a:t>the </a:t>
            </a:r>
            <a:r>
              <a:rPr lang="en-US" sz="2400" b="1" dirty="0">
                <a:latin typeface="Comic Sans MS" panose="030F0702030302020204" pitchFamily="66" charset="0"/>
              </a:rPr>
              <a:t>shadow was short 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 sun was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low in the sky </a:t>
            </a:r>
            <a:r>
              <a:rPr lang="en-US" sz="2400" dirty="0">
                <a:latin typeface="Comic Sans MS" panose="030F0702030302020204" pitchFamily="66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late afternoon </a:t>
            </a:r>
            <a:r>
              <a:rPr lang="en-US" sz="2400" dirty="0">
                <a:latin typeface="Comic Sans MS" panose="030F0702030302020204" pitchFamily="66" charset="0"/>
              </a:rPr>
              <a:t>and the </a:t>
            </a:r>
            <a:r>
              <a:rPr lang="en-US" sz="2400" b="1" dirty="0">
                <a:latin typeface="Comic Sans MS" panose="030F0702030302020204" pitchFamily="66" charset="0"/>
              </a:rPr>
              <a:t>shadow was long.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92038-75EE-481A-DC52-10BD8E34E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236"/>
            <a:ext cx="5652655" cy="27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85F2-D785-E95C-8151-399F5DDB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D21EA-25B0-3569-AF8D-383C976F4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5648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shadow started long </a:t>
            </a:r>
            <a:r>
              <a:rPr lang="en-US" sz="2400" dirty="0">
                <a:latin typeface="Comic Sans MS" panose="030F0702030302020204" pitchFamily="66" charset="0"/>
              </a:rPr>
              <a:t>in the early morning .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Became shorter </a:t>
            </a:r>
            <a:r>
              <a:rPr lang="en-US" sz="2400" dirty="0">
                <a:latin typeface="Comic Sans MS" panose="030F0702030302020204" pitchFamily="66" charset="0"/>
              </a:rPr>
              <a:t>up to about 13:00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And then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became longer </a:t>
            </a:r>
            <a:r>
              <a:rPr lang="en-US" sz="2400" dirty="0">
                <a:latin typeface="Comic Sans MS" panose="030F0702030302020204" pitchFamily="66" charset="0"/>
              </a:rPr>
              <a:t>again.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EBCAA-8E95-7581-A594-EAD8A0C2F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48" y="3020292"/>
            <a:ext cx="7684440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37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Corbel</vt:lpstr>
      <vt:lpstr>Office Theme</vt:lpstr>
      <vt:lpstr>PowerPoint Presentation</vt:lpstr>
      <vt:lpstr> 5.6  Investigating shadow lengths </vt:lpstr>
      <vt:lpstr>PowerPoint Presentation</vt:lpstr>
      <vt:lpstr>Our objectives for this lesson:</vt:lpstr>
      <vt:lpstr>Our new Vocabulary.</vt:lpstr>
      <vt:lpstr>Watch the following video to know how shadows are formed.</vt:lpstr>
      <vt:lpstr>PowerPoint Presentation</vt:lpstr>
      <vt:lpstr>Investigate the changing length and position of a shadow </vt:lpstr>
      <vt:lpstr>So…….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Saleh</dc:creator>
  <cp:lastModifiedBy>Mariam Saleh</cp:lastModifiedBy>
  <cp:revision>1</cp:revision>
  <dcterms:created xsi:type="dcterms:W3CDTF">2024-03-14T09:54:20Z</dcterms:created>
  <dcterms:modified xsi:type="dcterms:W3CDTF">2024-03-14T09:54:40Z</dcterms:modified>
</cp:coreProperties>
</file>