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80" r:id="rId5"/>
    <p:sldId id="350" r:id="rId6"/>
    <p:sldId id="348" r:id="rId7"/>
    <p:sldId id="347" r:id="rId8"/>
    <p:sldId id="346" r:id="rId9"/>
    <p:sldId id="345" r:id="rId10"/>
    <p:sldId id="343" r:id="rId11"/>
    <p:sldId id="344" r:id="rId12"/>
    <p:sldId id="342" r:id="rId13"/>
    <p:sldId id="341" r:id="rId14"/>
    <p:sldId id="340" r:id="rId15"/>
    <p:sldId id="339" r:id="rId16"/>
    <p:sldId id="338" r:id="rId17"/>
    <p:sldId id="337" r:id="rId18"/>
    <p:sldId id="336" r:id="rId19"/>
    <p:sldId id="335" r:id="rId20"/>
    <p:sldId id="334" r:id="rId21"/>
    <p:sldId id="333" r:id="rId22"/>
    <p:sldId id="332" r:id="rId23"/>
    <p:sldId id="331" r:id="rId24"/>
    <p:sldId id="330" r:id="rId25"/>
    <p:sldId id="329" r:id="rId26"/>
    <p:sldId id="328" r:id="rId27"/>
    <p:sldId id="327" r:id="rId28"/>
    <p:sldId id="326" r:id="rId29"/>
    <p:sldId id="325" r:id="rId30"/>
    <p:sldId id="324" r:id="rId31"/>
    <p:sldId id="323" r:id="rId32"/>
    <p:sldId id="322" r:id="rId33"/>
    <p:sldId id="321" r:id="rId34"/>
    <p:sldId id="32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20D5E-93C8-484F-92F5-BC273F0752A0}" type="doc">
      <dgm:prSet loTypeId="urn:microsoft.com/office/officeart/2008/layout/VerticalCurvedLis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4833B8-8723-48E8-BBD2-174B24AC94DB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تضاريس وطننا العربى </a:t>
          </a:r>
          <a:endParaRPr lang="en-US" sz="4400" b="1" dirty="0">
            <a:solidFill>
              <a:schemeClr val="tx1"/>
            </a:solidFill>
          </a:endParaRPr>
        </a:p>
      </dgm:t>
    </dgm:pt>
    <dgm:pt modelId="{023251CF-57D9-477B-BC70-3DF49B0B405C}" type="parTrans" cxnId="{99FF08C4-52C1-4B0E-A51B-D16544403DF6}">
      <dgm:prSet/>
      <dgm:spPr/>
      <dgm:t>
        <a:bodyPr/>
        <a:lstStyle/>
        <a:p>
          <a:endParaRPr lang="en-US"/>
        </a:p>
      </dgm:t>
    </dgm:pt>
    <dgm:pt modelId="{909B38F0-D2EE-42A8-BC62-CA1BEE345FFE}" type="sibTrans" cxnId="{99FF08C4-52C1-4B0E-A51B-D16544403DF6}">
      <dgm:prSet/>
      <dgm:spPr/>
      <dgm:t>
        <a:bodyPr/>
        <a:lstStyle/>
        <a:p>
          <a:endParaRPr lang="en-US"/>
        </a:p>
      </dgm:t>
    </dgm:pt>
    <dgm:pt modelId="{DDC04575-551C-40EB-9126-50A20BAA501C}" type="pres">
      <dgm:prSet presAssocID="{98D20D5E-93C8-484F-92F5-BC273F0752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F0C0045-44FE-4EC5-80DA-972CE6C3B014}" type="pres">
      <dgm:prSet presAssocID="{98D20D5E-93C8-484F-92F5-BC273F0752A0}" presName="Name1" presStyleCnt="0"/>
      <dgm:spPr/>
    </dgm:pt>
    <dgm:pt modelId="{9B131E03-9906-4EF7-9085-F72E3B28F7C4}" type="pres">
      <dgm:prSet presAssocID="{98D20D5E-93C8-484F-92F5-BC273F0752A0}" presName="cycle" presStyleCnt="0"/>
      <dgm:spPr/>
    </dgm:pt>
    <dgm:pt modelId="{23A9472F-8FC4-4421-B14F-4DDA31DABD7E}" type="pres">
      <dgm:prSet presAssocID="{98D20D5E-93C8-484F-92F5-BC273F0752A0}" presName="srcNode" presStyleLbl="node1" presStyleIdx="0" presStyleCnt="1"/>
      <dgm:spPr/>
    </dgm:pt>
    <dgm:pt modelId="{C7A165A0-2595-406D-A355-AE3B6E36C7DD}" type="pres">
      <dgm:prSet presAssocID="{98D20D5E-93C8-484F-92F5-BC273F0752A0}" presName="conn" presStyleLbl="parChTrans1D2" presStyleIdx="0" presStyleCnt="1"/>
      <dgm:spPr/>
      <dgm:t>
        <a:bodyPr/>
        <a:lstStyle/>
        <a:p>
          <a:endParaRPr lang="en-US"/>
        </a:p>
      </dgm:t>
    </dgm:pt>
    <dgm:pt modelId="{9E0AA3D6-1CE5-4781-B129-AE61527B71F0}" type="pres">
      <dgm:prSet presAssocID="{98D20D5E-93C8-484F-92F5-BC273F0752A0}" presName="extraNode" presStyleLbl="node1" presStyleIdx="0" presStyleCnt="1"/>
      <dgm:spPr/>
    </dgm:pt>
    <dgm:pt modelId="{59141828-FFD1-428E-85ED-74BCC44D57DD}" type="pres">
      <dgm:prSet presAssocID="{98D20D5E-93C8-484F-92F5-BC273F0752A0}" presName="dstNode" presStyleLbl="node1" presStyleIdx="0" presStyleCnt="1"/>
      <dgm:spPr/>
    </dgm:pt>
    <dgm:pt modelId="{5D9B2B13-5E50-4CC0-B84C-CFB573263BFF}" type="pres">
      <dgm:prSet presAssocID="{374833B8-8723-48E8-BBD2-174B24AC94D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9D8F0-44F5-412A-9E19-E25B18BB8799}" type="pres">
      <dgm:prSet presAssocID="{374833B8-8723-48E8-BBD2-174B24AC94DB}" presName="accent_1" presStyleCnt="0"/>
      <dgm:spPr/>
    </dgm:pt>
    <dgm:pt modelId="{3923B0BB-B7FD-4918-9D30-DB1B4D9E6D6E}" type="pres">
      <dgm:prSet presAssocID="{374833B8-8723-48E8-BBD2-174B24AC94DB}" presName="accentRepeatNode" presStyleLbl="solidFgAcc1" presStyleIdx="0" presStyleCnt="1"/>
      <dgm:spPr/>
    </dgm:pt>
  </dgm:ptLst>
  <dgm:cxnLst>
    <dgm:cxn modelId="{2C197553-E8D0-47FB-A006-704678C1F9AB}" type="presOf" srcId="{374833B8-8723-48E8-BBD2-174B24AC94DB}" destId="{5D9B2B13-5E50-4CC0-B84C-CFB573263BFF}" srcOrd="0" destOrd="0" presId="urn:microsoft.com/office/officeart/2008/layout/VerticalCurvedList"/>
    <dgm:cxn modelId="{4856DC34-465C-4E9D-92C4-0A0FF735812B}" type="presOf" srcId="{98D20D5E-93C8-484F-92F5-BC273F0752A0}" destId="{DDC04575-551C-40EB-9126-50A20BAA501C}" srcOrd="0" destOrd="0" presId="urn:microsoft.com/office/officeart/2008/layout/VerticalCurvedList"/>
    <dgm:cxn modelId="{99FF08C4-52C1-4B0E-A51B-D16544403DF6}" srcId="{98D20D5E-93C8-484F-92F5-BC273F0752A0}" destId="{374833B8-8723-48E8-BBD2-174B24AC94DB}" srcOrd="0" destOrd="0" parTransId="{023251CF-57D9-477B-BC70-3DF49B0B405C}" sibTransId="{909B38F0-D2EE-42A8-BC62-CA1BEE345FFE}"/>
    <dgm:cxn modelId="{012F9DA6-9382-418A-92B2-7D605B4BC7EF}" type="presOf" srcId="{909B38F0-D2EE-42A8-BC62-CA1BEE345FFE}" destId="{C7A165A0-2595-406D-A355-AE3B6E36C7DD}" srcOrd="0" destOrd="0" presId="urn:microsoft.com/office/officeart/2008/layout/VerticalCurvedList"/>
    <dgm:cxn modelId="{FA103623-30B4-420C-B618-BE353AFFFFBF}" type="presParOf" srcId="{DDC04575-551C-40EB-9126-50A20BAA501C}" destId="{DF0C0045-44FE-4EC5-80DA-972CE6C3B014}" srcOrd="0" destOrd="0" presId="urn:microsoft.com/office/officeart/2008/layout/VerticalCurvedList"/>
    <dgm:cxn modelId="{EEF12810-A117-48DF-ACAF-44E31614FEAE}" type="presParOf" srcId="{DF0C0045-44FE-4EC5-80DA-972CE6C3B014}" destId="{9B131E03-9906-4EF7-9085-F72E3B28F7C4}" srcOrd="0" destOrd="0" presId="urn:microsoft.com/office/officeart/2008/layout/VerticalCurvedList"/>
    <dgm:cxn modelId="{3B8AA788-D18E-48A0-BB51-419A08F397E9}" type="presParOf" srcId="{9B131E03-9906-4EF7-9085-F72E3B28F7C4}" destId="{23A9472F-8FC4-4421-B14F-4DDA31DABD7E}" srcOrd="0" destOrd="0" presId="urn:microsoft.com/office/officeart/2008/layout/VerticalCurvedList"/>
    <dgm:cxn modelId="{E2AF2F0D-B3D9-4551-8F15-E8D06D05A08E}" type="presParOf" srcId="{9B131E03-9906-4EF7-9085-F72E3B28F7C4}" destId="{C7A165A0-2595-406D-A355-AE3B6E36C7DD}" srcOrd="1" destOrd="0" presId="urn:microsoft.com/office/officeart/2008/layout/VerticalCurvedList"/>
    <dgm:cxn modelId="{7226411E-2C89-4F2B-8D24-5491F341F83D}" type="presParOf" srcId="{9B131E03-9906-4EF7-9085-F72E3B28F7C4}" destId="{9E0AA3D6-1CE5-4781-B129-AE61527B71F0}" srcOrd="2" destOrd="0" presId="urn:microsoft.com/office/officeart/2008/layout/VerticalCurvedList"/>
    <dgm:cxn modelId="{4AEA4704-C629-4C34-BE8A-ED0AC9AACC0F}" type="presParOf" srcId="{9B131E03-9906-4EF7-9085-F72E3B28F7C4}" destId="{59141828-FFD1-428E-85ED-74BCC44D57DD}" srcOrd="3" destOrd="0" presId="urn:microsoft.com/office/officeart/2008/layout/VerticalCurvedList"/>
    <dgm:cxn modelId="{EAE7E5CB-ED0D-456E-B78B-9CB58773A5FE}" type="presParOf" srcId="{DF0C0045-44FE-4EC5-80DA-972CE6C3B014}" destId="{5D9B2B13-5E50-4CC0-B84C-CFB573263BFF}" srcOrd="1" destOrd="0" presId="urn:microsoft.com/office/officeart/2008/layout/VerticalCurvedList"/>
    <dgm:cxn modelId="{62A6F697-822A-4CA7-BB0A-666F012A2B7E}" type="presParOf" srcId="{DF0C0045-44FE-4EC5-80DA-972CE6C3B014}" destId="{7859D8F0-44F5-412A-9E19-E25B18BB8799}" srcOrd="2" destOrd="0" presId="urn:microsoft.com/office/officeart/2008/layout/VerticalCurvedList"/>
    <dgm:cxn modelId="{6F564B62-6742-4EED-BBBB-11F668482CA0}" type="presParOf" srcId="{7859D8F0-44F5-412A-9E19-E25B18BB8799}" destId="{3923B0BB-B7FD-4918-9D30-DB1B4D9E6D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6631AF-911F-409C-A548-D6DFE8FA0D02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F82C34-85A3-4764-834B-1C4C993EB244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تنقسم جبال الوطن العربى إلى </a:t>
          </a:r>
          <a:endParaRPr lang="en-US" sz="4000" b="1" dirty="0">
            <a:solidFill>
              <a:schemeClr val="tx1"/>
            </a:solidFill>
          </a:endParaRPr>
        </a:p>
      </dgm:t>
    </dgm:pt>
    <dgm:pt modelId="{C0FADE82-6048-4D32-99F3-040BBCC63951}" type="parTrans" cxnId="{F3B90A22-5E50-4E20-93E0-0278FF7309FA}">
      <dgm:prSet/>
      <dgm:spPr/>
      <dgm:t>
        <a:bodyPr/>
        <a:lstStyle/>
        <a:p>
          <a:endParaRPr lang="en-US"/>
        </a:p>
      </dgm:t>
    </dgm:pt>
    <dgm:pt modelId="{8C54F133-8AFA-4B2B-8CF0-88CF8DE598DF}" type="sibTrans" cxnId="{F3B90A22-5E50-4E20-93E0-0278FF7309FA}">
      <dgm:prSet/>
      <dgm:spPr/>
      <dgm:t>
        <a:bodyPr/>
        <a:lstStyle/>
        <a:p>
          <a:endParaRPr lang="en-US"/>
        </a:p>
      </dgm:t>
    </dgm:pt>
    <dgm:pt modelId="{451FE128-D460-4C39-98D2-CFFF5AA16A59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الجبال الانكسارية</a:t>
          </a:r>
          <a:endParaRPr lang="en-US" sz="4000" b="1" dirty="0">
            <a:solidFill>
              <a:schemeClr val="tx1"/>
            </a:solidFill>
          </a:endParaRPr>
        </a:p>
      </dgm:t>
    </dgm:pt>
    <dgm:pt modelId="{B8FC18BE-9B75-417A-BB34-C00BC02E73C8}" type="parTrans" cxnId="{3210C200-C3F2-4BEF-9C85-544F1C8D84BD}">
      <dgm:prSet/>
      <dgm:spPr/>
      <dgm:t>
        <a:bodyPr/>
        <a:lstStyle/>
        <a:p>
          <a:endParaRPr lang="en-US"/>
        </a:p>
      </dgm:t>
    </dgm:pt>
    <dgm:pt modelId="{D89A548B-45F8-45C7-BFC0-0FC3AE4B3CE8}" type="sibTrans" cxnId="{3210C200-C3F2-4BEF-9C85-544F1C8D84BD}">
      <dgm:prSet/>
      <dgm:spPr/>
      <dgm:t>
        <a:bodyPr/>
        <a:lstStyle/>
        <a:p>
          <a:endParaRPr lang="en-US"/>
        </a:p>
      </dgm:t>
    </dgm:pt>
    <dgm:pt modelId="{73F09E03-BB5B-4A7C-BD60-7B141CDFA7C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جبال البحر الأحمر والشام </a:t>
          </a:r>
          <a:endParaRPr lang="en-US" b="1" dirty="0">
            <a:solidFill>
              <a:schemeClr val="tx1"/>
            </a:solidFill>
          </a:endParaRPr>
        </a:p>
      </dgm:t>
    </dgm:pt>
    <dgm:pt modelId="{795904EA-FE37-4167-BAFB-0D50CD6E2239}" type="parTrans" cxnId="{A3CFBC88-17AC-4022-9E37-B41307EB0862}">
      <dgm:prSet/>
      <dgm:spPr/>
      <dgm:t>
        <a:bodyPr/>
        <a:lstStyle/>
        <a:p>
          <a:endParaRPr lang="en-US"/>
        </a:p>
      </dgm:t>
    </dgm:pt>
    <dgm:pt modelId="{311D30AD-05EB-4408-960F-F1809CD37CFC}" type="sibTrans" cxnId="{A3CFBC88-17AC-4022-9E37-B41307EB0862}">
      <dgm:prSet/>
      <dgm:spPr/>
      <dgm:t>
        <a:bodyPr/>
        <a:lstStyle/>
        <a:p>
          <a:endParaRPr lang="en-US"/>
        </a:p>
      </dgm:t>
    </dgm:pt>
    <dgm:pt modelId="{FC0EA9E1-667E-4094-935F-FA6FCDFB665F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الجبال الالتوائية </a:t>
          </a:r>
          <a:endParaRPr lang="en-US" sz="4000" b="1" dirty="0">
            <a:solidFill>
              <a:schemeClr val="tx1"/>
            </a:solidFill>
          </a:endParaRPr>
        </a:p>
      </dgm:t>
    </dgm:pt>
    <dgm:pt modelId="{AAE39F0F-3649-4686-897B-8C3062629CBB}" type="parTrans" cxnId="{6A11E309-7AC4-4823-8B39-834424ADEBD4}">
      <dgm:prSet/>
      <dgm:spPr/>
      <dgm:t>
        <a:bodyPr/>
        <a:lstStyle/>
        <a:p>
          <a:endParaRPr lang="en-US"/>
        </a:p>
      </dgm:t>
    </dgm:pt>
    <dgm:pt modelId="{677D654C-0C3C-4BCF-BFE1-F2B094BF3FB2}" type="sibTrans" cxnId="{6A11E309-7AC4-4823-8B39-834424ADEBD4}">
      <dgm:prSet/>
      <dgm:spPr/>
      <dgm:t>
        <a:bodyPr/>
        <a:lstStyle/>
        <a:p>
          <a:endParaRPr lang="en-US"/>
        </a:p>
      </dgm:t>
    </dgm:pt>
    <dgm:pt modelId="{2197C6C1-5B1B-4B47-9B72-47CD7309005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جبال</a:t>
          </a:r>
          <a:r>
            <a:rPr lang="ar-EG" b="1" baseline="0" dirty="0" smtClean="0">
              <a:solidFill>
                <a:schemeClr val="tx1"/>
              </a:solidFill>
            </a:rPr>
            <a:t> كردستان  وزاجروس – عمان - أطلس</a:t>
          </a:r>
          <a:endParaRPr lang="en-US" b="1" dirty="0">
            <a:solidFill>
              <a:schemeClr val="tx1"/>
            </a:solidFill>
          </a:endParaRPr>
        </a:p>
      </dgm:t>
    </dgm:pt>
    <dgm:pt modelId="{F8B0B427-6FF6-4C3C-87E3-DDF0D276E95E}" type="parTrans" cxnId="{410AA48A-55A3-48BD-B64C-885C7C20F023}">
      <dgm:prSet/>
      <dgm:spPr/>
      <dgm:t>
        <a:bodyPr/>
        <a:lstStyle/>
        <a:p>
          <a:endParaRPr lang="en-US"/>
        </a:p>
      </dgm:t>
    </dgm:pt>
    <dgm:pt modelId="{0EBDCEDC-150F-48D1-BBA4-9EE915096A33}" type="sibTrans" cxnId="{410AA48A-55A3-48BD-B64C-885C7C20F023}">
      <dgm:prSet/>
      <dgm:spPr/>
      <dgm:t>
        <a:bodyPr/>
        <a:lstStyle/>
        <a:p>
          <a:endParaRPr lang="en-US"/>
        </a:p>
      </dgm:t>
    </dgm:pt>
    <dgm:pt modelId="{EEB915A1-B2CE-42C0-8FB4-5DD8F4CD86FA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الجبال </a:t>
          </a:r>
          <a:endParaRPr lang="en-US" b="1" dirty="0">
            <a:solidFill>
              <a:schemeClr val="tx1"/>
            </a:solidFill>
          </a:endParaRPr>
        </a:p>
      </dgm:t>
    </dgm:pt>
    <dgm:pt modelId="{EF331965-8AF3-44BC-91CD-4304A1577C83}" type="parTrans" cxnId="{86BBC27E-F456-4D18-BF69-80B46DFDAF59}">
      <dgm:prSet/>
      <dgm:spPr/>
      <dgm:t>
        <a:bodyPr/>
        <a:lstStyle/>
        <a:p>
          <a:endParaRPr lang="en-US"/>
        </a:p>
      </dgm:t>
    </dgm:pt>
    <dgm:pt modelId="{B5BEB9ED-D4A1-4ADD-B18C-5FB8D9CD6516}" type="sibTrans" cxnId="{86BBC27E-F456-4D18-BF69-80B46DFDAF59}">
      <dgm:prSet/>
      <dgm:spPr/>
      <dgm:t>
        <a:bodyPr/>
        <a:lstStyle/>
        <a:p>
          <a:endParaRPr lang="en-US"/>
        </a:p>
      </dgm:t>
    </dgm:pt>
    <dgm:pt modelId="{47CBA8ED-32FB-414F-A253-05609CE25E5A}">
      <dgm:prSet phldrT="[Text]" custT="1"/>
      <dgm:spPr/>
      <dgm:t>
        <a:bodyPr/>
        <a:lstStyle/>
        <a:p>
          <a:r>
            <a:rPr lang="ar-EG" sz="2000" b="1" dirty="0" smtClean="0">
              <a:solidFill>
                <a:schemeClr val="tx1"/>
              </a:solidFill>
            </a:rPr>
            <a:t>جبال نشأت نتيجة الحركات الباطنية التى تعرضت لها الأرض ومن أمثلتها </a:t>
          </a:r>
          <a:endParaRPr lang="en-US" sz="2000" b="1" dirty="0">
            <a:solidFill>
              <a:schemeClr val="tx1"/>
            </a:solidFill>
          </a:endParaRPr>
        </a:p>
      </dgm:t>
    </dgm:pt>
    <dgm:pt modelId="{21BFE4FF-EE58-4065-966A-D211B31B6C8B}" type="parTrans" cxnId="{93B85013-E4D8-49A4-94C5-FCE15D774C9B}">
      <dgm:prSet/>
      <dgm:spPr/>
      <dgm:t>
        <a:bodyPr/>
        <a:lstStyle/>
        <a:p>
          <a:endParaRPr lang="en-US"/>
        </a:p>
      </dgm:t>
    </dgm:pt>
    <dgm:pt modelId="{BB3BB643-B6FD-4817-BEA7-3051BEF40483}" type="sibTrans" cxnId="{93B85013-E4D8-49A4-94C5-FCE15D774C9B}">
      <dgm:prSet/>
      <dgm:spPr/>
      <dgm:t>
        <a:bodyPr/>
        <a:lstStyle/>
        <a:p>
          <a:endParaRPr lang="en-US"/>
        </a:p>
      </dgm:t>
    </dgm:pt>
    <dgm:pt modelId="{6806E611-C504-428C-BD5D-1B6A4B320BD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جبال نتجت عن حدوث انكسار فى القشرة الأرضية </a:t>
          </a:r>
          <a:endParaRPr lang="en-US" b="1" dirty="0">
            <a:solidFill>
              <a:schemeClr val="tx1"/>
            </a:solidFill>
          </a:endParaRPr>
        </a:p>
      </dgm:t>
    </dgm:pt>
    <dgm:pt modelId="{525AC122-9EB1-4ED4-83E9-26E5A1F086D2}" type="parTrans" cxnId="{F581469E-CC3C-4FAC-B15F-044953132BE5}">
      <dgm:prSet/>
      <dgm:spPr/>
      <dgm:t>
        <a:bodyPr/>
        <a:lstStyle/>
        <a:p>
          <a:endParaRPr lang="en-US"/>
        </a:p>
      </dgm:t>
    </dgm:pt>
    <dgm:pt modelId="{08BA8976-BB38-403E-932B-0DB8AD46B945}" type="sibTrans" cxnId="{F581469E-CC3C-4FAC-B15F-044953132BE5}">
      <dgm:prSet/>
      <dgm:spPr/>
      <dgm:t>
        <a:bodyPr/>
        <a:lstStyle/>
        <a:p>
          <a:endParaRPr lang="en-US"/>
        </a:p>
      </dgm:t>
    </dgm:pt>
    <dgm:pt modelId="{34DC215E-9C7E-4B1B-BEC9-E5BB5EB6CF5D}" type="pres">
      <dgm:prSet presAssocID="{706631AF-911F-409C-A548-D6DFE8FA0D0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361C98-6FBF-4A4D-A64F-D37346656E6B}" type="pres">
      <dgm:prSet presAssocID="{EEB915A1-B2CE-42C0-8FB4-5DD8F4CD86FA}" presName="vertOne" presStyleCnt="0"/>
      <dgm:spPr/>
    </dgm:pt>
    <dgm:pt modelId="{9A047E8A-9B60-4D48-AF3E-986566E007B3}" type="pres">
      <dgm:prSet presAssocID="{EEB915A1-B2CE-42C0-8FB4-5DD8F4CD86F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D15D2B-E179-4912-B286-FF4407663C85}" type="pres">
      <dgm:prSet presAssocID="{EEB915A1-B2CE-42C0-8FB4-5DD8F4CD86FA}" presName="parTransOne" presStyleCnt="0"/>
      <dgm:spPr/>
    </dgm:pt>
    <dgm:pt modelId="{8657AD17-8A1D-4C64-A246-8B6E8302AF57}" type="pres">
      <dgm:prSet presAssocID="{EEB915A1-B2CE-42C0-8FB4-5DD8F4CD86FA}" presName="horzOne" presStyleCnt="0"/>
      <dgm:spPr/>
    </dgm:pt>
    <dgm:pt modelId="{24AAF618-56D8-4A53-AB11-9FE1208B749C}" type="pres">
      <dgm:prSet presAssocID="{4DF82C34-85A3-4764-834B-1C4C993EB244}" presName="vertTwo" presStyleCnt="0"/>
      <dgm:spPr/>
    </dgm:pt>
    <dgm:pt modelId="{7E91749C-5E13-4A75-A974-DD100212E84D}" type="pres">
      <dgm:prSet presAssocID="{4DF82C34-85A3-4764-834B-1C4C993EB24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077C2C-D936-4DC9-A29C-93960F3E8A63}" type="pres">
      <dgm:prSet presAssocID="{4DF82C34-85A3-4764-834B-1C4C993EB244}" presName="parTransTwo" presStyleCnt="0"/>
      <dgm:spPr/>
    </dgm:pt>
    <dgm:pt modelId="{164465FE-A6A5-4FCF-83D7-1A0F3CA2955E}" type="pres">
      <dgm:prSet presAssocID="{4DF82C34-85A3-4764-834B-1C4C993EB244}" presName="horzTwo" presStyleCnt="0"/>
      <dgm:spPr/>
    </dgm:pt>
    <dgm:pt modelId="{54DAA799-C683-45B1-B4CB-0232AF645707}" type="pres">
      <dgm:prSet presAssocID="{451FE128-D460-4C39-98D2-CFFF5AA16A59}" presName="vertThree" presStyleCnt="0"/>
      <dgm:spPr/>
    </dgm:pt>
    <dgm:pt modelId="{E6EB2928-B602-4CFF-A9B0-A2DE23323586}" type="pres">
      <dgm:prSet presAssocID="{451FE128-D460-4C39-98D2-CFFF5AA16A59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7F487A-592F-4F31-84CD-988C12E82F20}" type="pres">
      <dgm:prSet presAssocID="{451FE128-D460-4C39-98D2-CFFF5AA16A59}" presName="parTransThree" presStyleCnt="0"/>
      <dgm:spPr/>
    </dgm:pt>
    <dgm:pt modelId="{23B13462-F5CC-4C84-9BFA-B2297CF7EB7B}" type="pres">
      <dgm:prSet presAssocID="{451FE128-D460-4C39-98D2-CFFF5AA16A59}" presName="horzThree" presStyleCnt="0"/>
      <dgm:spPr/>
    </dgm:pt>
    <dgm:pt modelId="{DBAB7B48-9759-4295-B28E-18BC8865AB7D}" type="pres">
      <dgm:prSet presAssocID="{73F09E03-BB5B-4A7C-BD60-7B141CDFA7C7}" presName="vertFour" presStyleCnt="0">
        <dgm:presLayoutVars>
          <dgm:chPref val="3"/>
        </dgm:presLayoutVars>
      </dgm:prSet>
      <dgm:spPr/>
    </dgm:pt>
    <dgm:pt modelId="{E73DB910-B4C7-44A1-9112-D78BEC4FB9B9}" type="pres">
      <dgm:prSet presAssocID="{73F09E03-BB5B-4A7C-BD60-7B141CDFA7C7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9B1A23-39EF-4804-938B-95C7007A2027}" type="pres">
      <dgm:prSet presAssocID="{73F09E03-BB5B-4A7C-BD60-7B141CDFA7C7}" presName="horzFour" presStyleCnt="0"/>
      <dgm:spPr/>
    </dgm:pt>
    <dgm:pt modelId="{F03ACDD3-8864-4B5E-A7BE-286FA0E53425}" type="pres">
      <dgm:prSet presAssocID="{311D30AD-05EB-4408-960F-F1809CD37CFC}" presName="sibSpaceFour" presStyleCnt="0"/>
      <dgm:spPr/>
    </dgm:pt>
    <dgm:pt modelId="{243D900E-5A28-4E75-8B3A-24542D335E79}" type="pres">
      <dgm:prSet presAssocID="{6806E611-C504-428C-BD5D-1B6A4B320BD9}" presName="vertFour" presStyleCnt="0">
        <dgm:presLayoutVars>
          <dgm:chPref val="3"/>
        </dgm:presLayoutVars>
      </dgm:prSet>
      <dgm:spPr/>
    </dgm:pt>
    <dgm:pt modelId="{231C8C2E-E162-4857-BC09-3D5130950936}" type="pres">
      <dgm:prSet presAssocID="{6806E611-C504-428C-BD5D-1B6A4B320BD9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2A174D-32EB-426E-8FBB-29B994C56AC6}" type="pres">
      <dgm:prSet presAssocID="{6806E611-C504-428C-BD5D-1B6A4B320BD9}" presName="horzFour" presStyleCnt="0"/>
      <dgm:spPr/>
    </dgm:pt>
    <dgm:pt modelId="{5D09B031-8D1A-40D5-AE48-815CD584B8BA}" type="pres">
      <dgm:prSet presAssocID="{D89A548B-45F8-45C7-BFC0-0FC3AE4B3CE8}" presName="sibSpaceThree" presStyleCnt="0"/>
      <dgm:spPr/>
    </dgm:pt>
    <dgm:pt modelId="{D84E3A64-BD9F-4C7F-BFA2-94F53FE5924B}" type="pres">
      <dgm:prSet presAssocID="{FC0EA9E1-667E-4094-935F-FA6FCDFB665F}" presName="vertThree" presStyleCnt="0"/>
      <dgm:spPr/>
    </dgm:pt>
    <dgm:pt modelId="{B4584DEE-1037-417D-BC88-F383B65ECA07}" type="pres">
      <dgm:prSet presAssocID="{FC0EA9E1-667E-4094-935F-FA6FCDFB665F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E477FE-0655-4DC1-A886-1C0E0A7FF822}" type="pres">
      <dgm:prSet presAssocID="{FC0EA9E1-667E-4094-935F-FA6FCDFB665F}" presName="parTransThree" presStyleCnt="0"/>
      <dgm:spPr/>
    </dgm:pt>
    <dgm:pt modelId="{2B1F9354-2714-4565-B7C1-4D37B3B80166}" type="pres">
      <dgm:prSet presAssocID="{FC0EA9E1-667E-4094-935F-FA6FCDFB665F}" presName="horzThree" presStyleCnt="0"/>
      <dgm:spPr/>
    </dgm:pt>
    <dgm:pt modelId="{07F45443-C6C1-4BE4-97C9-49FCEF1BDF1B}" type="pres">
      <dgm:prSet presAssocID="{2197C6C1-5B1B-4B47-9B72-47CD7309005A}" presName="vertFour" presStyleCnt="0">
        <dgm:presLayoutVars>
          <dgm:chPref val="3"/>
        </dgm:presLayoutVars>
      </dgm:prSet>
      <dgm:spPr/>
    </dgm:pt>
    <dgm:pt modelId="{6130CE4A-32AE-4951-B837-B9E55A61AA43}" type="pres">
      <dgm:prSet presAssocID="{2197C6C1-5B1B-4B47-9B72-47CD7309005A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20E13A-5DC4-41C3-9B17-8299EFAD97D2}" type="pres">
      <dgm:prSet presAssocID="{2197C6C1-5B1B-4B47-9B72-47CD7309005A}" presName="horzFour" presStyleCnt="0"/>
      <dgm:spPr/>
    </dgm:pt>
    <dgm:pt modelId="{B236B494-4C5D-492B-8C2C-1B7747CDE56A}" type="pres">
      <dgm:prSet presAssocID="{0EBDCEDC-150F-48D1-BBA4-9EE915096A33}" presName="sibSpaceFour" presStyleCnt="0"/>
      <dgm:spPr/>
    </dgm:pt>
    <dgm:pt modelId="{CB7E51C8-F007-401D-B6F0-FBAFACBBC89B}" type="pres">
      <dgm:prSet presAssocID="{47CBA8ED-32FB-414F-A253-05609CE25E5A}" presName="vertFour" presStyleCnt="0">
        <dgm:presLayoutVars>
          <dgm:chPref val="3"/>
        </dgm:presLayoutVars>
      </dgm:prSet>
      <dgm:spPr/>
    </dgm:pt>
    <dgm:pt modelId="{BB1E59FB-5E1D-4ADD-996F-A09BFFBE56A5}" type="pres">
      <dgm:prSet presAssocID="{47CBA8ED-32FB-414F-A253-05609CE25E5A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A0DCC9-39CA-422B-B90E-059ADA009BFC}" type="pres">
      <dgm:prSet presAssocID="{47CBA8ED-32FB-414F-A253-05609CE25E5A}" presName="horzFour" presStyleCnt="0"/>
      <dgm:spPr/>
    </dgm:pt>
  </dgm:ptLst>
  <dgm:cxnLst>
    <dgm:cxn modelId="{3210C200-C3F2-4BEF-9C85-544F1C8D84BD}" srcId="{4DF82C34-85A3-4764-834B-1C4C993EB244}" destId="{451FE128-D460-4C39-98D2-CFFF5AA16A59}" srcOrd="0" destOrd="0" parTransId="{B8FC18BE-9B75-417A-BB34-C00BC02E73C8}" sibTransId="{D89A548B-45F8-45C7-BFC0-0FC3AE4B3CE8}"/>
    <dgm:cxn modelId="{49E6108F-EEB6-43F1-9095-9274EF4F97EB}" type="presOf" srcId="{FC0EA9E1-667E-4094-935F-FA6FCDFB665F}" destId="{B4584DEE-1037-417D-BC88-F383B65ECA07}" srcOrd="0" destOrd="0" presId="urn:microsoft.com/office/officeart/2005/8/layout/hierarchy4"/>
    <dgm:cxn modelId="{F9AC7E05-DB6E-47B2-8499-B08C2F43A045}" type="presOf" srcId="{EEB915A1-B2CE-42C0-8FB4-5DD8F4CD86FA}" destId="{9A047E8A-9B60-4D48-AF3E-986566E007B3}" srcOrd="0" destOrd="0" presId="urn:microsoft.com/office/officeart/2005/8/layout/hierarchy4"/>
    <dgm:cxn modelId="{F5434C08-F046-431A-8A79-30C031B05E4D}" type="presOf" srcId="{6806E611-C504-428C-BD5D-1B6A4B320BD9}" destId="{231C8C2E-E162-4857-BC09-3D5130950936}" srcOrd="0" destOrd="0" presId="urn:microsoft.com/office/officeart/2005/8/layout/hierarchy4"/>
    <dgm:cxn modelId="{F581469E-CC3C-4FAC-B15F-044953132BE5}" srcId="{451FE128-D460-4C39-98D2-CFFF5AA16A59}" destId="{6806E611-C504-428C-BD5D-1B6A4B320BD9}" srcOrd="1" destOrd="0" parTransId="{525AC122-9EB1-4ED4-83E9-26E5A1F086D2}" sibTransId="{08BA8976-BB38-403E-932B-0DB8AD46B945}"/>
    <dgm:cxn modelId="{E964AD02-8FE1-47F8-A173-5077E08DE5F0}" type="presOf" srcId="{73F09E03-BB5B-4A7C-BD60-7B141CDFA7C7}" destId="{E73DB910-B4C7-44A1-9112-D78BEC4FB9B9}" srcOrd="0" destOrd="0" presId="urn:microsoft.com/office/officeart/2005/8/layout/hierarchy4"/>
    <dgm:cxn modelId="{68DBA48E-8578-46BF-BD44-C75269F04EC4}" type="presOf" srcId="{2197C6C1-5B1B-4B47-9B72-47CD7309005A}" destId="{6130CE4A-32AE-4951-B837-B9E55A61AA43}" srcOrd="0" destOrd="0" presId="urn:microsoft.com/office/officeart/2005/8/layout/hierarchy4"/>
    <dgm:cxn modelId="{93B85013-E4D8-49A4-94C5-FCE15D774C9B}" srcId="{FC0EA9E1-667E-4094-935F-FA6FCDFB665F}" destId="{47CBA8ED-32FB-414F-A253-05609CE25E5A}" srcOrd="1" destOrd="0" parTransId="{21BFE4FF-EE58-4065-966A-D211B31B6C8B}" sibTransId="{BB3BB643-B6FD-4817-BEA7-3051BEF40483}"/>
    <dgm:cxn modelId="{86BBC27E-F456-4D18-BF69-80B46DFDAF59}" srcId="{706631AF-911F-409C-A548-D6DFE8FA0D02}" destId="{EEB915A1-B2CE-42C0-8FB4-5DD8F4CD86FA}" srcOrd="0" destOrd="0" parTransId="{EF331965-8AF3-44BC-91CD-4304A1577C83}" sibTransId="{B5BEB9ED-D4A1-4ADD-B18C-5FB8D9CD6516}"/>
    <dgm:cxn modelId="{FA19E415-9B3F-4C02-821B-50CFF8FFFB62}" type="presOf" srcId="{47CBA8ED-32FB-414F-A253-05609CE25E5A}" destId="{BB1E59FB-5E1D-4ADD-996F-A09BFFBE56A5}" srcOrd="0" destOrd="0" presId="urn:microsoft.com/office/officeart/2005/8/layout/hierarchy4"/>
    <dgm:cxn modelId="{A3CFBC88-17AC-4022-9E37-B41307EB0862}" srcId="{451FE128-D460-4C39-98D2-CFFF5AA16A59}" destId="{73F09E03-BB5B-4A7C-BD60-7B141CDFA7C7}" srcOrd="0" destOrd="0" parTransId="{795904EA-FE37-4167-BAFB-0D50CD6E2239}" sibTransId="{311D30AD-05EB-4408-960F-F1809CD37CFC}"/>
    <dgm:cxn modelId="{410AA48A-55A3-48BD-B64C-885C7C20F023}" srcId="{FC0EA9E1-667E-4094-935F-FA6FCDFB665F}" destId="{2197C6C1-5B1B-4B47-9B72-47CD7309005A}" srcOrd="0" destOrd="0" parTransId="{F8B0B427-6FF6-4C3C-87E3-DDF0D276E95E}" sibTransId="{0EBDCEDC-150F-48D1-BBA4-9EE915096A33}"/>
    <dgm:cxn modelId="{4FB3D037-9B60-4B84-9003-D87675B04011}" type="presOf" srcId="{706631AF-911F-409C-A548-D6DFE8FA0D02}" destId="{34DC215E-9C7E-4B1B-BEC9-E5BB5EB6CF5D}" srcOrd="0" destOrd="0" presId="urn:microsoft.com/office/officeart/2005/8/layout/hierarchy4"/>
    <dgm:cxn modelId="{CC134F28-A3B1-48BE-90A4-83C5F595446E}" type="presOf" srcId="{451FE128-D460-4C39-98D2-CFFF5AA16A59}" destId="{E6EB2928-B602-4CFF-A9B0-A2DE23323586}" srcOrd="0" destOrd="0" presId="urn:microsoft.com/office/officeart/2005/8/layout/hierarchy4"/>
    <dgm:cxn modelId="{F3B90A22-5E50-4E20-93E0-0278FF7309FA}" srcId="{EEB915A1-B2CE-42C0-8FB4-5DD8F4CD86FA}" destId="{4DF82C34-85A3-4764-834B-1C4C993EB244}" srcOrd="0" destOrd="0" parTransId="{C0FADE82-6048-4D32-99F3-040BBCC63951}" sibTransId="{8C54F133-8AFA-4B2B-8CF0-88CF8DE598DF}"/>
    <dgm:cxn modelId="{6A11E309-7AC4-4823-8B39-834424ADEBD4}" srcId="{4DF82C34-85A3-4764-834B-1C4C993EB244}" destId="{FC0EA9E1-667E-4094-935F-FA6FCDFB665F}" srcOrd="1" destOrd="0" parTransId="{AAE39F0F-3649-4686-897B-8C3062629CBB}" sibTransId="{677D654C-0C3C-4BCF-BFE1-F2B094BF3FB2}"/>
    <dgm:cxn modelId="{1FE1590D-8D70-4133-9346-F223510240BE}" type="presOf" srcId="{4DF82C34-85A3-4764-834B-1C4C993EB244}" destId="{7E91749C-5E13-4A75-A974-DD100212E84D}" srcOrd="0" destOrd="0" presId="urn:microsoft.com/office/officeart/2005/8/layout/hierarchy4"/>
    <dgm:cxn modelId="{858CE758-CF9B-4F7A-B6DD-FAA5BB0F063E}" type="presParOf" srcId="{34DC215E-9C7E-4B1B-BEC9-E5BB5EB6CF5D}" destId="{20361C98-6FBF-4A4D-A64F-D37346656E6B}" srcOrd="0" destOrd="0" presId="urn:microsoft.com/office/officeart/2005/8/layout/hierarchy4"/>
    <dgm:cxn modelId="{005914E5-D933-4111-8363-EE29AFFAE310}" type="presParOf" srcId="{20361C98-6FBF-4A4D-A64F-D37346656E6B}" destId="{9A047E8A-9B60-4D48-AF3E-986566E007B3}" srcOrd="0" destOrd="0" presId="urn:microsoft.com/office/officeart/2005/8/layout/hierarchy4"/>
    <dgm:cxn modelId="{EC0DACF9-73B9-4A6D-AE13-5A3BAE1C8FFD}" type="presParOf" srcId="{20361C98-6FBF-4A4D-A64F-D37346656E6B}" destId="{4CD15D2B-E179-4912-B286-FF4407663C85}" srcOrd="1" destOrd="0" presId="urn:microsoft.com/office/officeart/2005/8/layout/hierarchy4"/>
    <dgm:cxn modelId="{D6949072-FCAC-407E-9584-88440284DE1F}" type="presParOf" srcId="{20361C98-6FBF-4A4D-A64F-D37346656E6B}" destId="{8657AD17-8A1D-4C64-A246-8B6E8302AF57}" srcOrd="2" destOrd="0" presId="urn:microsoft.com/office/officeart/2005/8/layout/hierarchy4"/>
    <dgm:cxn modelId="{CC63EDCB-A24A-4903-8EC3-0A5EF10C3554}" type="presParOf" srcId="{8657AD17-8A1D-4C64-A246-8B6E8302AF57}" destId="{24AAF618-56D8-4A53-AB11-9FE1208B749C}" srcOrd="0" destOrd="0" presId="urn:microsoft.com/office/officeart/2005/8/layout/hierarchy4"/>
    <dgm:cxn modelId="{44926786-EB44-46F0-8D77-8BC7C77B4980}" type="presParOf" srcId="{24AAF618-56D8-4A53-AB11-9FE1208B749C}" destId="{7E91749C-5E13-4A75-A974-DD100212E84D}" srcOrd="0" destOrd="0" presId="urn:microsoft.com/office/officeart/2005/8/layout/hierarchy4"/>
    <dgm:cxn modelId="{8380F5A3-C698-4E91-8DA8-AE524272B161}" type="presParOf" srcId="{24AAF618-56D8-4A53-AB11-9FE1208B749C}" destId="{2F077C2C-D936-4DC9-A29C-93960F3E8A63}" srcOrd="1" destOrd="0" presId="urn:microsoft.com/office/officeart/2005/8/layout/hierarchy4"/>
    <dgm:cxn modelId="{F96EE3F8-54DF-419A-8143-3E73E4AA8D2D}" type="presParOf" srcId="{24AAF618-56D8-4A53-AB11-9FE1208B749C}" destId="{164465FE-A6A5-4FCF-83D7-1A0F3CA2955E}" srcOrd="2" destOrd="0" presId="urn:microsoft.com/office/officeart/2005/8/layout/hierarchy4"/>
    <dgm:cxn modelId="{86E28F5B-B49D-4D77-A4B4-5024B78F55BB}" type="presParOf" srcId="{164465FE-A6A5-4FCF-83D7-1A0F3CA2955E}" destId="{54DAA799-C683-45B1-B4CB-0232AF645707}" srcOrd="0" destOrd="0" presId="urn:microsoft.com/office/officeart/2005/8/layout/hierarchy4"/>
    <dgm:cxn modelId="{612F6C44-2088-480C-8632-5F8341234B0E}" type="presParOf" srcId="{54DAA799-C683-45B1-B4CB-0232AF645707}" destId="{E6EB2928-B602-4CFF-A9B0-A2DE23323586}" srcOrd="0" destOrd="0" presId="urn:microsoft.com/office/officeart/2005/8/layout/hierarchy4"/>
    <dgm:cxn modelId="{EDC11FF0-6D68-4D15-A2CA-8E64E6D7EE1F}" type="presParOf" srcId="{54DAA799-C683-45B1-B4CB-0232AF645707}" destId="{AF7F487A-592F-4F31-84CD-988C12E82F20}" srcOrd="1" destOrd="0" presId="urn:microsoft.com/office/officeart/2005/8/layout/hierarchy4"/>
    <dgm:cxn modelId="{FA634CCE-B9E4-4FBD-8D8C-ECDD19441404}" type="presParOf" srcId="{54DAA799-C683-45B1-B4CB-0232AF645707}" destId="{23B13462-F5CC-4C84-9BFA-B2297CF7EB7B}" srcOrd="2" destOrd="0" presId="urn:microsoft.com/office/officeart/2005/8/layout/hierarchy4"/>
    <dgm:cxn modelId="{692E7D18-25D6-4C53-97AC-A82EBB98358D}" type="presParOf" srcId="{23B13462-F5CC-4C84-9BFA-B2297CF7EB7B}" destId="{DBAB7B48-9759-4295-B28E-18BC8865AB7D}" srcOrd="0" destOrd="0" presId="urn:microsoft.com/office/officeart/2005/8/layout/hierarchy4"/>
    <dgm:cxn modelId="{241774CE-8B6A-49D1-B4AD-8B3BE2487F76}" type="presParOf" srcId="{DBAB7B48-9759-4295-B28E-18BC8865AB7D}" destId="{E73DB910-B4C7-44A1-9112-D78BEC4FB9B9}" srcOrd="0" destOrd="0" presId="urn:microsoft.com/office/officeart/2005/8/layout/hierarchy4"/>
    <dgm:cxn modelId="{6E60FD83-4FD9-49AA-B7E4-69FD9F352C29}" type="presParOf" srcId="{DBAB7B48-9759-4295-B28E-18BC8865AB7D}" destId="{289B1A23-39EF-4804-938B-95C7007A2027}" srcOrd="1" destOrd="0" presId="urn:microsoft.com/office/officeart/2005/8/layout/hierarchy4"/>
    <dgm:cxn modelId="{16BF32BF-8AE3-48FC-B87E-8AFCA8842C9C}" type="presParOf" srcId="{23B13462-F5CC-4C84-9BFA-B2297CF7EB7B}" destId="{F03ACDD3-8864-4B5E-A7BE-286FA0E53425}" srcOrd="1" destOrd="0" presId="urn:microsoft.com/office/officeart/2005/8/layout/hierarchy4"/>
    <dgm:cxn modelId="{F553255F-FEE9-48A3-9859-051CC8CE7824}" type="presParOf" srcId="{23B13462-F5CC-4C84-9BFA-B2297CF7EB7B}" destId="{243D900E-5A28-4E75-8B3A-24542D335E79}" srcOrd="2" destOrd="0" presId="urn:microsoft.com/office/officeart/2005/8/layout/hierarchy4"/>
    <dgm:cxn modelId="{EBA2D28B-DED9-4BCA-819E-48FD0650A908}" type="presParOf" srcId="{243D900E-5A28-4E75-8B3A-24542D335E79}" destId="{231C8C2E-E162-4857-BC09-3D5130950936}" srcOrd="0" destOrd="0" presId="urn:microsoft.com/office/officeart/2005/8/layout/hierarchy4"/>
    <dgm:cxn modelId="{3CEBA07C-5DD6-4674-9D61-626D6F7E9124}" type="presParOf" srcId="{243D900E-5A28-4E75-8B3A-24542D335E79}" destId="{F72A174D-32EB-426E-8FBB-29B994C56AC6}" srcOrd="1" destOrd="0" presId="urn:microsoft.com/office/officeart/2005/8/layout/hierarchy4"/>
    <dgm:cxn modelId="{ED4EE318-8B84-4AA4-9FFD-2CEE2809DD97}" type="presParOf" srcId="{164465FE-A6A5-4FCF-83D7-1A0F3CA2955E}" destId="{5D09B031-8D1A-40D5-AE48-815CD584B8BA}" srcOrd="1" destOrd="0" presId="urn:microsoft.com/office/officeart/2005/8/layout/hierarchy4"/>
    <dgm:cxn modelId="{40A17365-A218-44FA-866F-2C636BFD0F40}" type="presParOf" srcId="{164465FE-A6A5-4FCF-83D7-1A0F3CA2955E}" destId="{D84E3A64-BD9F-4C7F-BFA2-94F53FE5924B}" srcOrd="2" destOrd="0" presId="urn:microsoft.com/office/officeart/2005/8/layout/hierarchy4"/>
    <dgm:cxn modelId="{3F802C3E-1FFE-4765-9E53-F51508F6A4F4}" type="presParOf" srcId="{D84E3A64-BD9F-4C7F-BFA2-94F53FE5924B}" destId="{B4584DEE-1037-417D-BC88-F383B65ECA07}" srcOrd="0" destOrd="0" presId="urn:microsoft.com/office/officeart/2005/8/layout/hierarchy4"/>
    <dgm:cxn modelId="{1DB23221-1BA1-4AA9-BE56-B355994E1AA8}" type="presParOf" srcId="{D84E3A64-BD9F-4C7F-BFA2-94F53FE5924B}" destId="{75E477FE-0655-4DC1-A886-1C0E0A7FF822}" srcOrd="1" destOrd="0" presId="urn:microsoft.com/office/officeart/2005/8/layout/hierarchy4"/>
    <dgm:cxn modelId="{45893FCF-0E68-4850-B4B2-34AA948762C0}" type="presParOf" srcId="{D84E3A64-BD9F-4C7F-BFA2-94F53FE5924B}" destId="{2B1F9354-2714-4565-B7C1-4D37B3B80166}" srcOrd="2" destOrd="0" presId="urn:microsoft.com/office/officeart/2005/8/layout/hierarchy4"/>
    <dgm:cxn modelId="{8173CE1C-ECBB-4D7E-8BA9-213C47A95D83}" type="presParOf" srcId="{2B1F9354-2714-4565-B7C1-4D37B3B80166}" destId="{07F45443-C6C1-4BE4-97C9-49FCEF1BDF1B}" srcOrd="0" destOrd="0" presId="urn:microsoft.com/office/officeart/2005/8/layout/hierarchy4"/>
    <dgm:cxn modelId="{154AEC86-84CF-4C37-A083-ECF2700ACD17}" type="presParOf" srcId="{07F45443-C6C1-4BE4-97C9-49FCEF1BDF1B}" destId="{6130CE4A-32AE-4951-B837-B9E55A61AA43}" srcOrd="0" destOrd="0" presId="urn:microsoft.com/office/officeart/2005/8/layout/hierarchy4"/>
    <dgm:cxn modelId="{25D7281F-4D69-4191-BDAF-303152ABF55E}" type="presParOf" srcId="{07F45443-C6C1-4BE4-97C9-49FCEF1BDF1B}" destId="{C620E13A-5DC4-41C3-9B17-8299EFAD97D2}" srcOrd="1" destOrd="0" presId="urn:microsoft.com/office/officeart/2005/8/layout/hierarchy4"/>
    <dgm:cxn modelId="{8952FBF1-1AD5-4938-85AC-95817EDF38EE}" type="presParOf" srcId="{2B1F9354-2714-4565-B7C1-4D37B3B80166}" destId="{B236B494-4C5D-492B-8C2C-1B7747CDE56A}" srcOrd="1" destOrd="0" presId="urn:microsoft.com/office/officeart/2005/8/layout/hierarchy4"/>
    <dgm:cxn modelId="{3C348856-8DAA-4074-82DC-F9F808BA9A59}" type="presParOf" srcId="{2B1F9354-2714-4565-B7C1-4D37B3B80166}" destId="{CB7E51C8-F007-401D-B6F0-FBAFACBBC89B}" srcOrd="2" destOrd="0" presId="urn:microsoft.com/office/officeart/2005/8/layout/hierarchy4"/>
    <dgm:cxn modelId="{F8104C46-2829-408F-A4EC-AE20AA0A74D2}" type="presParOf" srcId="{CB7E51C8-F007-401D-B6F0-FBAFACBBC89B}" destId="{BB1E59FB-5E1D-4ADD-996F-A09BFFBE56A5}" srcOrd="0" destOrd="0" presId="urn:microsoft.com/office/officeart/2005/8/layout/hierarchy4"/>
    <dgm:cxn modelId="{F2069A2C-A407-48BD-860B-96FBCA5EB068}" type="presParOf" srcId="{CB7E51C8-F007-401D-B6F0-FBAFACBBC89B}" destId="{50A0DCC9-39CA-422B-B90E-059ADA009B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D57C3C-9A6F-41BB-934A-67555E1A78BF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E9F019-F25C-4346-B0AB-9A218511B4CB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لقد جعل الله سبحانه وتعالى الجبال رواسى لحفظ توازن الارض أثناء دورانها , كما أنها مصدر مهم للعديد من الثروات كالمعادن</a:t>
          </a:r>
          <a:endParaRPr lang="en-US" sz="4000" b="1" dirty="0">
            <a:solidFill>
              <a:schemeClr val="tx1"/>
            </a:solidFill>
          </a:endParaRPr>
        </a:p>
      </dgm:t>
    </dgm:pt>
    <dgm:pt modelId="{837EFDC6-48F8-4656-81B5-290D52A14D09}" type="sibTrans" cxnId="{D7D47DED-9FC9-46DD-B93E-B2E8A7345D12}">
      <dgm:prSet/>
      <dgm:spPr/>
      <dgm:t>
        <a:bodyPr/>
        <a:lstStyle/>
        <a:p>
          <a:endParaRPr lang="en-US"/>
        </a:p>
      </dgm:t>
    </dgm:pt>
    <dgm:pt modelId="{8E7E7EF5-4097-4A17-9126-870FDB9EB9A8}" type="parTrans" cxnId="{D7D47DED-9FC9-46DD-B93E-B2E8A7345D12}">
      <dgm:prSet/>
      <dgm:spPr/>
      <dgm:t>
        <a:bodyPr/>
        <a:lstStyle/>
        <a:p>
          <a:endParaRPr lang="en-US"/>
        </a:p>
      </dgm:t>
    </dgm:pt>
    <dgm:pt modelId="{18FD784C-3947-4F26-A2EE-452CF7283555}" type="pres">
      <dgm:prSet presAssocID="{F7D57C3C-9A6F-41BB-934A-67555E1A78B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D3D357-87D1-40D8-A199-297A6A0A3850}" type="pres">
      <dgm:prSet presAssocID="{68E9F019-F25C-4346-B0AB-9A218511B4CB}" presName="vertOne" presStyleCnt="0"/>
      <dgm:spPr/>
    </dgm:pt>
    <dgm:pt modelId="{DD9FD7C5-F424-4A0B-A3FE-817343B530BA}" type="pres">
      <dgm:prSet presAssocID="{68E9F019-F25C-4346-B0AB-9A218511B4C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2393A-4E61-43B5-8845-30467175DDC0}" type="pres">
      <dgm:prSet presAssocID="{68E9F019-F25C-4346-B0AB-9A218511B4CB}" presName="horzOne" presStyleCnt="0"/>
      <dgm:spPr/>
    </dgm:pt>
  </dgm:ptLst>
  <dgm:cxnLst>
    <dgm:cxn modelId="{5A00C439-316C-4394-9DA1-9FF3A41CE9DA}" type="presOf" srcId="{68E9F019-F25C-4346-B0AB-9A218511B4CB}" destId="{DD9FD7C5-F424-4A0B-A3FE-817343B530BA}" srcOrd="0" destOrd="0" presId="urn:microsoft.com/office/officeart/2005/8/layout/hierarchy4"/>
    <dgm:cxn modelId="{DB1C28BC-26CE-49AE-B3FE-447AD2E2F55D}" type="presOf" srcId="{F7D57C3C-9A6F-41BB-934A-67555E1A78BF}" destId="{18FD784C-3947-4F26-A2EE-452CF7283555}" srcOrd="0" destOrd="0" presId="urn:microsoft.com/office/officeart/2005/8/layout/hierarchy4"/>
    <dgm:cxn modelId="{D7D47DED-9FC9-46DD-B93E-B2E8A7345D12}" srcId="{F7D57C3C-9A6F-41BB-934A-67555E1A78BF}" destId="{68E9F019-F25C-4346-B0AB-9A218511B4CB}" srcOrd="0" destOrd="0" parTransId="{8E7E7EF5-4097-4A17-9126-870FDB9EB9A8}" sibTransId="{837EFDC6-48F8-4656-81B5-290D52A14D09}"/>
    <dgm:cxn modelId="{810C7B45-3C03-4406-A56E-586E279D950F}" type="presParOf" srcId="{18FD784C-3947-4F26-A2EE-452CF7283555}" destId="{D7D3D357-87D1-40D8-A199-297A6A0A3850}" srcOrd="0" destOrd="0" presId="urn:microsoft.com/office/officeart/2005/8/layout/hierarchy4"/>
    <dgm:cxn modelId="{D202231E-7FB2-491B-88AE-F750157CE838}" type="presParOf" srcId="{D7D3D357-87D1-40D8-A199-297A6A0A3850}" destId="{DD9FD7C5-F424-4A0B-A3FE-817343B530BA}" srcOrd="0" destOrd="0" presId="urn:microsoft.com/office/officeart/2005/8/layout/hierarchy4"/>
    <dgm:cxn modelId="{9B240A0A-8CBE-4A2B-AD25-C4589531D4BC}" type="presParOf" srcId="{D7D3D357-87D1-40D8-A199-297A6A0A3850}" destId="{DD62393A-4E61-43B5-8845-30467175DD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72C083-DED6-4592-B5D4-6E50A0CC90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F0331-A2CF-42FA-A4A1-36A863C4FF79}">
      <dgm:prSet phldrT="[Text]"/>
      <dgm:spPr/>
      <dgm:t>
        <a:bodyPr/>
        <a:lstStyle/>
        <a:p>
          <a:r>
            <a:rPr lang="ar-EG" dirty="0" smtClean="0"/>
            <a:t>معلومة إثرائية </a:t>
          </a:r>
          <a:endParaRPr lang="en-US" dirty="0"/>
        </a:p>
      </dgm:t>
    </dgm:pt>
    <dgm:pt modelId="{BC1E93C8-9775-4F58-BBFC-6B284F4C707E}" type="parTrans" cxnId="{3C386A0E-E91C-4ED4-80AC-68CBD2B000B0}">
      <dgm:prSet/>
      <dgm:spPr/>
      <dgm:t>
        <a:bodyPr/>
        <a:lstStyle/>
        <a:p>
          <a:endParaRPr lang="en-US"/>
        </a:p>
      </dgm:t>
    </dgm:pt>
    <dgm:pt modelId="{F2C3D67B-621D-4E96-90F8-160E7FBA2D76}" type="sibTrans" cxnId="{3C386A0E-E91C-4ED4-80AC-68CBD2B000B0}">
      <dgm:prSet/>
      <dgm:spPr/>
      <dgm:t>
        <a:bodyPr/>
        <a:lstStyle/>
        <a:p>
          <a:endParaRPr lang="en-US"/>
        </a:p>
      </dgm:t>
    </dgm:pt>
    <dgm:pt modelId="{19AFB605-D1A1-45AD-8E33-0940232FA97D}" type="pres">
      <dgm:prSet presAssocID="{6272C083-DED6-4592-B5D4-6E50A0CC90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6837E-54F4-4E3A-869A-477E1D644794}" type="pres">
      <dgm:prSet presAssocID="{6272C083-DED6-4592-B5D4-6E50A0CC90F3}" presName="arrow" presStyleLbl="bgShp" presStyleIdx="0" presStyleCnt="1"/>
      <dgm:spPr/>
      <dgm:t>
        <a:bodyPr/>
        <a:lstStyle/>
        <a:p>
          <a:endParaRPr lang="en-US"/>
        </a:p>
      </dgm:t>
    </dgm:pt>
    <dgm:pt modelId="{8F4D45A0-CBBC-440B-8EC8-2C11DEC0F3CE}" type="pres">
      <dgm:prSet presAssocID="{6272C083-DED6-4592-B5D4-6E50A0CC90F3}" presName="arrowDiagram1" presStyleCnt="0">
        <dgm:presLayoutVars>
          <dgm:bulletEnabled val="1"/>
        </dgm:presLayoutVars>
      </dgm:prSet>
      <dgm:spPr/>
    </dgm:pt>
    <dgm:pt modelId="{679F262F-19E6-46DC-88EF-0F83F893057F}" type="pres">
      <dgm:prSet presAssocID="{315F0331-A2CF-42FA-A4A1-36A863C4FF79}" presName="bullet1" presStyleLbl="node1" presStyleIdx="0" presStyleCnt="1"/>
      <dgm:spPr/>
    </dgm:pt>
    <dgm:pt modelId="{5E305BBC-E597-4D6C-9766-EB7B5AEB0303}" type="pres">
      <dgm:prSet presAssocID="{315F0331-A2CF-42FA-A4A1-36A863C4FF79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86A0E-E91C-4ED4-80AC-68CBD2B000B0}" srcId="{6272C083-DED6-4592-B5D4-6E50A0CC90F3}" destId="{315F0331-A2CF-42FA-A4A1-36A863C4FF79}" srcOrd="0" destOrd="0" parTransId="{BC1E93C8-9775-4F58-BBFC-6B284F4C707E}" sibTransId="{F2C3D67B-621D-4E96-90F8-160E7FBA2D76}"/>
    <dgm:cxn modelId="{D62A4FAF-D11F-40E7-A673-AF89BF7C9C5B}" type="presOf" srcId="{6272C083-DED6-4592-B5D4-6E50A0CC90F3}" destId="{19AFB605-D1A1-45AD-8E33-0940232FA97D}" srcOrd="0" destOrd="0" presId="urn:microsoft.com/office/officeart/2005/8/layout/arrow2"/>
    <dgm:cxn modelId="{09DBE666-E97F-438D-943A-EF1BD45EFE8E}" type="presOf" srcId="{315F0331-A2CF-42FA-A4A1-36A863C4FF79}" destId="{5E305BBC-E597-4D6C-9766-EB7B5AEB0303}" srcOrd="0" destOrd="0" presId="urn:microsoft.com/office/officeart/2005/8/layout/arrow2"/>
    <dgm:cxn modelId="{4B327EC4-44C4-4CAF-9847-FC64CDE254E1}" type="presParOf" srcId="{19AFB605-D1A1-45AD-8E33-0940232FA97D}" destId="{9906837E-54F4-4E3A-869A-477E1D644794}" srcOrd="0" destOrd="0" presId="urn:microsoft.com/office/officeart/2005/8/layout/arrow2"/>
    <dgm:cxn modelId="{E710F114-5865-475F-A886-747972A53309}" type="presParOf" srcId="{19AFB605-D1A1-45AD-8E33-0940232FA97D}" destId="{8F4D45A0-CBBC-440B-8EC8-2C11DEC0F3CE}" srcOrd="1" destOrd="0" presId="urn:microsoft.com/office/officeart/2005/8/layout/arrow2"/>
    <dgm:cxn modelId="{72273F4E-236D-4BF9-8D83-8E4731BDE79B}" type="presParOf" srcId="{8F4D45A0-CBBC-440B-8EC8-2C11DEC0F3CE}" destId="{679F262F-19E6-46DC-88EF-0F83F893057F}" srcOrd="0" destOrd="0" presId="urn:microsoft.com/office/officeart/2005/8/layout/arrow2"/>
    <dgm:cxn modelId="{B3547F07-399C-4BA2-BF5B-D4C833E32554}" type="presParOf" srcId="{8F4D45A0-CBBC-440B-8EC8-2C11DEC0F3CE}" destId="{5E305BBC-E597-4D6C-9766-EB7B5AEB030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A70991-9FCC-40B8-BB87-0015FDFDA818}" type="doc">
      <dgm:prSet loTypeId="urn:microsoft.com/office/officeart/2005/8/layout/process4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691E9E-0C12-443A-9ADE-1517D54C006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امتدادها من الغرب إلى الشرق</a:t>
          </a:r>
          <a:endParaRPr lang="en-US" b="1" dirty="0">
            <a:solidFill>
              <a:schemeClr val="tx1"/>
            </a:solidFill>
          </a:endParaRPr>
        </a:p>
      </dgm:t>
    </dgm:pt>
    <dgm:pt modelId="{7CC222BE-AC45-4121-AB25-80A1F4BFAC6A}" type="parTrans" cxnId="{7014EFEC-E1DB-43A3-AA2A-43EC55071EDB}">
      <dgm:prSet/>
      <dgm:spPr/>
      <dgm:t>
        <a:bodyPr/>
        <a:lstStyle/>
        <a:p>
          <a:endParaRPr lang="en-US"/>
        </a:p>
      </dgm:t>
    </dgm:pt>
    <dgm:pt modelId="{51AEDB71-D03B-43EA-AC1F-4683075624EB}" type="sibTrans" cxnId="{7014EFEC-E1DB-43A3-AA2A-43EC55071EDB}">
      <dgm:prSet/>
      <dgm:spPr/>
      <dgm:t>
        <a:bodyPr/>
        <a:lstStyle/>
        <a:p>
          <a:endParaRPr lang="en-US"/>
        </a:p>
      </dgm:t>
    </dgm:pt>
    <dgm:pt modelId="{083326A6-5B03-4A5B-8353-95A11E6B693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الدول التى تمتد فيها : المغرب – الجزائر - تونس</a:t>
          </a:r>
          <a:endParaRPr lang="en-US" b="1" dirty="0">
            <a:solidFill>
              <a:schemeClr val="tx1"/>
            </a:solidFill>
          </a:endParaRPr>
        </a:p>
      </dgm:t>
    </dgm:pt>
    <dgm:pt modelId="{459ACC94-CA51-45B2-A3C5-B4B3BEF6069F}" type="parTrans" cxnId="{CBB137E7-E3A9-4019-BAA5-AF1E18A1F381}">
      <dgm:prSet/>
      <dgm:spPr/>
      <dgm:t>
        <a:bodyPr/>
        <a:lstStyle/>
        <a:p>
          <a:endParaRPr lang="en-US"/>
        </a:p>
      </dgm:t>
    </dgm:pt>
    <dgm:pt modelId="{A7288FB3-F83E-4FB8-B78F-75338DE2B6BD}" type="sibTrans" cxnId="{CBB137E7-E3A9-4019-BAA5-AF1E18A1F381}">
      <dgm:prSet/>
      <dgm:spPr/>
      <dgm:t>
        <a:bodyPr/>
        <a:lstStyle/>
        <a:p>
          <a:endParaRPr lang="en-US"/>
        </a:p>
      </dgm:t>
    </dgm:pt>
    <dgm:pt modelId="{8F7E424F-C572-478E-BB05-13024E4726A0}" type="pres">
      <dgm:prSet presAssocID="{BAA70991-9FCC-40B8-BB87-0015FDFDA8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ED7FBC-2DE0-4AFD-A431-B95C519DFD97}" type="pres">
      <dgm:prSet presAssocID="{083326A6-5B03-4A5B-8353-95A11E6B6931}" presName="boxAndChildren" presStyleCnt="0"/>
      <dgm:spPr/>
    </dgm:pt>
    <dgm:pt modelId="{88EFA46E-0B3D-4BC6-A00F-3D092FC7EFC0}" type="pres">
      <dgm:prSet presAssocID="{083326A6-5B03-4A5B-8353-95A11E6B6931}" presName="parentTextBox" presStyleLbl="node1" presStyleIdx="0" presStyleCnt="2"/>
      <dgm:spPr/>
      <dgm:t>
        <a:bodyPr/>
        <a:lstStyle/>
        <a:p>
          <a:endParaRPr lang="en-US"/>
        </a:p>
      </dgm:t>
    </dgm:pt>
    <dgm:pt modelId="{78231FC9-7258-49A5-997B-FF9D886FB0FD}" type="pres">
      <dgm:prSet presAssocID="{51AEDB71-D03B-43EA-AC1F-4683075624EB}" presName="sp" presStyleCnt="0"/>
      <dgm:spPr/>
    </dgm:pt>
    <dgm:pt modelId="{694CB9DE-7EC5-42F6-A052-9112734E7689}" type="pres">
      <dgm:prSet presAssocID="{20691E9E-0C12-443A-9ADE-1517D54C0069}" presName="arrowAndChildren" presStyleCnt="0"/>
      <dgm:spPr/>
    </dgm:pt>
    <dgm:pt modelId="{6A424FF6-5900-43DB-B636-82B520150038}" type="pres">
      <dgm:prSet presAssocID="{20691E9E-0C12-443A-9ADE-1517D54C0069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BB137E7-E3A9-4019-BAA5-AF1E18A1F381}" srcId="{BAA70991-9FCC-40B8-BB87-0015FDFDA818}" destId="{083326A6-5B03-4A5B-8353-95A11E6B6931}" srcOrd="1" destOrd="0" parTransId="{459ACC94-CA51-45B2-A3C5-B4B3BEF6069F}" sibTransId="{A7288FB3-F83E-4FB8-B78F-75338DE2B6BD}"/>
    <dgm:cxn modelId="{7014EFEC-E1DB-43A3-AA2A-43EC55071EDB}" srcId="{BAA70991-9FCC-40B8-BB87-0015FDFDA818}" destId="{20691E9E-0C12-443A-9ADE-1517D54C0069}" srcOrd="0" destOrd="0" parTransId="{7CC222BE-AC45-4121-AB25-80A1F4BFAC6A}" sibTransId="{51AEDB71-D03B-43EA-AC1F-4683075624EB}"/>
    <dgm:cxn modelId="{8E33D978-3B6C-4F53-976C-DA148FBA716C}" type="presOf" srcId="{083326A6-5B03-4A5B-8353-95A11E6B6931}" destId="{88EFA46E-0B3D-4BC6-A00F-3D092FC7EFC0}" srcOrd="0" destOrd="0" presId="urn:microsoft.com/office/officeart/2005/8/layout/process4"/>
    <dgm:cxn modelId="{EFBB6D63-DFF2-4E2A-9C5F-46B3C2A0F2C8}" type="presOf" srcId="{BAA70991-9FCC-40B8-BB87-0015FDFDA818}" destId="{8F7E424F-C572-478E-BB05-13024E4726A0}" srcOrd="0" destOrd="0" presId="urn:microsoft.com/office/officeart/2005/8/layout/process4"/>
    <dgm:cxn modelId="{0DA756AF-ED56-4BEC-BDEE-101E9C8F3A13}" type="presOf" srcId="{20691E9E-0C12-443A-9ADE-1517D54C0069}" destId="{6A424FF6-5900-43DB-B636-82B520150038}" srcOrd="0" destOrd="0" presId="urn:microsoft.com/office/officeart/2005/8/layout/process4"/>
    <dgm:cxn modelId="{0F848EF0-F55E-4EB7-9103-780EF43DD2D2}" type="presParOf" srcId="{8F7E424F-C572-478E-BB05-13024E4726A0}" destId="{63ED7FBC-2DE0-4AFD-A431-B95C519DFD97}" srcOrd="0" destOrd="0" presId="urn:microsoft.com/office/officeart/2005/8/layout/process4"/>
    <dgm:cxn modelId="{C6648F87-3E49-4B61-9872-E93226FAED05}" type="presParOf" srcId="{63ED7FBC-2DE0-4AFD-A431-B95C519DFD97}" destId="{88EFA46E-0B3D-4BC6-A00F-3D092FC7EFC0}" srcOrd="0" destOrd="0" presId="urn:microsoft.com/office/officeart/2005/8/layout/process4"/>
    <dgm:cxn modelId="{67939CB9-9131-4712-9BCD-BD8E1E374DFB}" type="presParOf" srcId="{8F7E424F-C572-478E-BB05-13024E4726A0}" destId="{78231FC9-7258-49A5-997B-FF9D886FB0FD}" srcOrd="1" destOrd="0" presId="urn:microsoft.com/office/officeart/2005/8/layout/process4"/>
    <dgm:cxn modelId="{EACD9059-29DF-4F5C-A44D-10006DC5CCA9}" type="presParOf" srcId="{8F7E424F-C572-478E-BB05-13024E4726A0}" destId="{694CB9DE-7EC5-42F6-A052-9112734E7689}" srcOrd="2" destOrd="0" presId="urn:microsoft.com/office/officeart/2005/8/layout/process4"/>
    <dgm:cxn modelId="{5656288F-F4E8-4962-8321-5931B5F1BA25}" type="presParOf" srcId="{694CB9DE-7EC5-42F6-A052-9112734E7689}" destId="{6A424FF6-5900-43DB-B636-82B52015003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A70991-9FCC-40B8-BB87-0015FDFDA818}" type="doc">
      <dgm:prSet loTypeId="urn:microsoft.com/office/officeart/2005/8/layout/process4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691E9E-0C12-443A-9ADE-1517D54C0069}">
      <dgm:prSet phldrT="[Text]" custT="1"/>
      <dgm:spPr/>
      <dgm:t>
        <a:bodyPr/>
        <a:lstStyle/>
        <a:p>
          <a:r>
            <a:rPr lang="ar-EG" sz="4800" b="1" dirty="0" smtClean="0">
              <a:solidFill>
                <a:schemeClr val="tx1"/>
              </a:solidFill>
            </a:rPr>
            <a:t>امتدادها : تمتد على جانبى البحر الأحمر</a:t>
          </a:r>
          <a:endParaRPr lang="en-US" sz="4800" b="1" dirty="0">
            <a:solidFill>
              <a:schemeClr val="tx1"/>
            </a:solidFill>
          </a:endParaRPr>
        </a:p>
      </dgm:t>
    </dgm:pt>
    <dgm:pt modelId="{7CC222BE-AC45-4121-AB25-80A1F4BFAC6A}" type="parTrans" cxnId="{7014EFEC-E1DB-43A3-AA2A-43EC55071EDB}">
      <dgm:prSet/>
      <dgm:spPr/>
      <dgm:t>
        <a:bodyPr/>
        <a:lstStyle/>
        <a:p>
          <a:endParaRPr lang="en-US"/>
        </a:p>
      </dgm:t>
    </dgm:pt>
    <dgm:pt modelId="{51AEDB71-D03B-43EA-AC1F-4683075624EB}" type="sibTrans" cxnId="{7014EFEC-E1DB-43A3-AA2A-43EC55071EDB}">
      <dgm:prSet/>
      <dgm:spPr/>
      <dgm:t>
        <a:bodyPr/>
        <a:lstStyle/>
        <a:p>
          <a:endParaRPr lang="en-US"/>
        </a:p>
      </dgm:t>
    </dgm:pt>
    <dgm:pt modelId="{8F7E424F-C572-478E-BB05-13024E4726A0}" type="pres">
      <dgm:prSet presAssocID="{BAA70991-9FCC-40B8-BB87-0015FDFDA8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346D1A-059D-418B-BB7A-62502FC26B75}" type="pres">
      <dgm:prSet presAssocID="{20691E9E-0C12-443A-9ADE-1517D54C0069}" presName="boxAndChildren" presStyleCnt="0"/>
      <dgm:spPr/>
    </dgm:pt>
    <dgm:pt modelId="{A655E904-FA6C-4956-883F-396056C88BFC}" type="pres">
      <dgm:prSet presAssocID="{20691E9E-0C12-443A-9ADE-1517D54C0069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7014EFEC-E1DB-43A3-AA2A-43EC55071EDB}" srcId="{BAA70991-9FCC-40B8-BB87-0015FDFDA818}" destId="{20691E9E-0C12-443A-9ADE-1517D54C0069}" srcOrd="0" destOrd="0" parTransId="{7CC222BE-AC45-4121-AB25-80A1F4BFAC6A}" sibTransId="{51AEDB71-D03B-43EA-AC1F-4683075624EB}"/>
    <dgm:cxn modelId="{EFBB6D63-DFF2-4E2A-9C5F-46B3C2A0F2C8}" type="presOf" srcId="{BAA70991-9FCC-40B8-BB87-0015FDFDA818}" destId="{8F7E424F-C572-478E-BB05-13024E4726A0}" srcOrd="0" destOrd="0" presId="urn:microsoft.com/office/officeart/2005/8/layout/process4"/>
    <dgm:cxn modelId="{4025F8F5-CFEC-410C-B129-97C3DA8B3666}" type="presOf" srcId="{20691E9E-0C12-443A-9ADE-1517D54C0069}" destId="{A655E904-FA6C-4956-883F-396056C88BFC}" srcOrd="0" destOrd="0" presId="urn:microsoft.com/office/officeart/2005/8/layout/process4"/>
    <dgm:cxn modelId="{D66D0897-18AA-42F2-8167-6A7AAF3C533E}" type="presParOf" srcId="{8F7E424F-C572-478E-BB05-13024E4726A0}" destId="{11346D1A-059D-418B-BB7A-62502FC26B75}" srcOrd="0" destOrd="0" presId="urn:microsoft.com/office/officeart/2005/8/layout/process4"/>
    <dgm:cxn modelId="{97AAF1CA-9392-47F2-9584-8C2DF941939C}" type="presParOf" srcId="{11346D1A-059D-418B-BB7A-62502FC26B75}" destId="{A655E904-FA6C-4956-883F-396056C88BF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A70991-9FCC-40B8-BB87-0015FDFDA818}" type="doc">
      <dgm:prSet loTypeId="urn:microsoft.com/office/officeart/2005/8/layout/process4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691E9E-0C12-443A-9ADE-1517D54C0069}">
      <dgm:prSet phldrT="[Text]" custT="1"/>
      <dgm:spPr/>
      <dgm:t>
        <a:bodyPr/>
        <a:lstStyle/>
        <a:p>
          <a:r>
            <a:rPr lang="ar-EG" sz="4800" b="1" dirty="0" smtClean="0">
              <a:solidFill>
                <a:schemeClr val="tx1"/>
              </a:solidFill>
            </a:rPr>
            <a:t>امتدادها : تمتد على طول الساحل الشرقى للبحر المتوسط</a:t>
          </a:r>
          <a:endParaRPr lang="en-US" sz="4800" b="1" dirty="0">
            <a:solidFill>
              <a:schemeClr val="tx1"/>
            </a:solidFill>
          </a:endParaRPr>
        </a:p>
      </dgm:t>
    </dgm:pt>
    <dgm:pt modelId="{7CC222BE-AC45-4121-AB25-80A1F4BFAC6A}" type="parTrans" cxnId="{7014EFEC-E1DB-43A3-AA2A-43EC55071EDB}">
      <dgm:prSet/>
      <dgm:spPr/>
      <dgm:t>
        <a:bodyPr/>
        <a:lstStyle/>
        <a:p>
          <a:endParaRPr lang="en-US"/>
        </a:p>
      </dgm:t>
    </dgm:pt>
    <dgm:pt modelId="{51AEDB71-D03B-43EA-AC1F-4683075624EB}" type="sibTrans" cxnId="{7014EFEC-E1DB-43A3-AA2A-43EC55071EDB}">
      <dgm:prSet/>
      <dgm:spPr/>
      <dgm:t>
        <a:bodyPr/>
        <a:lstStyle/>
        <a:p>
          <a:endParaRPr lang="en-US"/>
        </a:p>
      </dgm:t>
    </dgm:pt>
    <dgm:pt modelId="{8F7E424F-C572-478E-BB05-13024E4726A0}" type="pres">
      <dgm:prSet presAssocID="{BAA70991-9FCC-40B8-BB87-0015FDFDA8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346D1A-059D-418B-BB7A-62502FC26B75}" type="pres">
      <dgm:prSet presAssocID="{20691E9E-0C12-443A-9ADE-1517D54C0069}" presName="boxAndChildren" presStyleCnt="0"/>
      <dgm:spPr/>
    </dgm:pt>
    <dgm:pt modelId="{A655E904-FA6C-4956-883F-396056C88BFC}" type="pres">
      <dgm:prSet presAssocID="{20691E9E-0C12-443A-9ADE-1517D54C0069}" presName="parentTextBox" presStyleLbl="node1" presStyleIdx="0" presStyleCnt="1" custLinFactNeighborX="-2763" custLinFactNeighborY="3846"/>
      <dgm:spPr/>
      <dgm:t>
        <a:bodyPr/>
        <a:lstStyle/>
        <a:p>
          <a:endParaRPr lang="en-US"/>
        </a:p>
      </dgm:t>
    </dgm:pt>
  </dgm:ptLst>
  <dgm:cxnLst>
    <dgm:cxn modelId="{7014EFEC-E1DB-43A3-AA2A-43EC55071EDB}" srcId="{BAA70991-9FCC-40B8-BB87-0015FDFDA818}" destId="{20691E9E-0C12-443A-9ADE-1517D54C0069}" srcOrd="0" destOrd="0" parTransId="{7CC222BE-AC45-4121-AB25-80A1F4BFAC6A}" sibTransId="{51AEDB71-D03B-43EA-AC1F-4683075624EB}"/>
    <dgm:cxn modelId="{EFBB6D63-DFF2-4E2A-9C5F-46B3C2A0F2C8}" type="presOf" srcId="{BAA70991-9FCC-40B8-BB87-0015FDFDA818}" destId="{8F7E424F-C572-478E-BB05-13024E4726A0}" srcOrd="0" destOrd="0" presId="urn:microsoft.com/office/officeart/2005/8/layout/process4"/>
    <dgm:cxn modelId="{4025F8F5-CFEC-410C-B129-97C3DA8B3666}" type="presOf" srcId="{20691E9E-0C12-443A-9ADE-1517D54C0069}" destId="{A655E904-FA6C-4956-883F-396056C88BFC}" srcOrd="0" destOrd="0" presId="urn:microsoft.com/office/officeart/2005/8/layout/process4"/>
    <dgm:cxn modelId="{D66D0897-18AA-42F2-8167-6A7AAF3C533E}" type="presParOf" srcId="{8F7E424F-C572-478E-BB05-13024E4726A0}" destId="{11346D1A-059D-418B-BB7A-62502FC26B75}" srcOrd="0" destOrd="0" presId="urn:microsoft.com/office/officeart/2005/8/layout/process4"/>
    <dgm:cxn modelId="{97AAF1CA-9392-47F2-9584-8C2DF941939C}" type="presParOf" srcId="{11346D1A-059D-418B-BB7A-62502FC26B75}" destId="{A655E904-FA6C-4956-883F-396056C88BF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A70991-9FCC-40B8-BB87-0015FDFDA818}" type="doc">
      <dgm:prSet loTypeId="urn:microsoft.com/office/officeart/2005/8/layout/process4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691E9E-0C12-443A-9ADE-1517D54C0069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سميت هضبة الشطوط بهذا الاسم نسبة إلى مجموعة البحيرات المالحة التى تنتشر فوق سطحها والتى تعرف بالشطوط</a:t>
          </a:r>
          <a:endParaRPr lang="en-US" sz="4400" b="1" dirty="0">
            <a:solidFill>
              <a:schemeClr val="tx1"/>
            </a:solidFill>
          </a:endParaRPr>
        </a:p>
      </dgm:t>
    </dgm:pt>
    <dgm:pt modelId="{7CC222BE-AC45-4121-AB25-80A1F4BFAC6A}" type="parTrans" cxnId="{7014EFEC-E1DB-43A3-AA2A-43EC55071EDB}">
      <dgm:prSet/>
      <dgm:spPr/>
      <dgm:t>
        <a:bodyPr/>
        <a:lstStyle/>
        <a:p>
          <a:endParaRPr lang="en-US"/>
        </a:p>
      </dgm:t>
    </dgm:pt>
    <dgm:pt modelId="{51AEDB71-D03B-43EA-AC1F-4683075624EB}" type="sibTrans" cxnId="{7014EFEC-E1DB-43A3-AA2A-43EC55071EDB}">
      <dgm:prSet/>
      <dgm:spPr/>
      <dgm:t>
        <a:bodyPr/>
        <a:lstStyle/>
        <a:p>
          <a:endParaRPr lang="en-US"/>
        </a:p>
      </dgm:t>
    </dgm:pt>
    <dgm:pt modelId="{8F7E424F-C572-478E-BB05-13024E4726A0}" type="pres">
      <dgm:prSet presAssocID="{BAA70991-9FCC-40B8-BB87-0015FDFDA8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346D1A-059D-418B-BB7A-62502FC26B75}" type="pres">
      <dgm:prSet presAssocID="{20691E9E-0C12-443A-9ADE-1517D54C0069}" presName="boxAndChildren" presStyleCnt="0"/>
      <dgm:spPr/>
    </dgm:pt>
    <dgm:pt modelId="{A655E904-FA6C-4956-883F-396056C88BFC}" type="pres">
      <dgm:prSet presAssocID="{20691E9E-0C12-443A-9ADE-1517D54C0069}" presName="parentTextBox" presStyleLbl="node1" presStyleIdx="0" presStyleCnt="1" custLinFactNeighborX="-2763" custLinFactNeighborY="3846"/>
      <dgm:spPr/>
      <dgm:t>
        <a:bodyPr/>
        <a:lstStyle/>
        <a:p>
          <a:endParaRPr lang="en-US"/>
        </a:p>
      </dgm:t>
    </dgm:pt>
  </dgm:ptLst>
  <dgm:cxnLst>
    <dgm:cxn modelId="{7014EFEC-E1DB-43A3-AA2A-43EC55071EDB}" srcId="{BAA70991-9FCC-40B8-BB87-0015FDFDA818}" destId="{20691E9E-0C12-443A-9ADE-1517D54C0069}" srcOrd="0" destOrd="0" parTransId="{7CC222BE-AC45-4121-AB25-80A1F4BFAC6A}" sibTransId="{51AEDB71-D03B-43EA-AC1F-4683075624EB}"/>
    <dgm:cxn modelId="{EFBB6D63-DFF2-4E2A-9C5F-46B3C2A0F2C8}" type="presOf" srcId="{BAA70991-9FCC-40B8-BB87-0015FDFDA818}" destId="{8F7E424F-C572-478E-BB05-13024E4726A0}" srcOrd="0" destOrd="0" presId="urn:microsoft.com/office/officeart/2005/8/layout/process4"/>
    <dgm:cxn modelId="{4025F8F5-CFEC-410C-B129-97C3DA8B3666}" type="presOf" srcId="{20691E9E-0C12-443A-9ADE-1517D54C0069}" destId="{A655E904-FA6C-4956-883F-396056C88BFC}" srcOrd="0" destOrd="0" presId="urn:microsoft.com/office/officeart/2005/8/layout/process4"/>
    <dgm:cxn modelId="{D66D0897-18AA-42F2-8167-6A7AAF3C533E}" type="presParOf" srcId="{8F7E424F-C572-478E-BB05-13024E4726A0}" destId="{11346D1A-059D-418B-BB7A-62502FC26B75}" srcOrd="0" destOrd="0" presId="urn:microsoft.com/office/officeart/2005/8/layout/process4"/>
    <dgm:cxn modelId="{97AAF1CA-9392-47F2-9584-8C2DF941939C}" type="presParOf" srcId="{11346D1A-059D-418B-BB7A-62502FC26B75}" destId="{A655E904-FA6C-4956-883F-396056C88BF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272C083-DED6-4592-B5D4-6E50A0CC90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F0331-A2CF-42FA-A4A1-36A863C4FF79}">
      <dgm:prSet phldrT="[Text]"/>
      <dgm:spPr/>
      <dgm:t>
        <a:bodyPr/>
        <a:lstStyle/>
        <a:p>
          <a:r>
            <a:rPr lang="ar-EG" dirty="0" smtClean="0"/>
            <a:t>معلومة إثرائية </a:t>
          </a:r>
          <a:endParaRPr lang="en-US" dirty="0"/>
        </a:p>
      </dgm:t>
    </dgm:pt>
    <dgm:pt modelId="{BC1E93C8-9775-4F58-BBFC-6B284F4C707E}" type="parTrans" cxnId="{3C386A0E-E91C-4ED4-80AC-68CBD2B000B0}">
      <dgm:prSet/>
      <dgm:spPr/>
      <dgm:t>
        <a:bodyPr/>
        <a:lstStyle/>
        <a:p>
          <a:endParaRPr lang="en-US"/>
        </a:p>
      </dgm:t>
    </dgm:pt>
    <dgm:pt modelId="{F2C3D67B-621D-4E96-90F8-160E7FBA2D76}" type="sibTrans" cxnId="{3C386A0E-E91C-4ED4-80AC-68CBD2B000B0}">
      <dgm:prSet/>
      <dgm:spPr/>
      <dgm:t>
        <a:bodyPr/>
        <a:lstStyle/>
        <a:p>
          <a:endParaRPr lang="en-US"/>
        </a:p>
      </dgm:t>
    </dgm:pt>
    <dgm:pt modelId="{19AFB605-D1A1-45AD-8E33-0940232FA97D}" type="pres">
      <dgm:prSet presAssocID="{6272C083-DED6-4592-B5D4-6E50A0CC90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6837E-54F4-4E3A-869A-477E1D644794}" type="pres">
      <dgm:prSet presAssocID="{6272C083-DED6-4592-B5D4-6E50A0CC90F3}" presName="arrow" presStyleLbl="bgShp" presStyleIdx="0" presStyleCnt="1"/>
      <dgm:spPr/>
      <dgm:t>
        <a:bodyPr/>
        <a:lstStyle/>
        <a:p>
          <a:endParaRPr lang="en-US"/>
        </a:p>
      </dgm:t>
    </dgm:pt>
    <dgm:pt modelId="{8F4D45A0-CBBC-440B-8EC8-2C11DEC0F3CE}" type="pres">
      <dgm:prSet presAssocID="{6272C083-DED6-4592-B5D4-6E50A0CC90F3}" presName="arrowDiagram1" presStyleCnt="0">
        <dgm:presLayoutVars>
          <dgm:bulletEnabled val="1"/>
        </dgm:presLayoutVars>
      </dgm:prSet>
      <dgm:spPr/>
    </dgm:pt>
    <dgm:pt modelId="{679F262F-19E6-46DC-88EF-0F83F893057F}" type="pres">
      <dgm:prSet presAssocID="{315F0331-A2CF-42FA-A4A1-36A863C4FF79}" presName="bullet1" presStyleLbl="node1" presStyleIdx="0" presStyleCnt="1"/>
      <dgm:spPr/>
    </dgm:pt>
    <dgm:pt modelId="{5E305BBC-E597-4D6C-9766-EB7B5AEB0303}" type="pres">
      <dgm:prSet presAssocID="{315F0331-A2CF-42FA-A4A1-36A863C4FF79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86A0E-E91C-4ED4-80AC-68CBD2B000B0}" srcId="{6272C083-DED6-4592-B5D4-6E50A0CC90F3}" destId="{315F0331-A2CF-42FA-A4A1-36A863C4FF79}" srcOrd="0" destOrd="0" parTransId="{BC1E93C8-9775-4F58-BBFC-6B284F4C707E}" sibTransId="{F2C3D67B-621D-4E96-90F8-160E7FBA2D76}"/>
    <dgm:cxn modelId="{D62A4FAF-D11F-40E7-A673-AF89BF7C9C5B}" type="presOf" srcId="{6272C083-DED6-4592-B5D4-6E50A0CC90F3}" destId="{19AFB605-D1A1-45AD-8E33-0940232FA97D}" srcOrd="0" destOrd="0" presId="urn:microsoft.com/office/officeart/2005/8/layout/arrow2"/>
    <dgm:cxn modelId="{09DBE666-E97F-438D-943A-EF1BD45EFE8E}" type="presOf" srcId="{315F0331-A2CF-42FA-A4A1-36A863C4FF79}" destId="{5E305BBC-E597-4D6C-9766-EB7B5AEB0303}" srcOrd="0" destOrd="0" presId="urn:microsoft.com/office/officeart/2005/8/layout/arrow2"/>
    <dgm:cxn modelId="{4B327EC4-44C4-4CAF-9847-FC64CDE254E1}" type="presParOf" srcId="{19AFB605-D1A1-45AD-8E33-0940232FA97D}" destId="{9906837E-54F4-4E3A-869A-477E1D644794}" srcOrd="0" destOrd="0" presId="urn:microsoft.com/office/officeart/2005/8/layout/arrow2"/>
    <dgm:cxn modelId="{E710F114-5865-475F-A886-747972A53309}" type="presParOf" srcId="{19AFB605-D1A1-45AD-8E33-0940232FA97D}" destId="{8F4D45A0-CBBC-440B-8EC8-2C11DEC0F3CE}" srcOrd="1" destOrd="0" presId="urn:microsoft.com/office/officeart/2005/8/layout/arrow2"/>
    <dgm:cxn modelId="{72273F4E-236D-4BF9-8D83-8E4731BDE79B}" type="presParOf" srcId="{8F4D45A0-CBBC-440B-8EC8-2C11DEC0F3CE}" destId="{679F262F-19E6-46DC-88EF-0F83F893057F}" srcOrd="0" destOrd="0" presId="urn:microsoft.com/office/officeart/2005/8/layout/arrow2"/>
    <dgm:cxn modelId="{B3547F07-399C-4BA2-BF5B-D4C833E32554}" type="presParOf" srcId="{8F4D45A0-CBBC-440B-8EC8-2C11DEC0F3CE}" destId="{5E305BBC-E597-4D6C-9766-EB7B5AEB030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0D81D2A-2C9F-42C3-91E5-A0E494EC8CD0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BE8979-4136-4A8B-A67B-1997A54D9459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الواحات</a:t>
          </a:r>
          <a:endParaRPr lang="en-US" sz="4400" b="1" dirty="0">
            <a:solidFill>
              <a:schemeClr val="tx1"/>
            </a:solidFill>
          </a:endParaRPr>
        </a:p>
      </dgm:t>
    </dgm:pt>
    <dgm:pt modelId="{4B287505-A41D-4F0C-830F-C1D92EAF6519}" type="parTrans" cxnId="{FEDFA711-CA59-4677-9C87-2EC9735FCC9F}">
      <dgm:prSet/>
      <dgm:spPr/>
      <dgm:t>
        <a:bodyPr/>
        <a:lstStyle/>
        <a:p>
          <a:endParaRPr lang="en-US"/>
        </a:p>
      </dgm:t>
    </dgm:pt>
    <dgm:pt modelId="{96156AF4-B787-4FCF-BBAF-6C13C8B8DF84}" type="sibTrans" cxnId="{FEDFA711-CA59-4677-9C87-2EC9735FCC9F}">
      <dgm:prSet/>
      <dgm:spPr/>
      <dgm:t>
        <a:bodyPr/>
        <a:lstStyle/>
        <a:p>
          <a:endParaRPr lang="en-US"/>
        </a:p>
      </dgm:t>
    </dgm:pt>
    <dgm:pt modelId="{7A4FBC88-B6B6-422A-BC6F-E547AF6F52C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algn="ctr" rtl="1"/>
          <a:r>
            <a:rPr lang="ar-EG" b="1" dirty="0" smtClean="0"/>
            <a:t>أرض منخفضة فى الصحراء صالحة للحياة وتعتمد على المياه الجوفية من الأبار والعيون العذبة </a:t>
          </a:r>
          <a:endParaRPr lang="en-US" b="1" dirty="0"/>
        </a:p>
      </dgm:t>
    </dgm:pt>
    <dgm:pt modelId="{372EC1EE-262A-4FAE-BAC4-20C2026D0A08}" type="parTrans" cxnId="{A5A761E4-0AA7-45E3-A100-8F895B6AB45D}">
      <dgm:prSet/>
      <dgm:spPr/>
      <dgm:t>
        <a:bodyPr/>
        <a:lstStyle/>
        <a:p>
          <a:endParaRPr lang="en-US"/>
        </a:p>
      </dgm:t>
    </dgm:pt>
    <dgm:pt modelId="{FDFE538B-63F0-40CD-8044-DB9AC00F896F}" type="sibTrans" cxnId="{A5A761E4-0AA7-45E3-A100-8F895B6AB45D}">
      <dgm:prSet/>
      <dgm:spPr/>
      <dgm:t>
        <a:bodyPr/>
        <a:lstStyle/>
        <a:p>
          <a:endParaRPr lang="en-US"/>
        </a:p>
      </dgm:t>
    </dgm:pt>
    <dgm:pt modelId="{64843228-AA3E-4AC1-A0EA-081F28DB9FCE}" type="pres">
      <dgm:prSet presAssocID="{F0D81D2A-2C9F-42C3-91E5-A0E494EC8C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8AC58A-A2C0-4503-8359-F6557AE70341}" type="pres">
      <dgm:prSet presAssocID="{DABE8979-4136-4A8B-A67B-1997A54D9459}" presName="parentLin" presStyleCnt="0"/>
      <dgm:spPr/>
    </dgm:pt>
    <dgm:pt modelId="{D7133E67-D13F-4243-AF6A-0BE5AC247CBD}" type="pres">
      <dgm:prSet presAssocID="{DABE8979-4136-4A8B-A67B-1997A54D945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7528C41-0A8B-4982-AFAE-B776D4228A8C}" type="pres">
      <dgm:prSet presAssocID="{DABE8979-4136-4A8B-A67B-1997A54D94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2995A-90EB-45B2-AEAB-05F05C2B7E57}" type="pres">
      <dgm:prSet presAssocID="{DABE8979-4136-4A8B-A67B-1997A54D9459}" presName="negativeSpace" presStyleCnt="0"/>
      <dgm:spPr/>
    </dgm:pt>
    <dgm:pt modelId="{3F714864-F587-45BC-B0DF-E5521679DE4B}" type="pres">
      <dgm:prSet presAssocID="{DABE8979-4136-4A8B-A67B-1997A54D945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5A2CC9-7A6E-43BD-8729-170DEF4F7E09}" type="presOf" srcId="{DABE8979-4136-4A8B-A67B-1997A54D9459}" destId="{D7133E67-D13F-4243-AF6A-0BE5AC247CBD}" srcOrd="0" destOrd="0" presId="urn:microsoft.com/office/officeart/2005/8/layout/list1"/>
    <dgm:cxn modelId="{A10C3DFB-C831-4D71-9096-DD3894BC418A}" type="presOf" srcId="{7A4FBC88-B6B6-422A-BC6F-E547AF6F52C9}" destId="{3F714864-F587-45BC-B0DF-E5521679DE4B}" srcOrd="0" destOrd="0" presId="urn:microsoft.com/office/officeart/2005/8/layout/list1"/>
    <dgm:cxn modelId="{8E71D5D2-83FE-4AF7-9888-800FBCD3C35D}" type="presOf" srcId="{F0D81D2A-2C9F-42C3-91E5-A0E494EC8CD0}" destId="{64843228-AA3E-4AC1-A0EA-081F28DB9FCE}" srcOrd="0" destOrd="0" presId="urn:microsoft.com/office/officeart/2005/8/layout/list1"/>
    <dgm:cxn modelId="{A5A761E4-0AA7-45E3-A100-8F895B6AB45D}" srcId="{DABE8979-4136-4A8B-A67B-1997A54D9459}" destId="{7A4FBC88-B6B6-422A-BC6F-E547AF6F52C9}" srcOrd="0" destOrd="0" parTransId="{372EC1EE-262A-4FAE-BAC4-20C2026D0A08}" sibTransId="{FDFE538B-63F0-40CD-8044-DB9AC00F896F}"/>
    <dgm:cxn modelId="{26473A43-FE0E-485F-A24C-A4185F78B4D9}" type="presOf" srcId="{DABE8979-4136-4A8B-A67B-1997A54D9459}" destId="{E7528C41-0A8B-4982-AFAE-B776D4228A8C}" srcOrd="1" destOrd="0" presId="urn:microsoft.com/office/officeart/2005/8/layout/list1"/>
    <dgm:cxn modelId="{FEDFA711-CA59-4677-9C87-2EC9735FCC9F}" srcId="{F0D81D2A-2C9F-42C3-91E5-A0E494EC8CD0}" destId="{DABE8979-4136-4A8B-A67B-1997A54D9459}" srcOrd="0" destOrd="0" parTransId="{4B287505-A41D-4F0C-830F-C1D92EAF6519}" sibTransId="{96156AF4-B787-4FCF-BBAF-6C13C8B8DF84}"/>
    <dgm:cxn modelId="{42718D65-6E6C-4357-AB9F-47A8F9E05996}" type="presParOf" srcId="{64843228-AA3E-4AC1-A0EA-081F28DB9FCE}" destId="{1B8AC58A-A2C0-4503-8359-F6557AE70341}" srcOrd="0" destOrd="0" presId="urn:microsoft.com/office/officeart/2005/8/layout/list1"/>
    <dgm:cxn modelId="{9C9589F9-34B3-4FBA-9B4F-D36BBDC899E4}" type="presParOf" srcId="{1B8AC58A-A2C0-4503-8359-F6557AE70341}" destId="{D7133E67-D13F-4243-AF6A-0BE5AC247CBD}" srcOrd="0" destOrd="0" presId="urn:microsoft.com/office/officeart/2005/8/layout/list1"/>
    <dgm:cxn modelId="{67A71FEF-C272-4ED2-BA0F-99DBFF937B4A}" type="presParOf" srcId="{1B8AC58A-A2C0-4503-8359-F6557AE70341}" destId="{E7528C41-0A8B-4982-AFAE-B776D4228A8C}" srcOrd="1" destOrd="0" presId="urn:microsoft.com/office/officeart/2005/8/layout/list1"/>
    <dgm:cxn modelId="{82A2A410-DA2D-4D72-84A6-AC6C31785BC9}" type="presParOf" srcId="{64843228-AA3E-4AC1-A0EA-081F28DB9FCE}" destId="{DDF2995A-90EB-45B2-AEAB-05F05C2B7E57}" srcOrd="1" destOrd="0" presId="urn:microsoft.com/office/officeart/2005/8/layout/list1"/>
    <dgm:cxn modelId="{54D75219-3D2B-4BE5-82EC-E6CC449E0965}" type="presParOf" srcId="{64843228-AA3E-4AC1-A0EA-081F28DB9FCE}" destId="{3F714864-F587-45BC-B0DF-E5521679DE4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E1F9E12-1EDD-45FE-BB10-4C4B61DE853A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7185DA-95DF-4D6D-B189-697E94DBF62C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تنتشر بها أراضى خصبة صالحة للزراعة ومنها </a:t>
          </a:r>
          <a:endParaRPr lang="en-US" sz="2800" b="1" dirty="0">
            <a:solidFill>
              <a:schemeClr val="tx1"/>
            </a:solidFill>
          </a:endParaRPr>
        </a:p>
      </dgm:t>
    </dgm:pt>
    <dgm:pt modelId="{023E43C4-6C10-48A6-ADBA-6BECF8DC5F43}" type="parTrans" cxnId="{8DF66F47-FB05-4C6D-810B-5E8F4F66FFDE}">
      <dgm:prSet/>
      <dgm:spPr/>
      <dgm:t>
        <a:bodyPr/>
        <a:lstStyle/>
        <a:p>
          <a:endParaRPr lang="en-US"/>
        </a:p>
      </dgm:t>
    </dgm:pt>
    <dgm:pt modelId="{5A3EE467-B895-48E0-B73C-7516CA9DA6B3}" type="sibTrans" cxnId="{8DF66F47-FB05-4C6D-810B-5E8F4F66FFDE}">
      <dgm:prSet/>
      <dgm:spPr/>
      <dgm:t>
        <a:bodyPr/>
        <a:lstStyle/>
        <a:p>
          <a:endParaRPr lang="en-US"/>
        </a:p>
      </dgm:t>
    </dgm:pt>
    <dgm:pt modelId="{12F28C64-58D7-4E4A-99BB-1A91DF06859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واحة سيوة فى مصر</a:t>
          </a:r>
          <a:endParaRPr lang="en-US" b="1" dirty="0">
            <a:solidFill>
              <a:schemeClr val="tx1"/>
            </a:solidFill>
          </a:endParaRPr>
        </a:p>
      </dgm:t>
    </dgm:pt>
    <dgm:pt modelId="{4656F528-E49F-4644-8708-EC9C6841E54D}" type="parTrans" cxnId="{19238280-9A98-486C-B2A3-114CE222C0B2}">
      <dgm:prSet/>
      <dgm:spPr/>
      <dgm:t>
        <a:bodyPr/>
        <a:lstStyle/>
        <a:p>
          <a:endParaRPr lang="en-US"/>
        </a:p>
      </dgm:t>
    </dgm:pt>
    <dgm:pt modelId="{A0436E98-31C2-41F2-9F7D-3954A27BE9B8}" type="sibTrans" cxnId="{19238280-9A98-486C-B2A3-114CE222C0B2}">
      <dgm:prSet/>
      <dgm:spPr/>
      <dgm:t>
        <a:bodyPr/>
        <a:lstStyle/>
        <a:p>
          <a:endParaRPr lang="en-US"/>
        </a:p>
      </dgm:t>
    </dgm:pt>
    <dgm:pt modelId="{ADB06784-22E9-410B-8DF2-900BAFF38D6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واحة الكفرة فى ليبيا </a:t>
          </a:r>
          <a:endParaRPr lang="en-US" b="1" dirty="0">
            <a:solidFill>
              <a:schemeClr val="tx1"/>
            </a:solidFill>
          </a:endParaRPr>
        </a:p>
      </dgm:t>
    </dgm:pt>
    <dgm:pt modelId="{2D5BCF34-62C1-4A5E-AFAA-97E151178ED6}" type="parTrans" cxnId="{C0D61227-E8DB-42A1-BF48-E2EF5CDB53B1}">
      <dgm:prSet/>
      <dgm:spPr/>
      <dgm:t>
        <a:bodyPr/>
        <a:lstStyle/>
        <a:p>
          <a:endParaRPr lang="en-US"/>
        </a:p>
      </dgm:t>
    </dgm:pt>
    <dgm:pt modelId="{40647386-3AD9-491C-9B42-413494779052}" type="sibTrans" cxnId="{C0D61227-E8DB-42A1-BF48-E2EF5CDB53B1}">
      <dgm:prSet/>
      <dgm:spPr/>
      <dgm:t>
        <a:bodyPr/>
        <a:lstStyle/>
        <a:p>
          <a:endParaRPr lang="en-US"/>
        </a:p>
      </dgm:t>
    </dgm:pt>
    <dgm:pt modelId="{60E3AE82-A7F0-4E88-8EE2-32F640B99858}" type="pres">
      <dgm:prSet presAssocID="{AE1F9E12-1EDD-45FE-BB10-4C4B61DE85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8B7297-0962-404C-8C83-7EB35BD657A4}" type="pres">
      <dgm:prSet presAssocID="{ADB06784-22E9-410B-8DF2-900BAFF38D60}" presName="boxAndChildren" presStyleCnt="0"/>
      <dgm:spPr/>
    </dgm:pt>
    <dgm:pt modelId="{CBD16D18-AE33-4543-BCAD-7349A99AB28F}" type="pres">
      <dgm:prSet presAssocID="{ADB06784-22E9-410B-8DF2-900BAFF38D60}" presName="parentTextBox" presStyleLbl="node1" presStyleIdx="0" presStyleCnt="3"/>
      <dgm:spPr/>
      <dgm:t>
        <a:bodyPr/>
        <a:lstStyle/>
        <a:p>
          <a:endParaRPr lang="en-US"/>
        </a:p>
      </dgm:t>
    </dgm:pt>
    <dgm:pt modelId="{EE1064F4-628F-45A1-9880-DA1FB909A2C3}" type="pres">
      <dgm:prSet presAssocID="{A0436E98-31C2-41F2-9F7D-3954A27BE9B8}" presName="sp" presStyleCnt="0"/>
      <dgm:spPr/>
    </dgm:pt>
    <dgm:pt modelId="{5F980E05-CFC7-46A3-A871-4F2FFA315F08}" type="pres">
      <dgm:prSet presAssocID="{12F28C64-58D7-4E4A-99BB-1A91DF068597}" presName="arrowAndChildren" presStyleCnt="0"/>
      <dgm:spPr/>
    </dgm:pt>
    <dgm:pt modelId="{0D154D09-E15F-4761-B67C-0B050AF0D573}" type="pres">
      <dgm:prSet presAssocID="{12F28C64-58D7-4E4A-99BB-1A91DF06859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152499F-5C4F-4DDE-8B72-4350CBC514AC}" type="pres">
      <dgm:prSet presAssocID="{5A3EE467-B895-48E0-B73C-7516CA9DA6B3}" presName="sp" presStyleCnt="0"/>
      <dgm:spPr/>
    </dgm:pt>
    <dgm:pt modelId="{054A378B-FA86-4D1A-95A3-920B179DA84A}" type="pres">
      <dgm:prSet presAssocID="{4D7185DA-95DF-4D6D-B189-697E94DBF62C}" presName="arrowAndChildren" presStyleCnt="0"/>
      <dgm:spPr/>
    </dgm:pt>
    <dgm:pt modelId="{64576937-ABAE-4191-8F77-91683650D530}" type="pres">
      <dgm:prSet presAssocID="{4D7185DA-95DF-4D6D-B189-697E94DBF62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AFEBC44-BD9A-411C-8D7F-978AE2C1B071}" type="presOf" srcId="{4D7185DA-95DF-4D6D-B189-697E94DBF62C}" destId="{64576937-ABAE-4191-8F77-91683650D530}" srcOrd="0" destOrd="0" presId="urn:microsoft.com/office/officeart/2005/8/layout/process4"/>
    <dgm:cxn modelId="{C0D61227-E8DB-42A1-BF48-E2EF5CDB53B1}" srcId="{AE1F9E12-1EDD-45FE-BB10-4C4B61DE853A}" destId="{ADB06784-22E9-410B-8DF2-900BAFF38D60}" srcOrd="2" destOrd="0" parTransId="{2D5BCF34-62C1-4A5E-AFAA-97E151178ED6}" sibTransId="{40647386-3AD9-491C-9B42-413494779052}"/>
    <dgm:cxn modelId="{19238280-9A98-486C-B2A3-114CE222C0B2}" srcId="{AE1F9E12-1EDD-45FE-BB10-4C4B61DE853A}" destId="{12F28C64-58D7-4E4A-99BB-1A91DF068597}" srcOrd="1" destOrd="0" parTransId="{4656F528-E49F-4644-8708-EC9C6841E54D}" sibTransId="{A0436E98-31C2-41F2-9F7D-3954A27BE9B8}"/>
    <dgm:cxn modelId="{8DF66F47-FB05-4C6D-810B-5E8F4F66FFDE}" srcId="{AE1F9E12-1EDD-45FE-BB10-4C4B61DE853A}" destId="{4D7185DA-95DF-4D6D-B189-697E94DBF62C}" srcOrd="0" destOrd="0" parTransId="{023E43C4-6C10-48A6-ADBA-6BECF8DC5F43}" sibTransId="{5A3EE467-B895-48E0-B73C-7516CA9DA6B3}"/>
    <dgm:cxn modelId="{51B5C8F0-5171-40A2-BC2B-09071E665A1E}" type="presOf" srcId="{ADB06784-22E9-410B-8DF2-900BAFF38D60}" destId="{CBD16D18-AE33-4543-BCAD-7349A99AB28F}" srcOrd="0" destOrd="0" presId="urn:microsoft.com/office/officeart/2005/8/layout/process4"/>
    <dgm:cxn modelId="{AC49B304-F4D3-45AE-B63D-EF21E93F0275}" type="presOf" srcId="{AE1F9E12-1EDD-45FE-BB10-4C4B61DE853A}" destId="{60E3AE82-A7F0-4E88-8EE2-32F640B99858}" srcOrd="0" destOrd="0" presId="urn:microsoft.com/office/officeart/2005/8/layout/process4"/>
    <dgm:cxn modelId="{8B8EBD98-9E00-4285-82F1-4195C31E46A1}" type="presOf" srcId="{12F28C64-58D7-4E4A-99BB-1A91DF068597}" destId="{0D154D09-E15F-4761-B67C-0B050AF0D573}" srcOrd="0" destOrd="0" presId="urn:microsoft.com/office/officeart/2005/8/layout/process4"/>
    <dgm:cxn modelId="{88B78D7B-7260-4928-890C-C9B7F682FCB1}" type="presParOf" srcId="{60E3AE82-A7F0-4E88-8EE2-32F640B99858}" destId="{9E8B7297-0962-404C-8C83-7EB35BD657A4}" srcOrd="0" destOrd="0" presId="urn:microsoft.com/office/officeart/2005/8/layout/process4"/>
    <dgm:cxn modelId="{BDD904DB-3750-4075-BF50-285B9AA3E49F}" type="presParOf" srcId="{9E8B7297-0962-404C-8C83-7EB35BD657A4}" destId="{CBD16D18-AE33-4543-BCAD-7349A99AB28F}" srcOrd="0" destOrd="0" presId="urn:microsoft.com/office/officeart/2005/8/layout/process4"/>
    <dgm:cxn modelId="{4FDB6075-CD9C-49BE-8F0E-111BBEB77FBF}" type="presParOf" srcId="{60E3AE82-A7F0-4E88-8EE2-32F640B99858}" destId="{EE1064F4-628F-45A1-9880-DA1FB909A2C3}" srcOrd="1" destOrd="0" presId="urn:microsoft.com/office/officeart/2005/8/layout/process4"/>
    <dgm:cxn modelId="{A5363CEF-B24C-467E-8702-2269F5A9FFF8}" type="presParOf" srcId="{60E3AE82-A7F0-4E88-8EE2-32F640B99858}" destId="{5F980E05-CFC7-46A3-A871-4F2FFA315F08}" srcOrd="2" destOrd="0" presId="urn:microsoft.com/office/officeart/2005/8/layout/process4"/>
    <dgm:cxn modelId="{8125F9E8-535D-4549-8B79-87ACA873B2BF}" type="presParOf" srcId="{5F980E05-CFC7-46A3-A871-4F2FFA315F08}" destId="{0D154D09-E15F-4761-B67C-0B050AF0D573}" srcOrd="0" destOrd="0" presId="urn:microsoft.com/office/officeart/2005/8/layout/process4"/>
    <dgm:cxn modelId="{F223D10B-B965-423E-9568-8565AA36DAAC}" type="presParOf" srcId="{60E3AE82-A7F0-4E88-8EE2-32F640B99858}" destId="{9152499F-5C4F-4DDE-8B72-4350CBC514AC}" srcOrd="3" destOrd="0" presId="urn:microsoft.com/office/officeart/2005/8/layout/process4"/>
    <dgm:cxn modelId="{09F2725A-4D39-44AE-B5E5-71839E6A1EF4}" type="presParOf" srcId="{60E3AE82-A7F0-4E88-8EE2-32F640B99858}" destId="{054A378B-FA86-4D1A-95A3-920B179DA84A}" srcOrd="4" destOrd="0" presId="urn:microsoft.com/office/officeart/2005/8/layout/process4"/>
    <dgm:cxn modelId="{A06EFF5B-3F7D-4B46-AEC8-7C3758F5DA22}" type="presParOf" srcId="{054A378B-FA86-4D1A-95A3-920B179DA84A}" destId="{64576937-ABAE-4191-8F77-91683650D5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D57C3C-9A6F-41BB-934A-67555E1A78BF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5EDE70A-7760-4F5E-9513-89627678F52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عوامل تشكيل سطح الأرض</a:t>
          </a:r>
          <a:endParaRPr lang="en-US" b="1" dirty="0">
            <a:solidFill>
              <a:schemeClr val="tx1"/>
            </a:solidFill>
          </a:endParaRPr>
        </a:p>
      </dgm:t>
    </dgm:pt>
    <dgm:pt modelId="{5CC122F8-6063-4D7B-AAA8-EE90BB45F00B}" type="parTrans" cxnId="{2C5040A3-A3CA-4E9D-BEFD-A6E82915BCE4}">
      <dgm:prSet/>
      <dgm:spPr/>
      <dgm:t>
        <a:bodyPr/>
        <a:lstStyle/>
        <a:p>
          <a:endParaRPr lang="en-US"/>
        </a:p>
      </dgm:t>
    </dgm:pt>
    <dgm:pt modelId="{05B1C9C5-4B32-48CD-96F6-D5E53FBDC2E6}" type="sibTrans" cxnId="{2C5040A3-A3CA-4E9D-BEFD-A6E82915BCE4}">
      <dgm:prSet/>
      <dgm:spPr/>
      <dgm:t>
        <a:bodyPr/>
        <a:lstStyle/>
        <a:p>
          <a:endParaRPr lang="en-US"/>
        </a:p>
      </dgm:t>
    </dgm:pt>
    <dgm:pt modelId="{E3E15634-8FCD-4FB2-B1F4-68A6DDEC72A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العوامل الباطنية </a:t>
          </a:r>
          <a:endParaRPr lang="en-US" b="1" dirty="0">
            <a:solidFill>
              <a:schemeClr val="tx1"/>
            </a:solidFill>
          </a:endParaRPr>
        </a:p>
      </dgm:t>
    </dgm:pt>
    <dgm:pt modelId="{49301894-5725-46D3-8691-4F8C0D232DF6}" type="parTrans" cxnId="{27EED1CC-4195-4FDF-A456-711D1DE4BA8D}">
      <dgm:prSet/>
      <dgm:spPr/>
      <dgm:t>
        <a:bodyPr/>
        <a:lstStyle/>
        <a:p>
          <a:endParaRPr lang="en-US"/>
        </a:p>
      </dgm:t>
    </dgm:pt>
    <dgm:pt modelId="{8ADAB8CC-6D4C-4F0E-A6EC-19BCA7D31E38}" type="sibTrans" cxnId="{27EED1CC-4195-4FDF-A456-711D1DE4BA8D}">
      <dgm:prSet/>
      <dgm:spPr/>
      <dgm:t>
        <a:bodyPr/>
        <a:lstStyle/>
        <a:p>
          <a:endParaRPr lang="en-US"/>
        </a:p>
      </dgm:t>
    </dgm:pt>
    <dgm:pt modelId="{68E9F019-F25C-4346-B0AB-9A218511B4CB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الثورات البركانية</a:t>
          </a:r>
          <a:endParaRPr lang="en-US" b="1" dirty="0">
            <a:solidFill>
              <a:schemeClr val="tx1"/>
            </a:solidFill>
          </a:endParaRPr>
        </a:p>
      </dgm:t>
    </dgm:pt>
    <dgm:pt modelId="{8E7E7EF5-4097-4A17-9126-870FDB9EB9A8}" type="parTrans" cxnId="{D7D47DED-9FC9-46DD-B93E-B2E8A7345D12}">
      <dgm:prSet/>
      <dgm:spPr/>
      <dgm:t>
        <a:bodyPr/>
        <a:lstStyle/>
        <a:p>
          <a:endParaRPr lang="en-US"/>
        </a:p>
      </dgm:t>
    </dgm:pt>
    <dgm:pt modelId="{837EFDC6-48F8-4656-81B5-290D52A14D09}" type="sibTrans" cxnId="{D7D47DED-9FC9-46DD-B93E-B2E8A7345D12}">
      <dgm:prSet/>
      <dgm:spPr/>
      <dgm:t>
        <a:bodyPr/>
        <a:lstStyle/>
        <a:p>
          <a:endParaRPr lang="en-US"/>
        </a:p>
      </dgm:t>
    </dgm:pt>
    <dgm:pt modelId="{BD010DAD-BFAB-4946-B236-04B5950B0C6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الحركات الانكسارية</a:t>
          </a:r>
          <a:endParaRPr lang="en-US" b="1" dirty="0">
            <a:solidFill>
              <a:schemeClr val="tx1"/>
            </a:solidFill>
          </a:endParaRPr>
        </a:p>
      </dgm:t>
    </dgm:pt>
    <dgm:pt modelId="{319189D9-7878-42BF-A749-AC3ED16507D4}" type="parTrans" cxnId="{A2950516-197D-4BD3-A38D-9FC5E649E346}">
      <dgm:prSet/>
      <dgm:spPr/>
      <dgm:t>
        <a:bodyPr/>
        <a:lstStyle/>
        <a:p>
          <a:endParaRPr lang="en-US"/>
        </a:p>
      </dgm:t>
    </dgm:pt>
    <dgm:pt modelId="{1F47B712-B1BF-4E27-BCF4-A7149E13679A}" type="sibTrans" cxnId="{A2950516-197D-4BD3-A38D-9FC5E649E346}">
      <dgm:prSet/>
      <dgm:spPr/>
      <dgm:t>
        <a:bodyPr/>
        <a:lstStyle/>
        <a:p>
          <a:endParaRPr lang="en-US"/>
        </a:p>
      </dgm:t>
    </dgm:pt>
    <dgm:pt modelId="{91FAA8E1-7A2F-4051-BCDC-5C542CA7A2B8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العوامل الخارجية </a:t>
          </a:r>
          <a:endParaRPr lang="en-US" b="1" dirty="0">
            <a:solidFill>
              <a:schemeClr val="tx1"/>
            </a:solidFill>
          </a:endParaRPr>
        </a:p>
      </dgm:t>
    </dgm:pt>
    <dgm:pt modelId="{59C6DBD3-54B9-4BAE-9F42-203506BC3CA1}" type="parTrans" cxnId="{4447AC6C-5DF4-49CA-9445-AF8BB6844943}">
      <dgm:prSet/>
      <dgm:spPr/>
      <dgm:t>
        <a:bodyPr/>
        <a:lstStyle/>
        <a:p>
          <a:endParaRPr lang="en-US"/>
        </a:p>
      </dgm:t>
    </dgm:pt>
    <dgm:pt modelId="{96FE3F92-8808-4B7C-89B7-234B57E40B83}" type="sibTrans" cxnId="{4447AC6C-5DF4-49CA-9445-AF8BB6844943}">
      <dgm:prSet/>
      <dgm:spPr/>
      <dgm:t>
        <a:bodyPr/>
        <a:lstStyle/>
        <a:p>
          <a:endParaRPr lang="en-US"/>
        </a:p>
      </dgm:t>
    </dgm:pt>
    <dgm:pt modelId="{071E7467-814F-4EC9-A1B6-913E5BB56C5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التعرية الهوائية</a:t>
          </a:r>
          <a:endParaRPr lang="en-US" b="1" dirty="0">
            <a:solidFill>
              <a:schemeClr val="tx1"/>
            </a:solidFill>
          </a:endParaRPr>
        </a:p>
      </dgm:t>
    </dgm:pt>
    <dgm:pt modelId="{5103526F-60EA-48EB-A666-1F5CF19F2779}" type="parTrans" cxnId="{CCC18AEF-C2AC-499B-AF43-7B54DCDC030D}">
      <dgm:prSet/>
      <dgm:spPr/>
      <dgm:t>
        <a:bodyPr/>
        <a:lstStyle/>
        <a:p>
          <a:endParaRPr lang="en-US"/>
        </a:p>
      </dgm:t>
    </dgm:pt>
    <dgm:pt modelId="{FD282388-C9B2-48B9-A3A9-C3591F1A1602}" type="sibTrans" cxnId="{CCC18AEF-C2AC-499B-AF43-7B54DCDC030D}">
      <dgm:prSet/>
      <dgm:spPr/>
      <dgm:t>
        <a:bodyPr/>
        <a:lstStyle/>
        <a:p>
          <a:endParaRPr lang="en-US"/>
        </a:p>
      </dgm:t>
    </dgm:pt>
    <dgm:pt modelId="{5CEDC67E-827A-4EB3-828B-819F8597654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التعرية المائية </a:t>
          </a:r>
          <a:endParaRPr lang="en-US" b="1" dirty="0">
            <a:solidFill>
              <a:schemeClr val="tx1"/>
            </a:solidFill>
          </a:endParaRPr>
        </a:p>
      </dgm:t>
    </dgm:pt>
    <dgm:pt modelId="{DBEF7BB9-D1A0-44C6-BBF8-DDEDF9293310}" type="parTrans" cxnId="{7316E573-D7EC-4AD6-84ED-9ECDD4C17F67}">
      <dgm:prSet/>
      <dgm:spPr/>
      <dgm:t>
        <a:bodyPr/>
        <a:lstStyle/>
        <a:p>
          <a:endParaRPr lang="en-US"/>
        </a:p>
      </dgm:t>
    </dgm:pt>
    <dgm:pt modelId="{444E114C-3727-48A2-AD10-612AFE0E5E9F}" type="sibTrans" cxnId="{7316E573-D7EC-4AD6-84ED-9ECDD4C17F67}">
      <dgm:prSet/>
      <dgm:spPr/>
      <dgm:t>
        <a:bodyPr/>
        <a:lstStyle/>
        <a:p>
          <a:endParaRPr lang="en-US"/>
        </a:p>
      </dgm:t>
    </dgm:pt>
    <dgm:pt modelId="{B01ED2A8-2633-4627-BB2E-7600AEBA314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الحركات الالتوائية</a:t>
          </a:r>
          <a:endParaRPr lang="en-US" b="1" dirty="0">
            <a:solidFill>
              <a:schemeClr val="tx1"/>
            </a:solidFill>
          </a:endParaRPr>
        </a:p>
      </dgm:t>
    </dgm:pt>
    <dgm:pt modelId="{C6ADDFBA-6A11-4EE1-9697-144168070E31}" type="parTrans" cxnId="{92305A6F-327F-4641-961B-F04CCB5EE91A}">
      <dgm:prSet/>
      <dgm:spPr/>
      <dgm:t>
        <a:bodyPr/>
        <a:lstStyle/>
        <a:p>
          <a:endParaRPr lang="en-US"/>
        </a:p>
      </dgm:t>
    </dgm:pt>
    <dgm:pt modelId="{4DAFA626-6F46-4C27-A5F1-890E5A76EF84}" type="sibTrans" cxnId="{92305A6F-327F-4641-961B-F04CCB5EE91A}">
      <dgm:prSet/>
      <dgm:spPr/>
      <dgm:t>
        <a:bodyPr/>
        <a:lstStyle/>
        <a:p>
          <a:endParaRPr lang="en-US"/>
        </a:p>
      </dgm:t>
    </dgm:pt>
    <dgm:pt modelId="{18FD784C-3947-4F26-A2EE-452CF7283555}" type="pres">
      <dgm:prSet presAssocID="{F7D57C3C-9A6F-41BB-934A-67555E1A78B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245C01-AFD0-403D-A036-29AAA79424D7}" type="pres">
      <dgm:prSet presAssocID="{25EDE70A-7760-4F5E-9513-89627678F523}" presName="vertOne" presStyleCnt="0"/>
      <dgm:spPr/>
    </dgm:pt>
    <dgm:pt modelId="{3677998B-D7DB-4A96-98DF-0829416243DD}" type="pres">
      <dgm:prSet presAssocID="{25EDE70A-7760-4F5E-9513-89627678F52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AF97E-779E-432F-BF5D-A235F9049C46}" type="pres">
      <dgm:prSet presAssocID="{25EDE70A-7760-4F5E-9513-89627678F523}" presName="parTransOne" presStyleCnt="0"/>
      <dgm:spPr/>
    </dgm:pt>
    <dgm:pt modelId="{E41DF202-CC42-46C3-A7BB-C5B648A3B7B0}" type="pres">
      <dgm:prSet presAssocID="{25EDE70A-7760-4F5E-9513-89627678F523}" presName="horzOne" presStyleCnt="0"/>
      <dgm:spPr/>
    </dgm:pt>
    <dgm:pt modelId="{5F095C20-1963-4DE9-8415-F01B5271E5AC}" type="pres">
      <dgm:prSet presAssocID="{E3E15634-8FCD-4FB2-B1F4-68A6DDEC72A6}" presName="vertTwo" presStyleCnt="0"/>
      <dgm:spPr/>
    </dgm:pt>
    <dgm:pt modelId="{535B49B6-5E02-4D12-AB88-373EB60A8B4C}" type="pres">
      <dgm:prSet presAssocID="{E3E15634-8FCD-4FB2-B1F4-68A6DDEC72A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6A8AB0-80BF-4094-B86A-03D2F22B100D}" type="pres">
      <dgm:prSet presAssocID="{E3E15634-8FCD-4FB2-B1F4-68A6DDEC72A6}" presName="parTransTwo" presStyleCnt="0"/>
      <dgm:spPr/>
    </dgm:pt>
    <dgm:pt modelId="{BF0F92D6-3EA5-483A-B41C-F157D72255F3}" type="pres">
      <dgm:prSet presAssocID="{E3E15634-8FCD-4FB2-B1F4-68A6DDEC72A6}" presName="horzTwo" presStyleCnt="0"/>
      <dgm:spPr/>
    </dgm:pt>
    <dgm:pt modelId="{29F9D300-F05B-43DA-98FF-B06510960CDC}" type="pres">
      <dgm:prSet presAssocID="{68E9F019-F25C-4346-B0AB-9A218511B4CB}" presName="vertThree" presStyleCnt="0"/>
      <dgm:spPr/>
    </dgm:pt>
    <dgm:pt modelId="{07DD0282-E0FF-4659-843F-2B1C538EDA4E}" type="pres">
      <dgm:prSet presAssocID="{68E9F019-F25C-4346-B0AB-9A218511B4CB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CE7BA5-7C15-4E16-B457-27BE4D1A6801}" type="pres">
      <dgm:prSet presAssocID="{68E9F019-F25C-4346-B0AB-9A218511B4CB}" presName="horzThree" presStyleCnt="0"/>
      <dgm:spPr/>
    </dgm:pt>
    <dgm:pt modelId="{963D7C04-DFD8-4B8B-9DC2-9733FF1B5768}" type="pres">
      <dgm:prSet presAssocID="{837EFDC6-48F8-4656-81B5-290D52A14D09}" presName="sibSpaceThree" presStyleCnt="0"/>
      <dgm:spPr/>
    </dgm:pt>
    <dgm:pt modelId="{BBDA5CE5-64A8-472D-AD61-CF210CB66432}" type="pres">
      <dgm:prSet presAssocID="{BD010DAD-BFAB-4946-B236-04B5950B0C6F}" presName="vertThree" presStyleCnt="0"/>
      <dgm:spPr/>
    </dgm:pt>
    <dgm:pt modelId="{64EBFF5D-7680-4060-B27D-AE11FAA224BB}" type="pres">
      <dgm:prSet presAssocID="{BD010DAD-BFAB-4946-B236-04B5950B0C6F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F21813-C66C-41F9-A43F-8D216AECCC9E}" type="pres">
      <dgm:prSet presAssocID="{BD010DAD-BFAB-4946-B236-04B5950B0C6F}" presName="horzThree" presStyleCnt="0"/>
      <dgm:spPr/>
    </dgm:pt>
    <dgm:pt modelId="{F446B10A-CEA5-4903-8232-82924E6EFA5D}" type="pres">
      <dgm:prSet presAssocID="{1F47B712-B1BF-4E27-BCF4-A7149E13679A}" presName="sibSpaceThree" presStyleCnt="0"/>
      <dgm:spPr/>
    </dgm:pt>
    <dgm:pt modelId="{D990C1DF-5F3E-4CBB-BDA2-2A301066DD8F}" type="pres">
      <dgm:prSet presAssocID="{B01ED2A8-2633-4627-BB2E-7600AEBA3140}" presName="vertThree" presStyleCnt="0"/>
      <dgm:spPr/>
    </dgm:pt>
    <dgm:pt modelId="{D21BA17E-734C-40CF-9C45-FE14D0C02E90}" type="pres">
      <dgm:prSet presAssocID="{B01ED2A8-2633-4627-BB2E-7600AEBA3140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ACF85-3176-4B49-8EB9-05657944A02B}" type="pres">
      <dgm:prSet presAssocID="{B01ED2A8-2633-4627-BB2E-7600AEBA3140}" presName="horzThree" presStyleCnt="0"/>
      <dgm:spPr/>
    </dgm:pt>
    <dgm:pt modelId="{34AABAE0-88C8-4889-926C-CB72DFA211FA}" type="pres">
      <dgm:prSet presAssocID="{8ADAB8CC-6D4C-4F0E-A6EC-19BCA7D31E38}" presName="sibSpaceTwo" presStyleCnt="0"/>
      <dgm:spPr/>
    </dgm:pt>
    <dgm:pt modelId="{7E731B92-B668-4ABD-AFC6-10C68DEBF9E4}" type="pres">
      <dgm:prSet presAssocID="{91FAA8E1-7A2F-4051-BCDC-5C542CA7A2B8}" presName="vertTwo" presStyleCnt="0"/>
      <dgm:spPr/>
    </dgm:pt>
    <dgm:pt modelId="{1B338421-5B4A-4BB2-991B-59F4C71303EC}" type="pres">
      <dgm:prSet presAssocID="{91FAA8E1-7A2F-4051-BCDC-5C542CA7A2B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DA24EE-F810-4077-BA1C-8317CA55C8ED}" type="pres">
      <dgm:prSet presAssocID="{91FAA8E1-7A2F-4051-BCDC-5C542CA7A2B8}" presName="parTransTwo" presStyleCnt="0"/>
      <dgm:spPr/>
    </dgm:pt>
    <dgm:pt modelId="{126C5509-8CE6-4112-94AD-3272D96CE584}" type="pres">
      <dgm:prSet presAssocID="{91FAA8E1-7A2F-4051-BCDC-5C542CA7A2B8}" presName="horzTwo" presStyleCnt="0"/>
      <dgm:spPr/>
    </dgm:pt>
    <dgm:pt modelId="{04F807BE-BE89-4B2B-98D6-7AE4362ED2C9}" type="pres">
      <dgm:prSet presAssocID="{071E7467-814F-4EC9-A1B6-913E5BB56C5C}" presName="vertThree" presStyleCnt="0"/>
      <dgm:spPr/>
    </dgm:pt>
    <dgm:pt modelId="{FA503A79-1126-4D2A-9311-8292FE07F2C6}" type="pres">
      <dgm:prSet presAssocID="{071E7467-814F-4EC9-A1B6-913E5BB56C5C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953578-BBF2-4193-972B-6A0466C1FAE3}" type="pres">
      <dgm:prSet presAssocID="{071E7467-814F-4EC9-A1B6-913E5BB56C5C}" presName="horzThree" presStyleCnt="0"/>
      <dgm:spPr/>
    </dgm:pt>
    <dgm:pt modelId="{1F8643A0-F811-4FE7-92EC-E5C51A4CCEED}" type="pres">
      <dgm:prSet presAssocID="{FD282388-C9B2-48B9-A3A9-C3591F1A1602}" presName="sibSpaceThree" presStyleCnt="0"/>
      <dgm:spPr/>
    </dgm:pt>
    <dgm:pt modelId="{EF8F3D0D-5468-4AAA-B0EF-65763376FE2A}" type="pres">
      <dgm:prSet presAssocID="{5CEDC67E-827A-4EB3-828B-819F85976543}" presName="vertThree" presStyleCnt="0"/>
      <dgm:spPr/>
    </dgm:pt>
    <dgm:pt modelId="{C9A9273C-04AC-4CBD-8A23-0409661FF868}" type="pres">
      <dgm:prSet presAssocID="{5CEDC67E-827A-4EB3-828B-819F85976543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9239CD-A719-4142-8139-A2174B97BB1C}" type="pres">
      <dgm:prSet presAssocID="{5CEDC67E-827A-4EB3-828B-819F85976543}" presName="horzThree" presStyleCnt="0"/>
      <dgm:spPr/>
    </dgm:pt>
  </dgm:ptLst>
  <dgm:cxnLst>
    <dgm:cxn modelId="{83E2B9B5-918D-4B4C-B7D1-1A205E51BD57}" type="presOf" srcId="{91FAA8E1-7A2F-4051-BCDC-5C542CA7A2B8}" destId="{1B338421-5B4A-4BB2-991B-59F4C71303EC}" srcOrd="0" destOrd="0" presId="urn:microsoft.com/office/officeart/2005/8/layout/hierarchy4"/>
    <dgm:cxn modelId="{215FA3F6-C615-4A9F-AD46-B145981FDE7E}" type="presOf" srcId="{5CEDC67E-827A-4EB3-828B-819F85976543}" destId="{C9A9273C-04AC-4CBD-8A23-0409661FF868}" srcOrd="0" destOrd="0" presId="urn:microsoft.com/office/officeart/2005/8/layout/hierarchy4"/>
    <dgm:cxn modelId="{7316E573-D7EC-4AD6-84ED-9ECDD4C17F67}" srcId="{91FAA8E1-7A2F-4051-BCDC-5C542CA7A2B8}" destId="{5CEDC67E-827A-4EB3-828B-819F85976543}" srcOrd="1" destOrd="0" parTransId="{DBEF7BB9-D1A0-44C6-BBF8-DDEDF9293310}" sibTransId="{444E114C-3727-48A2-AD10-612AFE0E5E9F}"/>
    <dgm:cxn modelId="{9F91AD1C-F55F-4D1D-9ECB-42421458A2E2}" type="presOf" srcId="{E3E15634-8FCD-4FB2-B1F4-68A6DDEC72A6}" destId="{535B49B6-5E02-4D12-AB88-373EB60A8B4C}" srcOrd="0" destOrd="0" presId="urn:microsoft.com/office/officeart/2005/8/layout/hierarchy4"/>
    <dgm:cxn modelId="{4447AC6C-5DF4-49CA-9445-AF8BB6844943}" srcId="{25EDE70A-7760-4F5E-9513-89627678F523}" destId="{91FAA8E1-7A2F-4051-BCDC-5C542CA7A2B8}" srcOrd="1" destOrd="0" parTransId="{59C6DBD3-54B9-4BAE-9F42-203506BC3CA1}" sibTransId="{96FE3F92-8808-4B7C-89B7-234B57E40B83}"/>
    <dgm:cxn modelId="{F4525EB4-6623-49BA-94DF-A6262AEC4061}" type="presOf" srcId="{BD010DAD-BFAB-4946-B236-04B5950B0C6F}" destId="{64EBFF5D-7680-4060-B27D-AE11FAA224BB}" srcOrd="0" destOrd="0" presId="urn:microsoft.com/office/officeart/2005/8/layout/hierarchy4"/>
    <dgm:cxn modelId="{C05AC8B0-66A5-4469-AC68-75F5C60012E5}" type="presOf" srcId="{25EDE70A-7760-4F5E-9513-89627678F523}" destId="{3677998B-D7DB-4A96-98DF-0829416243DD}" srcOrd="0" destOrd="0" presId="urn:microsoft.com/office/officeart/2005/8/layout/hierarchy4"/>
    <dgm:cxn modelId="{AD0F6364-2EEE-496D-9F3A-3E8A7D9D47F4}" type="presOf" srcId="{68E9F019-F25C-4346-B0AB-9A218511B4CB}" destId="{07DD0282-E0FF-4659-843F-2B1C538EDA4E}" srcOrd="0" destOrd="0" presId="urn:microsoft.com/office/officeart/2005/8/layout/hierarchy4"/>
    <dgm:cxn modelId="{92305A6F-327F-4641-961B-F04CCB5EE91A}" srcId="{E3E15634-8FCD-4FB2-B1F4-68A6DDEC72A6}" destId="{B01ED2A8-2633-4627-BB2E-7600AEBA3140}" srcOrd="2" destOrd="0" parTransId="{C6ADDFBA-6A11-4EE1-9697-144168070E31}" sibTransId="{4DAFA626-6F46-4C27-A5F1-890E5A76EF84}"/>
    <dgm:cxn modelId="{27EED1CC-4195-4FDF-A456-711D1DE4BA8D}" srcId="{25EDE70A-7760-4F5E-9513-89627678F523}" destId="{E3E15634-8FCD-4FB2-B1F4-68A6DDEC72A6}" srcOrd="0" destOrd="0" parTransId="{49301894-5725-46D3-8691-4F8C0D232DF6}" sibTransId="{8ADAB8CC-6D4C-4F0E-A6EC-19BCA7D31E38}"/>
    <dgm:cxn modelId="{2C5040A3-A3CA-4E9D-BEFD-A6E82915BCE4}" srcId="{F7D57C3C-9A6F-41BB-934A-67555E1A78BF}" destId="{25EDE70A-7760-4F5E-9513-89627678F523}" srcOrd="0" destOrd="0" parTransId="{5CC122F8-6063-4D7B-AAA8-EE90BB45F00B}" sibTransId="{05B1C9C5-4B32-48CD-96F6-D5E53FBDC2E6}"/>
    <dgm:cxn modelId="{4668369D-86A8-4A6A-AB3A-912341295DD2}" type="presOf" srcId="{071E7467-814F-4EC9-A1B6-913E5BB56C5C}" destId="{FA503A79-1126-4D2A-9311-8292FE07F2C6}" srcOrd="0" destOrd="0" presId="urn:microsoft.com/office/officeart/2005/8/layout/hierarchy4"/>
    <dgm:cxn modelId="{D7D47DED-9FC9-46DD-B93E-B2E8A7345D12}" srcId="{E3E15634-8FCD-4FB2-B1F4-68A6DDEC72A6}" destId="{68E9F019-F25C-4346-B0AB-9A218511B4CB}" srcOrd="0" destOrd="0" parTransId="{8E7E7EF5-4097-4A17-9126-870FDB9EB9A8}" sibTransId="{837EFDC6-48F8-4656-81B5-290D52A14D09}"/>
    <dgm:cxn modelId="{CCC18AEF-C2AC-499B-AF43-7B54DCDC030D}" srcId="{91FAA8E1-7A2F-4051-BCDC-5C542CA7A2B8}" destId="{071E7467-814F-4EC9-A1B6-913E5BB56C5C}" srcOrd="0" destOrd="0" parTransId="{5103526F-60EA-48EB-A666-1F5CF19F2779}" sibTransId="{FD282388-C9B2-48B9-A3A9-C3591F1A1602}"/>
    <dgm:cxn modelId="{DB1C28BC-26CE-49AE-B3FE-447AD2E2F55D}" type="presOf" srcId="{F7D57C3C-9A6F-41BB-934A-67555E1A78BF}" destId="{18FD784C-3947-4F26-A2EE-452CF7283555}" srcOrd="0" destOrd="0" presId="urn:microsoft.com/office/officeart/2005/8/layout/hierarchy4"/>
    <dgm:cxn modelId="{A2950516-197D-4BD3-A38D-9FC5E649E346}" srcId="{E3E15634-8FCD-4FB2-B1F4-68A6DDEC72A6}" destId="{BD010DAD-BFAB-4946-B236-04B5950B0C6F}" srcOrd="1" destOrd="0" parTransId="{319189D9-7878-42BF-A749-AC3ED16507D4}" sibTransId="{1F47B712-B1BF-4E27-BCF4-A7149E13679A}"/>
    <dgm:cxn modelId="{8C2D6DC0-8E95-442C-BE3C-F1442989781D}" type="presOf" srcId="{B01ED2A8-2633-4627-BB2E-7600AEBA3140}" destId="{D21BA17E-734C-40CF-9C45-FE14D0C02E90}" srcOrd="0" destOrd="0" presId="urn:microsoft.com/office/officeart/2005/8/layout/hierarchy4"/>
    <dgm:cxn modelId="{7E2F2FCC-CFB5-4F0C-A3E2-BCA430EB4AD3}" type="presParOf" srcId="{18FD784C-3947-4F26-A2EE-452CF7283555}" destId="{64245C01-AFD0-403D-A036-29AAA79424D7}" srcOrd="0" destOrd="0" presId="urn:microsoft.com/office/officeart/2005/8/layout/hierarchy4"/>
    <dgm:cxn modelId="{705253E1-0E1E-4D90-A795-A0E305ACCF6F}" type="presParOf" srcId="{64245C01-AFD0-403D-A036-29AAA79424D7}" destId="{3677998B-D7DB-4A96-98DF-0829416243DD}" srcOrd="0" destOrd="0" presId="urn:microsoft.com/office/officeart/2005/8/layout/hierarchy4"/>
    <dgm:cxn modelId="{62521E37-21B3-4E34-8941-579AE8AD0ACA}" type="presParOf" srcId="{64245C01-AFD0-403D-A036-29AAA79424D7}" destId="{3B7AF97E-779E-432F-BF5D-A235F9049C46}" srcOrd="1" destOrd="0" presId="urn:microsoft.com/office/officeart/2005/8/layout/hierarchy4"/>
    <dgm:cxn modelId="{F1F97283-6952-4CF6-B593-59B65536C74D}" type="presParOf" srcId="{64245C01-AFD0-403D-A036-29AAA79424D7}" destId="{E41DF202-CC42-46C3-A7BB-C5B648A3B7B0}" srcOrd="2" destOrd="0" presId="urn:microsoft.com/office/officeart/2005/8/layout/hierarchy4"/>
    <dgm:cxn modelId="{1C1A8F72-9938-4E1D-80AD-DB55A86F8C7B}" type="presParOf" srcId="{E41DF202-CC42-46C3-A7BB-C5B648A3B7B0}" destId="{5F095C20-1963-4DE9-8415-F01B5271E5AC}" srcOrd="0" destOrd="0" presId="urn:microsoft.com/office/officeart/2005/8/layout/hierarchy4"/>
    <dgm:cxn modelId="{AFF3177F-9C8C-4F9C-BF75-A16F57D7EE5A}" type="presParOf" srcId="{5F095C20-1963-4DE9-8415-F01B5271E5AC}" destId="{535B49B6-5E02-4D12-AB88-373EB60A8B4C}" srcOrd="0" destOrd="0" presId="urn:microsoft.com/office/officeart/2005/8/layout/hierarchy4"/>
    <dgm:cxn modelId="{A576AE1F-A7A0-4B14-8A5D-532DFAA9270E}" type="presParOf" srcId="{5F095C20-1963-4DE9-8415-F01B5271E5AC}" destId="{B86A8AB0-80BF-4094-B86A-03D2F22B100D}" srcOrd="1" destOrd="0" presId="urn:microsoft.com/office/officeart/2005/8/layout/hierarchy4"/>
    <dgm:cxn modelId="{03785C27-7451-4151-A6A4-102C4831D247}" type="presParOf" srcId="{5F095C20-1963-4DE9-8415-F01B5271E5AC}" destId="{BF0F92D6-3EA5-483A-B41C-F157D72255F3}" srcOrd="2" destOrd="0" presId="urn:microsoft.com/office/officeart/2005/8/layout/hierarchy4"/>
    <dgm:cxn modelId="{CF20F118-DD05-4615-8316-DAB9A3B1B48F}" type="presParOf" srcId="{BF0F92D6-3EA5-483A-B41C-F157D72255F3}" destId="{29F9D300-F05B-43DA-98FF-B06510960CDC}" srcOrd="0" destOrd="0" presId="urn:microsoft.com/office/officeart/2005/8/layout/hierarchy4"/>
    <dgm:cxn modelId="{90FEE59C-4914-4977-B3E3-6D37522839D3}" type="presParOf" srcId="{29F9D300-F05B-43DA-98FF-B06510960CDC}" destId="{07DD0282-E0FF-4659-843F-2B1C538EDA4E}" srcOrd="0" destOrd="0" presId="urn:microsoft.com/office/officeart/2005/8/layout/hierarchy4"/>
    <dgm:cxn modelId="{A23773D4-AFAD-4784-B8F5-E2C37017A4BC}" type="presParOf" srcId="{29F9D300-F05B-43DA-98FF-B06510960CDC}" destId="{4DCE7BA5-7C15-4E16-B457-27BE4D1A6801}" srcOrd="1" destOrd="0" presId="urn:microsoft.com/office/officeart/2005/8/layout/hierarchy4"/>
    <dgm:cxn modelId="{1FB40CF3-8A6A-43F5-80C5-2FE8EE728962}" type="presParOf" srcId="{BF0F92D6-3EA5-483A-B41C-F157D72255F3}" destId="{963D7C04-DFD8-4B8B-9DC2-9733FF1B5768}" srcOrd="1" destOrd="0" presId="urn:microsoft.com/office/officeart/2005/8/layout/hierarchy4"/>
    <dgm:cxn modelId="{92292A5B-A4FE-446C-962C-CE2886E4BE3A}" type="presParOf" srcId="{BF0F92D6-3EA5-483A-B41C-F157D72255F3}" destId="{BBDA5CE5-64A8-472D-AD61-CF210CB66432}" srcOrd="2" destOrd="0" presId="urn:microsoft.com/office/officeart/2005/8/layout/hierarchy4"/>
    <dgm:cxn modelId="{1210F69D-A335-4CD4-835A-D61676B1D5DC}" type="presParOf" srcId="{BBDA5CE5-64A8-472D-AD61-CF210CB66432}" destId="{64EBFF5D-7680-4060-B27D-AE11FAA224BB}" srcOrd="0" destOrd="0" presId="urn:microsoft.com/office/officeart/2005/8/layout/hierarchy4"/>
    <dgm:cxn modelId="{20FACE4D-528B-4933-AABA-67213B936F8B}" type="presParOf" srcId="{BBDA5CE5-64A8-472D-AD61-CF210CB66432}" destId="{7DF21813-C66C-41F9-A43F-8D216AECCC9E}" srcOrd="1" destOrd="0" presId="urn:microsoft.com/office/officeart/2005/8/layout/hierarchy4"/>
    <dgm:cxn modelId="{FFDD6A96-F199-4CB5-B7CB-C859B262BBA9}" type="presParOf" srcId="{BF0F92D6-3EA5-483A-B41C-F157D72255F3}" destId="{F446B10A-CEA5-4903-8232-82924E6EFA5D}" srcOrd="3" destOrd="0" presId="urn:microsoft.com/office/officeart/2005/8/layout/hierarchy4"/>
    <dgm:cxn modelId="{E10B587A-86E7-4661-A5FF-553E28C50DAE}" type="presParOf" srcId="{BF0F92D6-3EA5-483A-B41C-F157D72255F3}" destId="{D990C1DF-5F3E-4CBB-BDA2-2A301066DD8F}" srcOrd="4" destOrd="0" presId="urn:microsoft.com/office/officeart/2005/8/layout/hierarchy4"/>
    <dgm:cxn modelId="{594E6BBC-71C3-4BAA-BE0A-4C3EB5E08AB7}" type="presParOf" srcId="{D990C1DF-5F3E-4CBB-BDA2-2A301066DD8F}" destId="{D21BA17E-734C-40CF-9C45-FE14D0C02E90}" srcOrd="0" destOrd="0" presId="urn:microsoft.com/office/officeart/2005/8/layout/hierarchy4"/>
    <dgm:cxn modelId="{9457A964-C58E-4C15-9DC0-003C5D9F16C1}" type="presParOf" srcId="{D990C1DF-5F3E-4CBB-BDA2-2A301066DD8F}" destId="{47AACF85-3176-4B49-8EB9-05657944A02B}" srcOrd="1" destOrd="0" presId="urn:microsoft.com/office/officeart/2005/8/layout/hierarchy4"/>
    <dgm:cxn modelId="{497AC804-FC48-4630-9F26-7BB2E6D5B2F7}" type="presParOf" srcId="{E41DF202-CC42-46C3-A7BB-C5B648A3B7B0}" destId="{34AABAE0-88C8-4889-926C-CB72DFA211FA}" srcOrd="1" destOrd="0" presId="urn:microsoft.com/office/officeart/2005/8/layout/hierarchy4"/>
    <dgm:cxn modelId="{36376928-5F05-4D9B-997E-994DA40905BA}" type="presParOf" srcId="{E41DF202-CC42-46C3-A7BB-C5B648A3B7B0}" destId="{7E731B92-B668-4ABD-AFC6-10C68DEBF9E4}" srcOrd="2" destOrd="0" presId="urn:microsoft.com/office/officeart/2005/8/layout/hierarchy4"/>
    <dgm:cxn modelId="{3501B9D5-9EBC-4E9F-B12F-944DBC39B094}" type="presParOf" srcId="{7E731B92-B668-4ABD-AFC6-10C68DEBF9E4}" destId="{1B338421-5B4A-4BB2-991B-59F4C71303EC}" srcOrd="0" destOrd="0" presId="urn:microsoft.com/office/officeart/2005/8/layout/hierarchy4"/>
    <dgm:cxn modelId="{23554C27-7C07-4DD4-AB28-E6B952E9E950}" type="presParOf" srcId="{7E731B92-B668-4ABD-AFC6-10C68DEBF9E4}" destId="{B7DA24EE-F810-4077-BA1C-8317CA55C8ED}" srcOrd="1" destOrd="0" presId="urn:microsoft.com/office/officeart/2005/8/layout/hierarchy4"/>
    <dgm:cxn modelId="{7258C83B-AD64-464C-B0D7-5338524D9266}" type="presParOf" srcId="{7E731B92-B668-4ABD-AFC6-10C68DEBF9E4}" destId="{126C5509-8CE6-4112-94AD-3272D96CE584}" srcOrd="2" destOrd="0" presId="urn:microsoft.com/office/officeart/2005/8/layout/hierarchy4"/>
    <dgm:cxn modelId="{B0CBE635-F46A-4658-99B9-653DA71DAE05}" type="presParOf" srcId="{126C5509-8CE6-4112-94AD-3272D96CE584}" destId="{04F807BE-BE89-4B2B-98D6-7AE4362ED2C9}" srcOrd="0" destOrd="0" presId="urn:microsoft.com/office/officeart/2005/8/layout/hierarchy4"/>
    <dgm:cxn modelId="{D45A948E-9C5B-4BF1-BCDC-E45EB17FD09D}" type="presParOf" srcId="{04F807BE-BE89-4B2B-98D6-7AE4362ED2C9}" destId="{FA503A79-1126-4D2A-9311-8292FE07F2C6}" srcOrd="0" destOrd="0" presId="urn:microsoft.com/office/officeart/2005/8/layout/hierarchy4"/>
    <dgm:cxn modelId="{223E0A3C-0254-45D8-AE52-15D2E5B6C14B}" type="presParOf" srcId="{04F807BE-BE89-4B2B-98D6-7AE4362ED2C9}" destId="{C8953578-BBF2-4193-972B-6A0466C1FAE3}" srcOrd="1" destOrd="0" presId="urn:microsoft.com/office/officeart/2005/8/layout/hierarchy4"/>
    <dgm:cxn modelId="{196DC71E-FF23-491D-8EAF-EB5C1C732155}" type="presParOf" srcId="{126C5509-8CE6-4112-94AD-3272D96CE584}" destId="{1F8643A0-F811-4FE7-92EC-E5C51A4CCEED}" srcOrd="1" destOrd="0" presId="urn:microsoft.com/office/officeart/2005/8/layout/hierarchy4"/>
    <dgm:cxn modelId="{BF90CC51-2310-4D30-B43B-C7983A4F2AA2}" type="presParOf" srcId="{126C5509-8CE6-4112-94AD-3272D96CE584}" destId="{EF8F3D0D-5468-4AAA-B0EF-65763376FE2A}" srcOrd="2" destOrd="0" presId="urn:microsoft.com/office/officeart/2005/8/layout/hierarchy4"/>
    <dgm:cxn modelId="{3633F786-1A00-4462-BC69-5C3DAE965473}" type="presParOf" srcId="{EF8F3D0D-5468-4AAA-B0EF-65763376FE2A}" destId="{C9A9273C-04AC-4CBD-8A23-0409661FF868}" srcOrd="0" destOrd="0" presId="urn:microsoft.com/office/officeart/2005/8/layout/hierarchy4"/>
    <dgm:cxn modelId="{CF3763D6-4D29-44B0-BFAD-8FD343537644}" type="presParOf" srcId="{EF8F3D0D-5468-4AAA-B0EF-65763376FE2A}" destId="{509239CD-A719-4142-8139-A2174B97BB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0D81D2A-2C9F-42C3-91E5-A0E494EC8CD0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BE8979-4136-4A8B-A67B-1997A54D9459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الأودية الجافة </a:t>
          </a:r>
          <a:endParaRPr lang="en-US" sz="4400" b="1" dirty="0">
            <a:solidFill>
              <a:schemeClr val="tx1"/>
            </a:solidFill>
          </a:endParaRPr>
        </a:p>
      </dgm:t>
    </dgm:pt>
    <dgm:pt modelId="{4B287505-A41D-4F0C-830F-C1D92EAF6519}" type="parTrans" cxnId="{FEDFA711-CA59-4677-9C87-2EC9735FCC9F}">
      <dgm:prSet/>
      <dgm:spPr/>
      <dgm:t>
        <a:bodyPr/>
        <a:lstStyle/>
        <a:p>
          <a:endParaRPr lang="en-US"/>
        </a:p>
      </dgm:t>
    </dgm:pt>
    <dgm:pt modelId="{96156AF4-B787-4FCF-BBAF-6C13C8B8DF84}" type="sibTrans" cxnId="{FEDFA711-CA59-4677-9C87-2EC9735FCC9F}">
      <dgm:prSet/>
      <dgm:spPr/>
      <dgm:t>
        <a:bodyPr/>
        <a:lstStyle/>
        <a:p>
          <a:endParaRPr lang="en-US"/>
        </a:p>
      </dgm:t>
    </dgm:pt>
    <dgm:pt modelId="{7A4FBC88-B6B6-422A-BC6F-E547AF6F52C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algn="ctr" rtl="1"/>
          <a:r>
            <a:rPr lang="ar-EG" b="1" dirty="0" smtClean="0"/>
            <a:t>عبارة عن أودية كانت تجرى بها المياه قديما ثم جفت</a:t>
          </a:r>
          <a:endParaRPr lang="en-US" b="1" dirty="0"/>
        </a:p>
      </dgm:t>
    </dgm:pt>
    <dgm:pt modelId="{372EC1EE-262A-4FAE-BAC4-20C2026D0A08}" type="parTrans" cxnId="{A5A761E4-0AA7-45E3-A100-8F895B6AB45D}">
      <dgm:prSet/>
      <dgm:spPr/>
      <dgm:t>
        <a:bodyPr/>
        <a:lstStyle/>
        <a:p>
          <a:endParaRPr lang="en-US"/>
        </a:p>
      </dgm:t>
    </dgm:pt>
    <dgm:pt modelId="{FDFE538B-63F0-40CD-8044-DB9AC00F896F}" type="sibTrans" cxnId="{A5A761E4-0AA7-45E3-A100-8F895B6AB45D}">
      <dgm:prSet/>
      <dgm:spPr/>
      <dgm:t>
        <a:bodyPr/>
        <a:lstStyle/>
        <a:p>
          <a:endParaRPr lang="en-US"/>
        </a:p>
      </dgm:t>
    </dgm:pt>
    <dgm:pt modelId="{64843228-AA3E-4AC1-A0EA-081F28DB9FCE}" type="pres">
      <dgm:prSet presAssocID="{F0D81D2A-2C9F-42C3-91E5-A0E494EC8C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8AC58A-A2C0-4503-8359-F6557AE70341}" type="pres">
      <dgm:prSet presAssocID="{DABE8979-4136-4A8B-A67B-1997A54D9459}" presName="parentLin" presStyleCnt="0"/>
      <dgm:spPr/>
    </dgm:pt>
    <dgm:pt modelId="{D7133E67-D13F-4243-AF6A-0BE5AC247CBD}" type="pres">
      <dgm:prSet presAssocID="{DABE8979-4136-4A8B-A67B-1997A54D945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7528C41-0A8B-4982-AFAE-B776D4228A8C}" type="pres">
      <dgm:prSet presAssocID="{DABE8979-4136-4A8B-A67B-1997A54D94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2995A-90EB-45B2-AEAB-05F05C2B7E57}" type="pres">
      <dgm:prSet presAssocID="{DABE8979-4136-4A8B-A67B-1997A54D9459}" presName="negativeSpace" presStyleCnt="0"/>
      <dgm:spPr/>
    </dgm:pt>
    <dgm:pt modelId="{3F714864-F587-45BC-B0DF-E5521679DE4B}" type="pres">
      <dgm:prSet presAssocID="{DABE8979-4136-4A8B-A67B-1997A54D945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5A2CC9-7A6E-43BD-8729-170DEF4F7E09}" type="presOf" srcId="{DABE8979-4136-4A8B-A67B-1997A54D9459}" destId="{D7133E67-D13F-4243-AF6A-0BE5AC247CBD}" srcOrd="0" destOrd="0" presId="urn:microsoft.com/office/officeart/2005/8/layout/list1"/>
    <dgm:cxn modelId="{A10C3DFB-C831-4D71-9096-DD3894BC418A}" type="presOf" srcId="{7A4FBC88-B6B6-422A-BC6F-E547AF6F52C9}" destId="{3F714864-F587-45BC-B0DF-E5521679DE4B}" srcOrd="0" destOrd="0" presId="urn:microsoft.com/office/officeart/2005/8/layout/list1"/>
    <dgm:cxn modelId="{8E71D5D2-83FE-4AF7-9888-800FBCD3C35D}" type="presOf" srcId="{F0D81D2A-2C9F-42C3-91E5-A0E494EC8CD0}" destId="{64843228-AA3E-4AC1-A0EA-081F28DB9FCE}" srcOrd="0" destOrd="0" presId="urn:microsoft.com/office/officeart/2005/8/layout/list1"/>
    <dgm:cxn modelId="{A5A761E4-0AA7-45E3-A100-8F895B6AB45D}" srcId="{DABE8979-4136-4A8B-A67B-1997A54D9459}" destId="{7A4FBC88-B6B6-422A-BC6F-E547AF6F52C9}" srcOrd="0" destOrd="0" parTransId="{372EC1EE-262A-4FAE-BAC4-20C2026D0A08}" sibTransId="{FDFE538B-63F0-40CD-8044-DB9AC00F896F}"/>
    <dgm:cxn modelId="{26473A43-FE0E-485F-A24C-A4185F78B4D9}" type="presOf" srcId="{DABE8979-4136-4A8B-A67B-1997A54D9459}" destId="{E7528C41-0A8B-4982-AFAE-B776D4228A8C}" srcOrd="1" destOrd="0" presId="urn:microsoft.com/office/officeart/2005/8/layout/list1"/>
    <dgm:cxn modelId="{FEDFA711-CA59-4677-9C87-2EC9735FCC9F}" srcId="{F0D81D2A-2C9F-42C3-91E5-A0E494EC8CD0}" destId="{DABE8979-4136-4A8B-A67B-1997A54D9459}" srcOrd="0" destOrd="0" parTransId="{4B287505-A41D-4F0C-830F-C1D92EAF6519}" sibTransId="{96156AF4-B787-4FCF-BBAF-6C13C8B8DF84}"/>
    <dgm:cxn modelId="{42718D65-6E6C-4357-AB9F-47A8F9E05996}" type="presParOf" srcId="{64843228-AA3E-4AC1-A0EA-081F28DB9FCE}" destId="{1B8AC58A-A2C0-4503-8359-F6557AE70341}" srcOrd="0" destOrd="0" presId="urn:microsoft.com/office/officeart/2005/8/layout/list1"/>
    <dgm:cxn modelId="{9C9589F9-34B3-4FBA-9B4F-D36BBDC899E4}" type="presParOf" srcId="{1B8AC58A-A2C0-4503-8359-F6557AE70341}" destId="{D7133E67-D13F-4243-AF6A-0BE5AC247CBD}" srcOrd="0" destOrd="0" presId="urn:microsoft.com/office/officeart/2005/8/layout/list1"/>
    <dgm:cxn modelId="{67A71FEF-C272-4ED2-BA0F-99DBFF937B4A}" type="presParOf" srcId="{1B8AC58A-A2C0-4503-8359-F6557AE70341}" destId="{E7528C41-0A8B-4982-AFAE-B776D4228A8C}" srcOrd="1" destOrd="0" presId="urn:microsoft.com/office/officeart/2005/8/layout/list1"/>
    <dgm:cxn modelId="{82A2A410-DA2D-4D72-84A6-AC6C31785BC9}" type="presParOf" srcId="{64843228-AA3E-4AC1-A0EA-081F28DB9FCE}" destId="{DDF2995A-90EB-45B2-AEAB-05F05C2B7E57}" srcOrd="1" destOrd="0" presId="urn:microsoft.com/office/officeart/2005/8/layout/list1"/>
    <dgm:cxn modelId="{54D75219-3D2B-4BE5-82EC-E6CC449E0965}" type="presParOf" srcId="{64843228-AA3E-4AC1-A0EA-081F28DB9FCE}" destId="{3F714864-F587-45BC-B0DF-E5521679DE4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E1F9E12-1EDD-45FE-BB10-4C4B61DE853A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7185DA-95DF-4D6D-B189-697E94DBF62C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1- تستخدم كطرق للمواصلات</a:t>
          </a:r>
          <a:endParaRPr lang="en-US" sz="2800" b="1" dirty="0">
            <a:solidFill>
              <a:schemeClr val="tx1"/>
            </a:solidFill>
          </a:endParaRPr>
        </a:p>
      </dgm:t>
    </dgm:pt>
    <dgm:pt modelId="{023E43C4-6C10-48A6-ADBA-6BECF8DC5F43}" type="parTrans" cxnId="{8DF66F47-FB05-4C6D-810B-5E8F4F66FFDE}">
      <dgm:prSet/>
      <dgm:spPr/>
      <dgm:t>
        <a:bodyPr/>
        <a:lstStyle/>
        <a:p>
          <a:endParaRPr lang="en-US"/>
        </a:p>
      </dgm:t>
    </dgm:pt>
    <dgm:pt modelId="{5A3EE467-B895-48E0-B73C-7516CA9DA6B3}" type="sibTrans" cxnId="{8DF66F47-FB05-4C6D-810B-5E8F4F66FFDE}">
      <dgm:prSet/>
      <dgm:spPr/>
      <dgm:t>
        <a:bodyPr/>
        <a:lstStyle/>
        <a:p>
          <a:endParaRPr lang="en-US"/>
        </a:p>
      </dgm:t>
    </dgm:pt>
    <dgm:pt modelId="{12F28C64-58D7-4E4A-99BB-1A91DF06859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يسهل الحصول منها على المياه الجوفية </a:t>
          </a:r>
          <a:endParaRPr lang="en-US" b="1" dirty="0">
            <a:solidFill>
              <a:schemeClr val="tx1"/>
            </a:solidFill>
          </a:endParaRPr>
        </a:p>
      </dgm:t>
    </dgm:pt>
    <dgm:pt modelId="{4656F528-E49F-4644-8708-EC9C6841E54D}" type="parTrans" cxnId="{19238280-9A98-486C-B2A3-114CE222C0B2}">
      <dgm:prSet/>
      <dgm:spPr/>
      <dgm:t>
        <a:bodyPr/>
        <a:lstStyle/>
        <a:p>
          <a:endParaRPr lang="en-US"/>
        </a:p>
      </dgm:t>
    </dgm:pt>
    <dgm:pt modelId="{A0436E98-31C2-41F2-9F7D-3954A27BE9B8}" type="sibTrans" cxnId="{19238280-9A98-486C-B2A3-114CE222C0B2}">
      <dgm:prSet/>
      <dgm:spPr/>
      <dgm:t>
        <a:bodyPr/>
        <a:lstStyle/>
        <a:p>
          <a:endParaRPr lang="en-US"/>
        </a:p>
      </dgm:t>
    </dgm:pt>
    <dgm:pt modelId="{ADB06784-22E9-410B-8DF2-900BAFF38D6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من أمثلتها وادى العلاقى فى مصر </a:t>
          </a:r>
          <a:endParaRPr lang="en-US" b="1" dirty="0">
            <a:solidFill>
              <a:schemeClr val="tx1"/>
            </a:solidFill>
          </a:endParaRPr>
        </a:p>
      </dgm:t>
    </dgm:pt>
    <dgm:pt modelId="{2D5BCF34-62C1-4A5E-AFAA-97E151178ED6}" type="parTrans" cxnId="{C0D61227-E8DB-42A1-BF48-E2EF5CDB53B1}">
      <dgm:prSet/>
      <dgm:spPr/>
      <dgm:t>
        <a:bodyPr/>
        <a:lstStyle/>
        <a:p>
          <a:endParaRPr lang="en-US"/>
        </a:p>
      </dgm:t>
    </dgm:pt>
    <dgm:pt modelId="{40647386-3AD9-491C-9B42-413494779052}" type="sibTrans" cxnId="{C0D61227-E8DB-42A1-BF48-E2EF5CDB53B1}">
      <dgm:prSet/>
      <dgm:spPr/>
      <dgm:t>
        <a:bodyPr/>
        <a:lstStyle/>
        <a:p>
          <a:endParaRPr lang="en-US"/>
        </a:p>
      </dgm:t>
    </dgm:pt>
    <dgm:pt modelId="{60E3AE82-A7F0-4E88-8EE2-32F640B99858}" type="pres">
      <dgm:prSet presAssocID="{AE1F9E12-1EDD-45FE-BB10-4C4B61DE85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8B7297-0962-404C-8C83-7EB35BD657A4}" type="pres">
      <dgm:prSet presAssocID="{ADB06784-22E9-410B-8DF2-900BAFF38D60}" presName="boxAndChildren" presStyleCnt="0"/>
      <dgm:spPr/>
    </dgm:pt>
    <dgm:pt modelId="{CBD16D18-AE33-4543-BCAD-7349A99AB28F}" type="pres">
      <dgm:prSet presAssocID="{ADB06784-22E9-410B-8DF2-900BAFF38D60}" presName="parentTextBox" presStyleLbl="node1" presStyleIdx="0" presStyleCnt="3"/>
      <dgm:spPr/>
      <dgm:t>
        <a:bodyPr/>
        <a:lstStyle/>
        <a:p>
          <a:endParaRPr lang="en-US"/>
        </a:p>
      </dgm:t>
    </dgm:pt>
    <dgm:pt modelId="{EE1064F4-628F-45A1-9880-DA1FB909A2C3}" type="pres">
      <dgm:prSet presAssocID="{A0436E98-31C2-41F2-9F7D-3954A27BE9B8}" presName="sp" presStyleCnt="0"/>
      <dgm:spPr/>
    </dgm:pt>
    <dgm:pt modelId="{5F980E05-CFC7-46A3-A871-4F2FFA315F08}" type="pres">
      <dgm:prSet presAssocID="{12F28C64-58D7-4E4A-99BB-1A91DF068597}" presName="arrowAndChildren" presStyleCnt="0"/>
      <dgm:spPr/>
    </dgm:pt>
    <dgm:pt modelId="{0D154D09-E15F-4761-B67C-0B050AF0D573}" type="pres">
      <dgm:prSet presAssocID="{12F28C64-58D7-4E4A-99BB-1A91DF06859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152499F-5C4F-4DDE-8B72-4350CBC514AC}" type="pres">
      <dgm:prSet presAssocID="{5A3EE467-B895-48E0-B73C-7516CA9DA6B3}" presName="sp" presStyleCnt="0"/>
      <dgm:spPr/>
    </dgm:pt>
    <dgm:pt modelId="{054A378B-FA86-4D1A-95A3-920B179DA84A}" type="pres">
      <dgm:prSet presAssocID="{4D7185DA-95DF-4D6D-B189-697E94DBF62C}" presName="arrowAndChildren" presStyleCnt="0"/>
      <dgm:spPr/>
    </dgm:pt>
    <dgm:pt modelId="{64576937-ABAE-4191-8F77-91683650D530}" type="pres">
      <dgm:prSet presAssocID="{4D7185DA-95DF-4D6D-B189-697E94DBF62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AFEBC44-BD9A-411C-8D7F-978AE2C1B071}" type="presOf" srcId="{4D7185DA-95DF-4D6D-B189-697E94DBF62C}" destId="{64576937-ABAE-4191-8F77-91683650D530}" srcOrd="0" destOrd="0" presId="urn:microsoft.com/office/officeart/2005/8/layout/process4"/>
    <dgm:cxn modelId="{C0D61227-E8DB-42A1-BF48-E2EF5CDB53B1}" srcId="{AE1F9E12-1EDD-45FE-BB10-4C4B61DE853A}" destId="{ADB06784-22E9-410B-8DF2-900BAFF38D60}" srcOrd="2" destOrd="0" parTransId="{2D5BCF34-62C1-4A5E-AFAA-97E151178ED6}" sibTransId="{40647386-3AD9-491C-9B42-413494779052}"/>
    <dgm:cxn modelId="{19238280-9A98-486C-B2A3-114CE222C0B2}" srcId="{AE1F9E12-1EDD-45FE-BB10-4C4B61DE853A}" destId="{12F28C64-58D7-4E4A-99BB-1A91DF068597}" srcOrd="1" destOrd="0" parTransId="{4656F528-E49F-4644-8708-EC9C6841E54D}" sibTransId="{A0436E98-31C2-41F2-9F7D-3954A27BE9B8}"/>
    <dgm:cxn modelId="{8DF66F47-FB05-4C6D-810B-5E8F4F66FFDE}" srcId="{AE1F9E12-1EDD-45FE-BB10-4C4B61DE853A}" destId="{4D7185DA-95DF-4D6D-B189-697E94DBF62C}" srcOrd="0" destOrd="0" parTransId="{023E43C4-6C10-48A6-ADBA-6BECF8DC5F43}" sibTransId="{5A3EE467-B895-48E0-B73C-7516CA9DA6B3}"/>
    <dgm:cxn modelId="{51B5C8F0-5171-40A2-BC2B-09071E665A1E}" type="presOf" srcId="{ADB06784-22E9-410B-8DF2-900BAFF38D60}" destId="{CBD16D18-AE33-4543-BCAD-7349A99AB28F}" srcOrd="0" destOrd="0" presId="urn:microsoft.com/office/officeart/2005/8/layout/process4"/>
    <dgm:cxn modelId="{AC49B304-F4D3-45AE-B63D-EF21E93F0275}" type="presOf" srcId="{AE1F9E12-1EDD-45FE-BB10-4C4B61DE853A}" destId="{60E3AE82-A7F0-4E88-8EE2-32F640B99858}" srcOrd="0" destOrd="0" presId="urn:microsoft.com/office/officeart/2005/8/layout/process4"/>
    <dgm:cxn modelId="{8B8EBD98-9E00-4285-82F1-4195C31E46A1}" type="presOf" srcId="{12F28C64-58D7-4E4A-99BB-1A91DF068597}" destId="{0D154D09-E15F-4761-B67C-0B050AF0D573}" srcOrd="0" destOrd="0" presId="urn:microsoft.com/office/officeart/2005/8/layout/process4"/>
    <dgm:cxn modelId="{88B78D7B-7260-4928-890C-C9B7F682FCB1}" type="presParOf" srcId="{60E3AE82-A7F0-4E88-8EE2-32F640B99858}" destId="{9E8B7297-0962-404C-8C83-7EB35BD657A4}" srcOrd="0" destOrd="0" presId="urn:microsoft.com/office/officeart/2005/8/layout/process4"/>
    <dgm:cxn modelId="{BDD904DB-3750-4075-BF50-285B9AA3E49F}" type="presParOf" srcId="{9E8B7297-0962-404C-8C83-7EB35BD657A4}" destId="{CBD16D18-AE33-4543-BCAD-7349A99AB28F}" srcOrd="0" destOrd="0" presId="urn:microsoft.com/office/officeart/2005/8/layout/process4"/>
    <dgm:cxn modelId="{4FDB6075-CD9C-49BE-8F0E-111BBEB77FBF}" type="presParOf" srcId="{60E3AE82-A7F0-4E88-8EE2-32F640B99858}" destId="{EE1064F4-628F-45A1-9880-DA1FB909A2C3}" srcOrd="1" destOrd="0" presId="urn:microsoft.com/office/officeart/2005/8/layout/process4"/>
    <dgm:cxn modelId="{A5363CEF-B24C-467E-8702-2269F5A9FFF8}" type="presParOf" srcId="{60E3AE82-A7F0-4E88-8EE2-32F640B99858}" destId="{5F980E05-CFC7-46A3-A871-4F2FFA315F08}" srcOrd="2" destOrd="0" presId="urn:microsoft.com/office/officeart/2005/8/layout/process4"/>
    <dgm:cxn modelId="{8125F9E8-535D-4549-8B79-87ACA873B2BF}" type="presParOf" srcId="{5F980E05-CFC7-46A3-A871-4F2FFA315F08}" destId="{0D154D09-E15F-4761-B67C-0B050AF0D573}" srcOrd="0" destOrd="0" presId="urn:microsoft.com/office/officeart/2005/8/layout/process4"/>
    <dgm:cxn modelId="{F223D10B-B965-423E-9568-8565AA36DAAC}" type="presParOf" srcId="{60E3AE82-A7F0-4E88-8EE2-32F640B99858}" destId="{9152499F-5C4F-4DDE-8B72-4350CBC514AC}" srcOrd="3" destOrd="0" presId="urn:microsoft.com/office/officeart/2005/8/layout/process4"/>
    <dgm:cxn modelId="{09F2725A-4D39-44AE-B5E5-71839E6A1EF4}" type="presParOf" srcId="{60E3AE82-A7F0-4E88-8EE2-32F640B99858}" destId="{054A378B-FA86-4D1A-95A3-920B179DA84A}" srcOrd="4" destOrd="0" presId="urn:microsoft.com/office/officeart/2005/8/layout/process4"/>
    <dgm:cxn modelId="{A06EFF5B-3F7D-4B46-AEC8-7C3758F5DA22}" type="presParOf" srcId="{054A378B-FA86-4D1A-95A3-920B179DA84A}" destId="{64576937-ABAE-4191-8F77-91683650D5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0D81D2A-2C9F-42C3-91E5-A0E494EC8CD0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BE8979-4136-4A8B-A67B-1997A54D9459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السهول</a:t>
          </a:r>
          <a:endParaRPr lang="en-US" sz="4400" b="1" dirty="0">
            <a:solidFill>
              <a:schemeClr val="tx1"/>
            </a:solidFill>
          </a:endParaRPr>
        </a:p>
      </dgm:t>
    </dgm:pt>
    <dgm:pt modelId="{4B287505-A41D-4F0C-830F-C1D92EAF6519}" type="parTrans" cxnId="{FEDFA711-CA59-4677-9C87-2EC9735FCC9F}">
      <dgm:prSet/>
      <dgm:spPr/>
      <dgm:t>
        <a:bodyPr/>
        <a:lstStyle/>
        <a:p>
          <a:endParaRPr lang="en-US"/>
        </a:p>
      </dgm:t>
    </dgm:pt>
    <dgm:pt modelId="{96156AF4-B787-4FCF-BBAF-6C13C8B8DF84}" type="sibTrans" cxnId="{FEDFA711-CA59-4677-9C87-2EC9735FCC9F}">
      <dgm:prSet/>
      <dgm:spPr/>
      <dgm:t>
        <a:bodyPr/>
        <a:lstStyle/>
        <a:p>
          <a:endParaRPr lang="en-US"/>
        </a:p>
      </dgm:t>
    </dgm:pt>
    <dgm:pt modelId="{7A4FBC88-B6B6-422A-BC6F-E547AF6F52C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algn="ctr" rtl="1"/>
          <a:r>
            <a:rPr lang="ar-EG" b="1" dirty="0" smtClean="0"/>
            <a:t>هى الأراضى السهلية المنبسطة من سطح اليابس والتى تتميز باستواء سطحها</a:t>
          </a:r>
          <a:endParaRPr lang="en-US" b="1" dirty="0"/>
        </a:p>
      </dgm:t>
    </dgm:pt>
    <dgm:pt modelId="{372EC1EE-262A-4FAE-BAC4-20C2026D0A08}" type="parTrans" cxnId="{A5A761E4-0AA7-45E3-A100-8F895B6AB45D}">
      <dgm:prSet/>
      <dgm:spPr/>
      <dgm:t>
        <a:bodyPr/>
        <a:lstStyle/>
        <a:p>
          <a:endParaRPr lang="en-US"/>
        </a:p>
      </dgm:t>
    </dgm:pt>
    <dgm:pt modelId="{FDFE538B-63F0-40CD-8044-DB9AC00F896F}" type="sibTrans" cxnId="{A5A761E4-0AA7-45E3-A100-8F895B6AB45D}">
      <dgm:prSet/>
      <dgm:spPr/>
      <dgm:t>
        <a:bodyPr/>
        <a:lstStyle/>
        <a:p>
          <a:endParaRPr lang="en-US"/>
        </a:p>
      </dgm:t>
    </dgm:pt>
    <dgm:pt modelId="{64843228-AA3E-4AC1-A0EA-081F28DB9FCE}" type="pres">
      <dgm:prSet presAssocID="{F0D81D2A-2C9F-42C3-91E5-A0E494EC8C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8AC58A-A2C0-4503-8359-F6557AE70341}" type="pres">
      <dgm:prSet presAssocID="{DABE8979-4136-4A8B-A67B-1997A54D9459}" presName="parentLin" presStyleCnt="0"/>
      <dgm:spPr/>
    </dgm:pt>
    <dgm:pt modelId="{D7133E67-D13F-4243-AF6A-0BE5AC247CBD}" type="pres">
      <dgm:prSet presAssocID="{DABE8979-4136-4A8B-A67B-1997A54D945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7528C41-0A8B-4982-AFAE-B776D4228A8C}" type="pres">
      <dgm:prSet presAssocID="{DABE8979-4136-4A8B-A67B-1997A54D94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2995A-90EB-45B2-AEAB-05F05C2B7E57}" type="pres">
      <dgm:prSet presAssocID="{DABE8979-4136-4A8B-A67B-1997A54D9459}" presName="negativeSpace" presStyleCnt="0"/>
      <dgm:spPr/>
    </dgm:pt>
    <dgm:pt modelId="{3F714864-F587-45BC-B0DF-E5521679DE4B}" type="pres">
      <dgm:prSet presAssocID="{DABE8979-4136-4A8B-A67B-1997A54D945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5A2CC9-7A6E-43BD-8729-170DEF4F7E09}" type="presOf" srcId="{DABE8979-4136-4A8B-A67B-1997A54D9459}" destId="{D7133E67-D13F-4243-AF6A-0BE5AC247CBD}" srcOrd="0" destOrd="0" presId="urn:microsoft.com/office/officeart/2005/8/layout/list1"/>
    <dgm:cxn modelId="{A10C3DFB-C831-4D71-9096-DD3894BC418A}" type="presOf" srcId="{7A4FBC88-B6B6-422A-BC6F-E547AF6F52C9}" destId="{3F714864-F587-45BC-B0DF-E5521679DE4B}" srcOrd="0" destOrd="0" presId="urn:microsoft.com/office/officeart/2005/8/layout/list1"/>
    <dgm:cxn modelId="{8E71D5D2-83FE-4AF7-9888-800FBCD3C35D}" type="presOf" srcId="{F0D81D2A-2C9F-42C3-91E5-A0E494EC8CD0}" destId="{64843228-AA3E-4AC1-A0EA-081F28DB9FCE}" srcOrd="0" destOrd="0" presId="urn:microsoft.com/office/officeart/2005/8/layout/list1"/>
    <dgm:cxn modelId="{A5A761E4-0AA7-45E3-A100-8F895B6AB45D}" srcId="{DABE8979-4136-4A8B-A67B-1997A54D9459}" destId="{7A4FBC88-B6B6-422A-BC6F-E547AF6F52C9}" srcOrd="0" destOrd="0" parTransId="{372EC1EE-262A-4FAE-BAC4-20C2026D0A08}" sibTransId="{FDFE538B-63F0-40CD-8044-DB9AC00F896F}"/>
    <dgm:cxn modelId="{26473A43-FE0E-485F-A24C-A4185F78B4D9}" type="presOf" srcId="{DABE8979-4136-4A8B-A67B-1997A54D9459}" destId="{E7528C41-0A8B-4982-AFAE-B776D4228A8C}" srcOrd="1" destOrd="0" presId="urn:microsoft.com/office/officeart/2005/8/layout/list1"/>
    <dgm:cxn modelId="{FEDFA711-CA59-4677-9C87-2EC9735FCC9F}" srcId="{F0D81D2A-2C9F-42C3-91E5-A0E494EC8CD0}" destId="{DABE8979-4136-4A8B-A67B-1997A54D9459}" srcOrd="0" destOrd="0" parTransId="{4B287505-A41D-4F0C-830F-C1D92EAF6519}" sibTransId="{96156AF4-B787-4FCF-BBAF-6C13C8B8DF84}"/>
    <dgm:cxn modelId="{42718D65-6E6C-4357-AB9F-47A8F9E05996}" type="presParOf" srcId="{64843228-AA3E-4AC1-A0EA-081F28DB9FCE}" destId="{1B8AC58A-A2C0-4503-8359-F6557AE70341}" srcOrd="0" destOrd="0" presId="urn:microsoft.com/office/officeart/2005/8/layout/list1"/>
    <dgm:cxn modelId="{9C9589F9-34B3-4FBA-9B4F-D36BBDC899E4}" type="presParOf" srcId="{1B8AC58A-A2C0-4503-8359-F6557AE70341}" destId="{D7133E67-D13F-4243-AF6A-0BE5AC247CBD}" srcOrd="0" destOrd="0" presId="urn:microsoft.com/office/officeart/2005/8/layout/list1"/>
    <dgm:cxn modelId="{67A71FEF-C272-4ED2-BA0F-99DBFF937B4A}" type="presParOf" srcId="{1B8AC58A-A2C0-4503-8359-F6557AE70341}" destId="{E7528C41-0A8B-4982-AFAE-B776D4228A8C}" srcOrd="1" destOrd="0" presId="urn:microsoft.com/office/officeart/2005/8/layout/list1"/>
    <dgm:cxn modelId="{82A2A410-DA2D-4D72-84A6-AC6C31785BC9}" type="presParOf" srcId="{64843228-AA3E-4AC1-A0EA-081F28DB9FCE}" destId="{DDF2995A-90EB-45B2-AEAB-05F05C2B7E57}" srcOrd="1" destOrd="0" presId="urn:microsoft.com/office/officeart/2005/8/layout/list1"/>
    <dgm:cxn modelId="{54D75219-3D2B-4BE5-82EC-E6CC449E0965}" type="presParOf" srcId="{64843228-AA3E-4AC1-A0EA-081F28DB9FCE}" destId="{3F714864-F587-45BC-B0DF-E5521679DE4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E53BCE5-AE47-457E-8C13-5FA9F3E47F53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6DF85F9-BF2D-4228-9720-F2FC3EB3E194}">
      <dgm:prSet phldrT="[Text]" custT="1"/>
      <dgm:spPr/>
      <dgm:t>
        <a:bodyPr/>
        <a:lstStyle/>
        <a:p>
          <a:pPr algn="ctr"/>
          <a:r>
            <a:rPr lang="ar-EG" sz="4800" b="1" dirty="0" smtClean="0">
              <a:solidFill>
                <a:schemeClr val="tx1"/>
              </a:solidFill>
            </a:rPr>
            <a:t>أنواع السهول بالوطن العربى</a:t>
          </a:r>
          <a:endParaRPr lang="en-US" sz="4800" b="1" dirty="0">
            <a:solidFill>
              <a:schemeClr val="tx1"/>
            </a:solidFill>
          </a:endParaRPr>
        </a:p>
      </dgm:t>
    </dgm:pt>
    <dgm:pt modelId="{FD6D1DDC-3B26-40B3-A649-101D6C377B0C}" type="parTrans" cxnId="{BF8628D4-AABD-46D9-9FDF-D4A2FF4D092D}">
      <dgm:prSet/>
      <dgm:spPr/>
      <dgm:t>
        <a:bodyPr/>
        <a:lstStyle/>
        <a:p>
          <a:endParaRPr lang="en-US"/>
        </a:p>
      </dgm:t>
    </dgm:pt>
    <dgm:pt modelId="{1DD0A66E-5DAC-4C1C-8158-05B113A95445}" type="sibTrans" cxnId="{BF8628D4-AABD-46D9-9FDF-D4A2FF4D092D}">
      <dgm:prSet/>
      <dgm:spPr/>
      <dgm:t>
        <a:bodyPr/>
        <a:lstStyle/>
        <a:p>
          <a:endParaRPr lang="en-US"/>
        </a:p>
      </dgm:t>
    </dgm:pt>
    <dgm:pt modelId="{777912B7-9440-46A1-AD82-44494AB06F6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السهول الصحراوية</a:t>
          </a:r>
          <a:endParaRPr lang="en-US" b="1" dirty="0">
            <a:solidFill>
              <a:schemeClr val="tx1"/>
            </a:solidFill>
          </a:endParaRPr>
        </a:p>
      </dgm:t>
    </dgm:pt>
    <dgm:pt modelId="{E71EBB91-5023-4CE1-BAE4-633589EA6878}" type="parTrans" cxnId="{28FB7210-2724-481A-B97E-668CFF8464A9}">
      <dgm:prSet/>
      <dgm:spPr/>
      <dgm:t>
        <a:bodyPr/>
        <a:lstStyle/>
        <a:p>
          <a:endParaRPr lang="en-US"/>
        </a:p>
      </dgm:t>
    </dgm:pt>
    <dgm:pt modelId="{4114A376-1E23-47D3-B61D-9B87A807282C}" type="sibTrans" cxnId="{28FB7210-2724-481A-B97E-668CFF8464A9}">
      <dgm:prSet/>
      <dgm:spPr/>
      <dgm:t>
        <a:bodyPr/>
        <a:lstStyle/>
        <a:p>
          <a:endParaRPr lang="en-US"/>
        </a:p>
      </dgm:t>
    </dgm:pt>
    <dgm:pt modelId="{7BDDEDA4-59D2-485B-8F92-0B3AB6B6D60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السهول الفيضية</a:t>
          </a:r>
          <a:endParaRPr lang="en-US" b="1" dirty="0">
            <a:solidFill>
              <a:schemeClr val="tx1"/>
            </a:solidFill>
          </a:endParaRPr>
        </a:p>
      </dgm:t>
    </dgm:pt>
    <dgm:pt modelId="{2C1EE698-B5EF-47FC-8366-3B5BF48D7390}" type="parTrans" cxnId="{EB8D7C4C-B898-4112-B99A-99F64C0FF042}">
      <dgm:prSet/>
      <dgm:spPr/>
      <dgm:t>
        <a:bodyPr/>
        <a:lstStyle/>
        <a:p>
          <a:endParaRPr lang="en-US"/>
        </a:p>
      </dgm:t>
    </dgm:pt>
    <dgm:pt modelId="{1112E314-8355-4E90-B3C4-82E1916FE562}" type="sibTrans" cxnId="{EB8D7C4C-B898-4112-B99A-99F64C0FF042}">
      <dgm:prSet/>
      <dgm:spPr/>
      <dgm:t>
        <a:bodyPr/>
        <a:lstStyle/>
        <a:p>
          <a:endParaRPr lang="en-US"/>
        </a:p>
      </dgm:t>
    </dgm:pt>
    <dgm:pt modelId="{56F7B1C7-C3BF-448B-B193-92D4344683F4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السهول الساحلية</a:t>
          </a:r>
          <a:endParaRPr lang="en-US" b="1" dirty="0">
            <a:solidFill>
              <a:schemeClr val="tx1"/>
            </a:solidFill>
          </a:endParaRPr>
        </a:p>
      </dgm:t>
    </dgm:pt>
    <dgm:pt modelId="{FA4106F4-DD8C-49D6-8BB6-0A26988B671F}" type="parTrans" cxnId="{EB952275-C7DD-4C96-BC9E-88798C2F57AB}">
      <dgm:prSet/>
      <dgm:spPr/>
      <dgm:t>
        <a:bodyPr/>
        <a:lstStyle/>
        <a:p>
          <a:endParaRPr lang="en-US"/>
        </a:p>
      </dgm:t>
    </dgm:pt>
    <dgm:pt modelId="{DA2FDAFA-6DCA-4A1B-8F5C-2E9295A13E13}" type="sibTrans" cxnId="{EB952275-C7DD-4C96-BC9E-88798C2F57AB}">
      <dgm:prSet/>
      <dgm:spPr/>
      <dgm:t>
        <a:bodyPr/>
        <a:lstStyle/>
        <a:p>
          <a:endParaRPr lang="en-US"/>
        </a:p>
      </dgm:t>
    </dgm:pt>
    <dgm:pt modelId="{4B919A6C-0B81-4F1D-B9BC-ED0EA5F9DD8E}" type="pres">
      <dgm:prSet presAssocID="{BE53BCE5-AE47-457E-8C13-5FA9F3E47F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CA695D-D326-4E11-9FF9-5978F3972B12}" type="pres">
      <dgm:prSet presAssocID="{C6DF85F9-BF2D-4228-9720-F2FC3EB3E194}" presName="vertOne" presStyleCnt="0"/>
      <dgm:spPr/>
    </dgm:pt>
    <dgm:pt modelId="{15EF2CF0-63CA-4D6F-AED2-F614ECB6B409}" type="pres">
      <dgm:prSet presAssocID="{C6DF85F9-BF2D-4228-9720-F2FC3EB3E19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423529-EE5C-4D6A-BFDF-B8B02DB17E89}" type="pres">
      <dgm:prSet presAssocID="{C6DF85F9-BF2D-4228-9720-F2FC3EB3E194}" presName="parTransOne" presStyleCnt="0"/>
      <dgm:spPr/>
    </dgm:pt>
    <dgm:pt modelId="{3F963F24-C163-4BDE-9E6C-BBB57D784328}" type="pres">
      <dgm:prSet presAssocID="{C6DF85F9-BF2D-4228-9720-F2FC3EB3E194}" presName="horzOne" presStyleCnt="0"/>
      <dgm:spPr/>
    </dgm:pt>
    <dgm:pt modelId="{21C57D26-DE9B-448B-BBB2-321325508E6A}" type="pres">
      <dgm:prSet presAssocID="{777912B7-9440-46A1-AD82-44494AB06F6D}" presName="vertTwo" presStyleCnt="0"/>
      <dgm:spPr/>
    </dgm:pt>
    <dgm:pt modelId="{4C773861-5FB6-4F10-9F68-6EACD597CF9F}" type="pres">
      <dgm:prSet presAssocID="{777912B7-9440-46A1-AD82-44494AB06F6D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7F8BED-2116-4A11-A128-A74CCE156155}" type="pres">
      <dgm:prSet presAssocID="{777912B7-9440-46A1-AD82-44494AB06F6D}" presName="horzTwo" presStyleCnt="0"/>
      <dgm:spPr/>
    </dgm:pt>
    <dgm:pt modelId="{080E3739-8695-4A5C-80EC-FC953B6ADA24}" type="pres">
      <dgm:prSet presAssocID="{4114A376-1E23-47D3-B61D-9B87A807282C}" presName="sibSpaceTwo" presStyleCnt="0"/>
      <dgm:spPr/>
    </dgm:pt>
    <dgm:pt modelId="{F794E06D-39F7-48B6-A58A-04A5452A6E16}" type="pres">
      <dgm:prSet presAssocID="{56F7B1C7-C3BF-448B-B193-92D4344683F4}" presName="vertTwo" presStyleCnt="0"/>
      <dgm:spPr/>
    </dgm:pt>
    <dgm:pt modelId="{794FE1D8-B95A-43FE-8447-78D33CC482E8}" type="pres">
      <dgm:prSet presAssocID="{56F7B1C7-C3BF-448B-B193-92D4344683F4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228C7C-4041-45E6-8B2E-9B6ADB92C942}" type="pres">
      <dgm:prSet presAssocID="{56F7B1C7-C3BF-448B-B193-92D4344683F4}" presName="horzTwo" presStyleCnt="0"/>
      <dgm:spPr/>
    </dgm:pt>
    <dgm:pt modelId="{BDFADCCA-D7C0-45F8-8BCB-2AEADC2FC857}" type="pres">
      <dgm:prSet presAssocID="{DA2FDAFA-6DCA-4A1B-8F5C-2E9295A13E13}" presName="sibSpaceTwo" presStyleCnt="0"/>
      <dgm:spPr/>
    </dgm:pt>
    <dgm:pt modelId="{E8718084-0F30-43FD-96E9-D2A46C19FB23}" type="pres">
      <dgm:prSet presAssocID="{7BDDEDA4-59D2-485B-8F92-0B3AB6B6D609}" presName="vertTwo" presStyleCnt="0"/>
      <dgm:spPr/>
    </dgm:pt>
    <dgm:pt modelId="{F687783A-4537-45F5-88EC-34537E66CF81}" type="pres">
      <dgm:prSet presAssocID="{7BDDEDA4-59D2-485B-8F92-0B3AB6B6D609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70B1D8-7446-4B2F-94CC-C03A1022C870}" type="pres">
      <dgm:prSet presAssocID="{7BDDEDA4-59D2-485B-8F92-0B3AB6B6D609}" presName="horzTwo" presStyleCnt="0"/>
      <dgm:spPr/>
    </dgm:pt>
  </dgm:ptLst>
  <dgm:cxnLst>
    <dgm:cxn modelId="{5DB1BFE1-3ABA-4FF3-AA4D-2D2FA7FDC22B}" type="presOf" srcId="{C6DF85F9-BF2D-4228-9720-F2FC3EB3E194}" destId="{15EF2CF0-63CA-4D6F-AED2-F614ECB6B409}" srcOrd="0" destOrd="0" presId="urn:microsoft.com/office/officeart/2005/8/layout/hierarchy4"/>
    <dgm:cxn modelId="{BF8628D4-AABD-46D9-9FDF-D4A2FF4D092D}" srcId="{BE53BCE5-AE47-457E-8C13-5FA9F3E47F53}" destId="{C6DF85F9-BF2D-4228-9720-F2FC3EB3E194}" srcOrd="0" destOrd="0" parTransId="{FD6D1DDC-3B26-40B3-A649-101D6C377B0C}" sibTransId="{1DD0A66E-5DAC-4C1C-8158-05B113A95445}"/>
    <dgm:cxn modelId="{EB952275-C7DD-4C96-BC9E-88798C2F57AB}" srcId="{C6DF85F9-BF2D-4228-9720-F2FC3EB3E194}" destId="{56F7B1C7-C3BF-448B-B193-92D4344683F4}" srcOrd="1" destOrd="0" parTransId="{FA4106F4-DD8C-49D6-8BB6-0A26988B671F}" sibTransId="{DA2FDAFA-6DCA-4A1B-8F5C-2E9295A13E13}"/>
    <dgm:cxn modelId="{D7ACCFE4-8F5F-4291-B6CD-70D5627F8355}" type="presOf" srcId="{56F7B1C7-C3BF-448B-B193-92D4344683F4}" destId="{794FE1D8-B95A-43FE-8447-78D33CC482E8}" srcOrd="0" destOrd="0" presId="urn:microsoft.com/office/officeart/2005/8/layout/hierarchy4"/>
    <dgm:cxn modelId="{E75B9B4F-CF85-44C4-A5B6-695B7EB2FC9E}" type="presOf" srcId="{777912B7-9440-46A1-AD82-44494AB06F6D}" destId="{4C773861-5FB6-4F10-9F68-6EACD597CF9F}" srcOrd="0" destOrd="0" presId="urn:microsoft.com/office/officeart/2005/8/layout/hierarchy4"/>
    <dgm:cxn modelId="{4DAEBB91-808C-4E16-B1C9-123A7E04A7B2}" type="presOf" srcId="{BE53BCE5-AE47-457E-8C13-5FA9F3E47F53}" destId="{4B919A6C-0B81-4F1D-B9BC-ED0EA5F9DD8E}" srcOrd="0" destOrd="0" presId="urn:microsoft.com/office/officeart/2005/8/layout/hierarchy4"/>
    <dgm:cxn modelId="{28FB7210-2724-481A-B97E-668CFF8464A9}" srcId="{C6DF85F9-BF2D-4228-9720-F2FC3EB3E194}" destId="{777912B7-9440-46A1-AD82-44494AB06F6D}" srcOrd="0" destOrd="0" parTransId="{E71EBB91-5023-4CE1-BAE4-633589EA6878}" sibTransId="{4114A376-1E23-47D3-B61D-9B87A807282C}"/>
    <dgm:cxn modelId="{EB8D7C4C-B898-4112-B99A-99F64C0FF042}" srcId="{C6DF85F9-BF2D-4228-9720-F2FC3EB3E194}" destId="{7BDDEDA4-59D2-485B-8F92-0B3AB6B6D609}" srcOrd="2" destOrd="0" parTransId="{2C1EE698-B5EF-47FC-8366-3B5BF48D7390}" sibTransId="{1112E314-8355-4E90-B3C4-82E1916FE562}"/>
    <dgm:cxn modelId="{98AB15B8-1658-4206-BE02-0C9AA321199E}" type="presOf" srcId="{7BDDEDA4-59D2-485B-8F92-0B3AB6B6D609}" destId="{F687783A-4537-45F5-88EC-34537E66CF81}" srcOrd="0" destOrd="0" presId="urn:microsoft.com/office/officeart/2005/8/layout/hierarchy4"/>
    <dgm:cxn modelId="{BF4A7F31-5401-4EB7-9265-48E0968A7D54}" type="presParOf" srcId="{4B919A6C-0B81-4F1D-B9BC-ED0EA5F9DD8E}" destId="{78CA695D-D326-4E11-9FF9-5978F3972B12}" srcOrd="0" destOrd="0" presId="urn:microsoft.com/office/officeart/2005/8/layout/hierarchy4"/>
    <dgm:cxn modelId="{6842A008-F4B6-433C-810E-84705AD46C40}" type="presParOf" srcId="{78CA695D-D326-4E11-9FF9-5978F3972B12}" destId="{15EF2CF0-63CA-4D6F-AED2-F614ECB6B409}" srcOrd="0" destOrd="0" presId="urn:microsoft.com/office/officeart/2005/8/layout/hierarchy4"/>
    <dgm:cxn modelId="{44E05326-E5D9-4616-913C-F6DB6CFAAF49}" type="presParOf" srcId="{78CA695D-D326-4E11-9FF9-5978F3972B12}" destId="{20423529-EE5C-4D6A-BFDF-B8B02DB17E89}" srcOrd="1" destOrd="0" presId="urn:microsoft.com/office/officeart/2005/8/layout/hierarchy4"/>
    <dgm:cxn modelId="{306B26B3-FA94-4280-86E1-781FC9149941}" type="presParOf" srcId="{78CA695D-D326-4E11-9FF9-5978F3972B12}" destId="{3F963F24-C163-4BDE-9E6C-BBB57D784328}" srcOrd="2" destOrd="0" presId="urn:microsoft.com/office/officeart/2005/8/layout/hierarchy4"/>
    <dgm:cxn modelId="{89533C7B-3360-47F8-98D6-247205ED0078}" type="presParOf" srcId="{3F963F24-C163-4BDE-9E6C-BBB57D784328}" destId="{21C57D26-DE9B-448B-BBB2-321325508E6A}" srcOrd="0" destOrd="0" presId="urn:microsoft.com/office/officeart/2005/8/layout/hierarchy4"/>
    <dgm:cxn modelId="{F8630C3D-5033-478A-AACD-FD1A7B023C14}" type="presParOf" srcId="{21C57D26-DE9B-448B-BBB2-321325508E6A}" destId="{4C773861-5FB6-4F10-9F68-6EACD597CF9F}" srcOrd="0" destOrd="0" presId="urn:microsoft.com/office/officeart/2005/8/layout/hierarchy4"/>
    <dgm:cxn modelId="{5EE13A96-E242-407A-A997-03A5D40FD2C0}" type="presParOf" srcId="{21C57D26-DE9B-448B-BBB2-321325508E6A}" destId="{237F8BED-2116-4A11-A128-A74CCE156155}" srcOrd="1" destOrd="0" presId="urn:microsoft.com/office/officeart/2005/8/layout/hierarchy4"/>
    <dgm:cxn modelId="{2EEC211D-1B12-4084-93D5-792390682845}" type="presParOf" srcId="{3F963F24-C163-4BDE-9E6C-BBB57D784328}" destId="{080E3739-8695-4A5C-80EC-FC953B6ADA24}" srcOrd="1" destOrd="0" presId="urn:microsoft.com/office/officeart/2005/8/layout/hierarchy4"/>
    <dgm:cxn modelId="{7FB6B850-7928-4730-AE9D-38D566F2B342}" type="presParOf" srcId="{3F963F24-C163-4BDE-9E6C-BBB57D784328}" destId="{F794E06D-39F7-48B6-A58A-04A5452A6E16}" srcOrd="2" destOrd="0" presId="urn:microsoft.com/office/officeart/2005/8/layout/hierarchy4"/>
    <dgm:cxn modelId="{441AEA05-0349-412D-BD36-E0C3437751AC}" type="presParOf" srcId="{F794E06D-39F7-48B6-A58A-04A5452A6E16}" destId="{794FE1D8-B95A-43FE-8447-78D33CC482E8}" srcOrd="0" destOrd="0" presId="urn:microsoft.com/office/officeart/2005/8/layout/hierarchy4"/>
    <dgm:cxn modelId="{BE94087A-AB07-42C6-B080-EAF2E68F88B2}" type="presParOf" srcId="{F794E06D-39F7-48B6-A58A-04A5452A6E16}" destId="{1D228C7C-4041-45E6-8B2E-9B6ADB92C942}" srcOrd="1" destOrd="0" presId="urn:microsoft.com/office/officeart/2005/8/layout/hierarchy4"/>
    <dgm:cxn modelId="{1327FDBD-B434-4FBD-81D9-7BA1E2D41900}" type="presParOf" srcId="{3F963F24-C163-4BDE-9E6C-BBB57D784328}" destId="{BDFADCCA-D7C0-45F8-8BCB-2AEADC2FC857}" srcOrd="3" destOrd="0" presId="urn:microsoft.com/office/officeart/2005/8/layout/hierarchy4"/>
    <dgm:cxn modelId="{9AB3F569-3BAF-44AA-A0B1-E3A7E2C1C535}" type="presParOf" srcId="{3F963F24-C163-4BDE-9E6C-BBB57D784328}" destId="{E8718084-0F30-43FD-96E9-D2A46C19FB23}" srcOrd="4" destOrd="0" presId="urn:microsoft.com/office/officeart/2005/8/layout/hierarchy4"/>
    <dgm:cxn modelId="{40FB981D-3D72-491C-904E-4B600AC497D1}" type="presParOf" srcId="{E8718084-0F30-43FD-96E9-D2A46C19FB23}" destId="{F687783A-4537-45F5-88EC-34537E66CF81}" srcOrd="0" destOrd="0" presId="urn:microsoft.com/office/officeart/2005/8/layout/hierarchy4"/>
    <dgm:cxn modelId="{F7A9EF1F-07B5-4FDA-907C-799195A64019}" type="presParOf" srcId="{E8718084-0F30-43FD-96E9-D2A46C19FB23}" destId="{D270B1D8-7446-4B2F-94CC-C03A1022C87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0D81D2A-2C9F-42C3-91E5-A0E494EC8CD0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BE8979-4136-4A8B-A67B-1997A54D9459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السهول الفيضية</a:t>
          </a:r>
          <a:endParaRPr lang="en-US" sz="4400" b="1" dirty="0">
            <a:solidFill>
              <a:schemeClr val="tx1"/>
            </a:solidFill>
          </a:endParaRPr>
        </a:p>
      </dgm:t>
    </dgm:pt>
    <dgm:pt modelId="{4B287505-A41D-4F0C-830F-C1D92EAF6519}" type="parTrans" cxnId="{FEDFA711-CA59-4677-9C87-2EC9735FCC9F}">
      <dgm:prSet/>
      <dgm:spPr/>
      <dgm:t>
        <a:bodyPr/>
        <a:lstStyle/>
        <a:p>
          <a:endParaRPr lang="en-US"/>
        </a:p>
      </dgm:t>
    </dgm:pt>
    <dgm:pt modelId="{96156AF4-B787-4FCF-BBAF-6C13C8B8DF84}" type="sibTrans" cxnId="{FEDFA711-CA59-4677-9C87-2EC9735FCC9F}">
      <dgm:prSet/>
      <dgm:spPr/>
      <dgm:t>
        <a:bodyPr/>
        <a:lstStyle/>
        <a:p>
          <a:endParaRPr lang="en-US"/>
        </a:p>
      </dgm:t>
    </dgm:pt>
    <dgm:pt modelId="{7A4FBC88-B6B6-422A-BC6F-E547AF6F52C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algn="ctr" rtl="1"/>
          <a:r>
            <a:rPr lang="ar-EG" b="1" dirty="0" smtClean="0"/>
            <a:t>أرض مستوية أو شبه مستويه كوتها الأنهار عن طريق ترسيب المواد العالقة بمياها على جانبى الانهار .</a:t>
          </a:r>
          <a:endParaRPr lang="en-US" b="1" dirty="0"/>
        </a:p>
      </dgm:t>
    </dgm:pt>
    <dgm:pt modelId="{372EC1EE-262A-4FAE-BAC4-20C2026D0A08}" type="parTrans" cxnId="{A5A761E4-0AA7-45E3-A100-8F895B6AB45D}">
      <dgm:prSet/>
      <dgm:spPr/>
      <dgm:t>
        <a:bodyPr/>
        <a:lstStyle/>
        <a:p>
          <a:endParaRPr lang="en-US"/>
        </a:p>
      </dgm:t>
    </dgm:pt>
    <dgm:pt modelId="{FDFE538B-63F0-40CD-8044-DB9AC00F896F}" type="sibTrans" cxnId="{A5A761E4-0AA7-45E3-A100-8F895B6AB45D}">
      <dgm:prSet/>
      <dgm:spPr/>
      <dgm:t>
        <a:bodyPr/>
        <a:lstStyle/>
        <a:p>
          <a:endParaRPr lang="en-US"/>
        </a:p>
      </dgm:t>
    </dgm:pt>
    <dgm:pt modelId="{64843228-AA3E-4AC1-A0EA-081F28DB9FCE}" type="pres">
      <dgm:prSet presAssocID="{F0D81D2A-2C9F-42C3-91E5-A0E494EC8C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8AC58A-A2C0-4503-8359-F6557AE70341}" type="pres">
      <dgm:prSet presAssocID="{DABE8979-4136-4A8B-A67B-1997A54D9459}" presName="parentLin" presStyleCnt="0"/>
      <dgm:spPr/>
    </dgm:pt>
    <dgm:pt modelId="{D7133E67-D13F-4243-AF6A-0BE5AC247CBD}" type="pres">
      <dgm:prSet presAssocID="{DABE8979-4136-4A8B-A67B-1997A54D945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7528C41-0A8B-4982-AFAE-B776D4228A8C}" type="pres">
      <dgm:prSet presAssocID="{DABE8979-4136-4A8B-A67B-1997A54D94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2995A-90EB-45B2-AEAB-05F05C2B7E57}" type="pres">
      <dgm:prSet presAssocID="{DABE8979-4136-4A8B-A67B-1997A54D9459}" presName="negativeSpace" presStyleCnt="0"/>
      <dgm:spPr/>
    </dgm:pt>
    <dgm:pt modelId="{3F714864-F587-45BC-B0DF-E5521679DE4B}" type="pres">
      <dgm:prSet presAssocID="{DABE8979-4136-4A8B-A67B-1997A54D945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5A2CC9-7A6E-43BD-8729-170DEF4F7E09}" type="presOf" srcId="{DABE8979-4136-4A8B-A67B-1997A54D9459}" destId="{D7133E67-D13F-4243-AF6A-0BE5AC247CBD}" srcOrd="0" destOrd="0" presId="urn:microsoft.com/office/officeart/2005/8/layout/list1"/>
    <dgm:cxn modelId="{A10C3DFB-C831-4D71-9096-DD3894BC418A}" type="presOf" srcId="{7A4FBC88-B6B6-422A-BC6F-E547AF6F52C9}" destId="{3F714864-F587-45BC-B0DF-E5521679DE4B}" srcOrd="0" destOrd="0" presId="urn:microsoft.com/office/officeart/2005/8/layout/list1"/>
    <dgm:cxn modelId="{8E71D5D2-83FE-4AF7-9888-800FBCD3C35D}" type="presOf" srcId="{F0D81D2A-2C9F-42C3-91E5-A0E494EC8CD0}" destId="{64843228-AA3E-4AC1-A0EA-081F28DB9FCE}" srcOrd="0" destOrd="0" presId="urn:microsoft.com/office/officeart/2005/8/layout/list1"/>
    <dgm:cxn modelId="{A5A761E4-0AA7-45E3-A100-8F895B6AB45D}" srcId="{DABE8979-4136-4A8B-A67B-1997A54D9459}" destId="{7A4FBC88-B6B6-422A-BC6F-E547AF6F52C9}" srcOrd="0" destOrd="0" parTransId="{372EC1EE-262A-4FAE-BAC4-20C2026D0A08}" sibTransId="{FDFE538B-63F0-40CD-8044-DB9AC00F896F}"/>
    <dgm:cxn modelId="{26473A43-FE0E-485F-A24C-A4185F78B4D9}" type="presOf" srcId="{DABE8979-4136-4A8B-A67B-1997A54D9459}" destId="{E7528C41-0A8B-4982-AFAE-B776D4228A8C}" srcOrd="1" destOrd="0" presId="urn:microsoft.com/office/officeart/2005/8/layout/list1"/>
    <dgm:cxn modelId="{FEDFA711-CA59-4677-9C87-2EC9735FCC9F}" srcId="{F0D81D2A-2C9F-42C3-91E5-A0E494EC8CD0}" destId="{DABE8979-4136-4A8B-A67B-1997A54D9459}" srcOrd="0" destOrd="0" parTransId="{4B287505-A41D-4F0C-830F-C1D92EAF6519}" sibTransId="{96156AF4-B787-4FCF-BBAF-6C13C8B8DF84}"/>
    <dgm:cxn modelId="{42718D65-6E6C-4357-AB9F-47A8F9E05996}" type="presParOf" srcId="{64843228-AA3E-4AC1-A0EA-081F28DB9FCE}" destId="{1B8AC58A-A2C0-4503-8359-F6557AE70341}" srcOrd="0" destOrd="0" presId="urn:microsoft.com/office/officeart/2005/8/layout/list1"/>
    <dgm:cxn modelId="{9C9589F9-34B3-4FBA-9B4F-D36BBDC899E4}" type="presParOf" srcId="{1B8AC58A-A2C0-4503-8359-F6557AE70341}" destId="{D7133E67-D13F-4243-AF6A-0BE5AC247CBD}" srcOrd="0" destOrd="0" presId="urn:microsoft.com/office/officeart/2005/8/layout/list1"/>
    <dgm:cxn modelId="{67A71FEF-C272-4ED2-BA0F-99DBFF937B4A}" type="presParOf" srcId="{1B8AC58A-A2C0-4503-8359-F6557AE70341}" destId="{E7528C41-0A8B-4982-AFAE-B776D4228A8C}" srcOrd="1" destOrd="0" presId="urn:microsoft.com/office/officeart/2005/8/layout/list1"/>
    <dgm:cxn modelId="{82A2A410-DA2D-4D72-84A6-AC6C31785BC9}" type="presParOf" srcId="{64843228-AA3E-4AC1-A0EA-081F28DB9FCE}" destId="{DDF2995A-90EB-45B2-AEAB-05F05C2B7E57}" srcOrd="1" destOrd="0" presId="urn:microsoft.com/office/officeart/2005/8/layout/list1"/>
    <dgm:cxn modelId="{54D75219-3D2B-4BE5-82EC-E6CC449E0965}" type="presParOf" srcId="{64843228-AA3E-4AC1-A0EA-081F28DB9FCE}" destId="{3F714864-F587-45BC-B0DF-E5521679DE4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6072C64-8659-45F4-BB57-5C50A7C312BA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828D99-70C2-473A-BACF-7D1B50FD0C4F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 تربة خصبة صالحة للزراعة </a:t>
          </a:r>
          <a:endParaRPr lang="en-US" sz="3200" b="1" dirty="0">
            <a:solidFill>
              <a:schemeClr val="tx1"/>
            </a:solidFill>
          </a:endParaRPr>
        </a:p>
      </dgm:t>
    </dgm:pt>
    <dgm:pt modelId="{5CF94624-9AF6-4129-8332-4C7DA6531741}" type="parTrans" cxnId="{286C2F1B-F758-4BDA-BD74-B4D0F7AF3B0A}">
      <dgm:prSet/>
      <dgm:spPr/>
      <dgm:t>
        <a:bodyPr/>
        <a:lstStyle/>
        <a:p>
          <a:endParaRPr lang="en-US"/>
        </a:p>
      </dgm:t>
    </dgm:pt>
    <dgm:pt modelId="{89559951-6CE7-458E-B08F-99C8B1670580}" type="sibTrans" cxnId="{286C2F1B-F758-4BDA-BD74-B4D0F7AF3B0A}">
      <dgm:prSet/>
      <dgm:spPr/>
      <dgm:t>
        <a:bodyPr/>
        <a:lstStyle/>
        <a:p>
          <a:endParaRPr lang="en-US"/>
        </a:p>
      </dgm:t>
    </dgm:pt>
    <dgm:pt modelId="{B2A1927F-364B-4122-95C9-140F74DD79B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1- سهول نهر النيل فى مصر والسودان </a:t>
          </a:r>
          <a:endParaRPr lang="en-US" sz="2800" b="1" dirty="0">
            <a:solidFill>
              <a:schemeClr val="tx1"/>
            </a:solidFill>
          </a:endParaRPr>
        </a:p>
      </dgm:t>
    </dgm:pt>
    <dgm:pt modelId="{11DBE578-F7C8-4FD0-8E99-F9FC49D330BA}" type="parTrans" cxnId="{6704AD67-A213-47D3-8752-5C5826984A5F}">
      <dgm:prSet/>
      <dgm:spPr/>
      <dgm:t>
        <a:bodyPr/>
        <a:lstStyle/>
        <a:p>
          <a:endParaRPr lang="en-US"/>
        </a:p>
      </dgm:t>
    </dgm:pt>
    <dgm:pt modelId="{BE38BDD4-920F-4360-9FD4-232DEEED8921}" type="sibTrans" cxnId="{6704AD67-A213-47D3-8752-5C5826984A5F}">
      <dgm:prSet/>
      <dgm:spPr/>
      <dgm:t>
        <a:bodyPr/>
        <a:lstStyle/>
        <a:p>
          <a:endParaRPr lang="en-US"/>
        </a:p>
      </dgm:t>
    </dgm:pt>
    <dgm:pt modelId="{C1AC3A84-96EE-4021-84BD-FF80799037E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سهول نهرى دجلة والفرات فى العراق</a:t>
          </a:r>
          <a:endParaRPr lang="en-US" b="1" dirty="0">
            <a:solidFill>
              <a:schemeClr val="tx1"/>
            </a:solidFill>
          </a:endParaRPr>
        </a:p>
      </dgm:t>
    </dgm:pt>
    <dgm:pt modelId="{7DADCC93-6D4A-4404-9F92-FF749A104BA1}" type="parTrans" cxnId="{1394D06D-4708-4014-A83A-B5A216258CAE}">
      <dgm:prSet/>
      <dgm:spPr/>
      <dgm:t>
        <a:bodyPr/>
        <a:lstStyle/>
        <a:p>
          <a:endParaRPr lang="en-US"/>
        </a:p>
      </dgm:t>
    </dgm:pt>
    <dgm:pt modelId="{A6B6CFF0-EF90-43C0-9634-F934D7529B48}" type="sibTrans" cxnId="{1394D06D-4708-4014-A83A-B5A216258CAE}">
      <dgm:prSet/>
      <dgm:spPr/>
      <dgm:t>
        <a:bodyPr/>
        <a:lstStyle/>
        <a:p>
          <a:endParaRPr lang="en-US"/>
        </a:p>
      </dgm:t>
    </dgm:pt>
    <dgm:pt modelId="{5CA1641F-23D2-44D9-8E2A-53410D22992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ارتفاع الكثافة السكانية </a:t>
          </a:r>
          <a:endParaRPr lang="en-US" sz="3200" b="1" dirty="0">
            <a:solidFill>
              <a:schemeClr val="tx1"/>
            </a:solidFill>
          </a:endParaRPr>
        </a:p>
      </dgm:t>
    </dgm:pt>
    <dgm:pt modelId="{257B8E94-B103-4384-847B-0554188B907E}" type="parTrans" cxnId="{EB437401-9451-4887-84C3-030F30D54E4C}">
      <dgm:prSet/>
      <dgm:spPr/>
      <dgm:t>
        <a:bodyPr/>
        <a:lstStyle/>
        <a:p>
          <a:endParaRPr lang="en-US"/>
        </a:p>
      </dgm:t>
    </dgm:pt>
    <dgm:pt modelId="{6C950F95-3A07-49C0-9478-B02D6B259BC7}" type="sibTrans" cxnId="{EB437401-9451-4887-84C3-030F30D54E4C}">
      <dgm:prSet/>
      <dgm:spPr/>
      <dgm:t>
        <a:bodyPr/>
        <a:lstStyle/>
        <a:p>
          <a:endParaRPr lang="en-US"/>
        </a:p>
      </dgm:t>
    </dgm:pt>
    <dgm:pt modelId="{274BEB10-C2EF-494A-BF76-4638619520A0}" type="pres">
      <dgm:prSet presAssocID="{76072C64-8659-45F4-BB57-5C50A7C312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F51FA6-68C0-4A4B-87ED-D027CA7A1ADC}" type="pres">
      <dgm:prSet presAssocID="{C1AC3A84-96EE-4021-84BD-FF80799037E1}" presName="boxAndChildren" presStyleCnt="0"/>
      <dgm:spPr/>
    </dgm:pt>
    <dgm:pt modelId="{F03738AC-3823-4D92-AD42-3E6CF2423317}" type="pres">
      <dgm:prSet presAssocID="{C1AC3A84-96EE-4021-84BD-FF80799037E1}" presName="parentTextBox" presStyleLbl="node1" presStyleIdx="0" presStyleCnt="4"/>
      <dgm:spPr/>
      <dgm:t>
        <a:bodyPr/>
        <a:lstStyle/>
        <a:p>
          <a:endParaRPr lang="en-US"/>
        </a:p>
      </dgm:t>
    </dgm:pt>
    <dgm:pt modelId="{E08964B9-C8EE-4563-9C8F-EDEF9165F674}" type="pres">
      <dgm:prSet presAssocID="{BE38BDD4-920F-4360-9FD4-232DEEED8921}" presName="sp" presStyleCnt="0"/>
      <dgm:spPr/>
    </dgm:pt>
    <dgm:pt modelId="{0BF611C5-7AF4-42D5-89AA-30122B16F693}" type="pres">
      <dgm:prSet presAssocID="{B2A1927F-364B-4122-95C9-140F74DD79B2}" presName="arrowAndChildren" presStyleCnt="0"/>
      <dgm:spPr/>
    </dgm:pt>
    <dgm:pt modelId="{F035050C-378A-4D1F-A1D8-978D5011730D}" type="pres">
      <dgm:prSet presAssocID="{B2A1927F-364B-4122-95C9-140F74DD79B2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C699272E-C200-49AD-B9A4-424511E596B4}" type="pres">
      <dgm:prSet presAssocID="{6C950F95-3A07-49C0-9478-B02D6B259BC7}" presName="sp" presStyleCnt="0"/>
      <dgm:spPr/>
    </dgm:pt>
    <dgm:pt modelId="{81D0B7FC-CB54-46DB-8CCF-8A79EC858A67}" type="pres">
      <dgm:prSet presAssocID="{5CA1641F-23D2-44D9-8E2A-53410D22992A}" presName="arrowAndChildren" presStyleCnt="0"/>
      <dgm:spPr/>
    </dgm:pt>
    <dgm:pt modelId="{FBE35868-6E1C-481B-9291-CEA079317A99}" type="pres">
      <dgm:prSet presAssocID="{5CA1641F-23D2-44D9-8E2A-53410D22992A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A0F77F5C-B8AC-457E-B77B-CF7DFB2D5A88}" type="pres">
      <dgm:prSet presAssocID="{89559951-6CE7-458E-B08F-99C8B1670580}" presName="sp" presStyleCnt="0"/>
      <dgm:spPr/>
    </dgm:pt>
    <dgm:pt modelId="{90CC25FC-A714-45D9-BC94-FF97E4F91541}" type="pres">
      <dgm:prSet presAssocID="{69828D99-70C2-473A-BACF-7D1B50FD0C4F}" presName="arrowAndChildren" presStyleCnt="0"/>
      <dgm:spPr/>
    </dgm:pt>
    <dgm:pt modelId="{68F4EA4E-92D7-474B-B419-6FE1E1E50649}" type="pres">
      <dgm:prSet presAssocID="{69828D99-70C2-473A-BACF-7D1B50FD0C4F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286C2F1B-F758-4BDA-BD74-B4D0F7AF3B0A}" srcId="{76072C64-8659-45F4-BB57-5C50A7C312BA}" destId="{69828D99-70C2-473A-BACF-7D1B50FD0C4F}" srcOrd="0" destOrd="0" parTransId="{5CF94624-9AF6-4129-8332-4C7DA6531741}" sibTransId="{89559951-6CE7-458E-B08F-99C8B1670580}"/>
    <dgm:cxn modelId="{1394D06D-4708-4014-A83A-B5A216258CAE}" srcId="{76072C64-8659-45F4-BB57-5C50A7C312BA}" destId="{C1AC3A84-96EE-4021-84BD-FF80799037E1}" srcOrd="3" destOrd="0" parTransId="{7DADCC93-6D4A-4404-9F92-FF749A104BA1}" sibTransId="{A6B6CFF0-EF90-43C0-9634-F934D7529B48}"/>
    <dgm:cxn modelId="{EB437401-9451-4887-84C3-030F30D54E4C}" srcId="{76072C64-8659-45F4-BB57-5C50A7C312BA}" destId="{5CA1641F-23D2-44D9-8E2A-53410D22992A}" srcOrd="1" destOrd="0" parTransId="{257B8E94-B103-4384-847B-0554188B907E}" sibTransId="{6C950F95-3A07-49C0-9478-B02D6B259BC7}"/>
    <dgm:cxn modelId="{C61D81BC-65D3-4EA7-8824-4C3B66E95D0D}" type="presOf" srcId="{76072C64-8659-45F4-BB57-5C50A7C312BA}" destId="{274BEB10-C2EF-494A-BF76-4638619520A0}" srcOrd="0" destOrd="0" presId="urn:microsoft.com/office/officeart/2005/8/layout/process4"/>
    <dgm:cxn modelId="{52079B84-DD35-4EF0-8EB1-CFA519B022E3}" type="presOf" srcId="{5CA1641F-23D2-44D9-8E2A-53410D22992A}" destId="{FBE35868-6E1C-481B-9291-CEA079317A99}" srcOrd="0" destOrd="0" presId="urn:microsoft.com/office/officeart/2005/8/layout/process4"/>
    <dgm:cxn modelId="{A6C39656-C4C6-4FAF-BDE3-B4087D76FBA4}" type="presOf" srcId="{69828D99-70C2-473A-BACF-7D1B50FD0C4F}" destId="{68F4EA4E-92D7-474B-B419-6FE1E1E50649}" srcOrd="0" destOrd="0" presId="urn:microsoft.com/office/officeart/2005/8/layout/process4"/>
    <dgm:cxn modelId="{8D806463-A4EC-47FC-B87E-B507C62D5B71}" type="presOf" srcId="{B2A1927F-364B-4122-95C9-140F74DD79B2}" destId="{F035050C-378A-4D1F-A1D8-978D5011730D}" srcOrd="0" destOrd="0" presId="urn:microsoft.com/office/officeart/2005/8/layout/process4"/>
    <dgm:cxn modelId="{3D596C1C-BFDD-4D0D-8386-EA0CFE5DAEF9}" type="presOf" srcId="{C1AC3A84-96EE-4021-84BD-FF80799037E1}" destId="{F03738AC-3823-4D92-AD42-3E6CF2423317}" srcOrd="0" destOrd="0" presId="urn:microsoft.com/office/officeart/2005/8/layout/process4"/>
    <dgm:cxn modelId="{6704AD67-A213-47D3-8752-5C5826984A5F}" srcId="{76072C64-8659-45F4-BB57-5C50A7C312BA}" destId="{B2A1927F-364B-4122-95C9-140F74DD79B2}" srcOrd="2" destOrd="0" parTransId="{11DBE578-F7C8-4FD0-8E99-F9FC49D330BA}" sibTransId="{BE38BDD4-920F-4360-9FD4-232DEEED8921}"/>
    <dgm:cxn modelId="{B9D1EA3E-9790-4AF7-9FC3-22E0F5A104C3}" type="presParOf" srcId="{274BEB10-C2EF-494A-BF76-4638619520A0}" destId="{E8F51FA6-68C0-4A4B-87ED-D027CA7A1ADC}" srcOrd="0" destOrd="0" presId="urn:microsoft.com/office/officeart/2005/8/layout/process4"/>
    <dgm:cxn modelId="{DFA03AF7-2F76-426B-9AE9-28E8C1F637B7}" type="presParOf" srcId="{E8F51FA6-68C0-4A4B-87ED-D027CA7A1ADC}" destId="{F03738AC-3823-4D92-AD42-3E6CF2423317}" srcOrd="0" destOrd="0" presId="urn:microsoft.com/office/officeart/2005/8/layout/process4"/>
    <dgm:cxn modelId="{BE75EC2B-87ED-4FCE-B350-051024D2A861}" type="presParOf" srcId="{274BEB10-C2EF-494A-BF76-4638619520A0}" destId="{E08964B9-C8EE-4563-9C8F-EDEF9165F674}" srcOrd="1" destOrd="0" presId="urn:microsoft.com/office/officeart/2005/8/layout/process4"/>
    <dgm:cxn modelId="{EB2C164B-5E42-4930-9B24-F5CCB37772D1}" type="presParOf" srcId="{274BEB10-C2EF-494A-BF76-4638619520A0}" destId="{0BF611C5-7AF4-42D5-89AA-30122B16F693}" srcOrd="2" destOrd="0" presId="urn:microsoft.com/office/officeart/2005/8/layout/process4"/>
    <dgm:cxn modelId="{1A7831E6-037F-43AB-BB0D-6B35CD0B52B8}" type="presParOf" srcId="{0BF611C5-7AF4-42D5-89AA-30122B16F693}" destId="{F035050C-378A-4D1F-A1D8-978D5011730D}" srcOrd="0" destOrd="0" presId="urn:microsoft.com/office/officeart/2005/8/layout/process4"/>
    <dgm:cxn modelId="{DB47EC13-7CF0-499D-80F8-4B2F2F41DF24}" type="presParOf" srcId="{274BEB10-C2EF-494A-BF76-4638619520A0}" destId="{C699272E-C200-49AD-B9A4-424511E596B4}" srcOrd="3" destOrd="0" presId="urn:microsoft.com/office/officeart/2005/8/layout/process4"/>
    <dgm:cxn modelId="{908B9F78-463B-4F0E-B2AF-8A4CDA015D0D}" type="presParOf" srcId="{274BEB10-C2EF-494A-BF76-4638619520A0}" destId="{81D0B7FC-CB54-46DB-8CCF-8A79EC858A67}" srcOrd="4" destOrd="0" presId="urn:microsoft.com/office/officeart/2005/8/layout/process4"/>
    <dgm:cxn modelId="{FED9A837-C299-4F56-97C6-B7B539E0324E}" type="presParOf" srcId="{81D0B7FC-CB54-46DB-8CCF-8A79EC858A67}" destId="{FBE35868-6E1C-481B-9291-CEA079317A99}" srcOrd="0" destOrd="0" presId="urn:microsoft.com/office/officeart/2005/8/layout/process4"/>
    <dgm:cxn modelId="{10AB0797-4CF9-4469-B64B-8DA826973958}" type="presParOf" srcId="{274BEB10-C2EF-494A-BF76-4638619520A0}" destId="{A0F77F5C-B8AC-457E-B77B-CF7DFB2D5A88}" srcOrd="5" destOrd="0" presId="urn:microsoft.com/office/officeart/2005/8/layout/process4"/>
    <dgm:cxn modelId="{6AA54200-0F72-4C65-8D07-601562F76A5E}" type="presParOf" srcId="{274BEB10-C2EF-494A-BF76-4638619520A0}" destId="{90CC25FC-A714-45D9-BC94-FF97E4F91541}" srcOrd="6" destOrd="0" presId="urn:microsoft.com/office/officeart/2005/8/layout/process4"/>
    <dgm:cxn modelId="{5737A9C7-C4CE-400D-A17B-9C3DB55B6C87}" type="presParOf" srcId="{90CC25FC-A714-45D9-BC94-FF97E4F91541}" destId="{68F4EA4E-92D7-474B-B419-6FE1E1E5064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0D81D2A-2C9F-42C3-91E5-A0E494EC8CD0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BE8979-4136-4A8B-A67B-1997A54D9459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السهول الساحلية</a:t>
          </a:r>
          <a:endParaRPr lang="en-US" sz="4400" b="1" dirty="0">
            <a:solidFill>
              <a:schemeClr val="tx1"/>
            </a:solidFill>
          </a:endParaRPr>
        </a:p>
      </dgm:t>
    </dgm:pt>
    <dgm:pt modelId="{4B287505-A41D-4F0C-830F-C1D92EAF6519}" type="parTrans" cxnId="{FEDFA711-CA59-4677-9C87-2EC9735FCC9F}">
      <dgm:prSet/>
      <dgm:spPr/>
      <dgm:t>
        <a:bodyPr/>
        <a:lstStyle/>
        <a:p>
          <a:endParaRPr lang="en-US"/>
        </a:p>
      </dgm:t>
    </dgm:pt>
    <dgm:pt modelId="{96156AF4-B787-4FCF-BBAF-6C13C8B8DF84}" type="sibTrans" cxnId="{FEDFA711-CA59-4677-9C87-2EC9735FCC9F}">
      <dgm:prSet/>
      <dgm:spPr/>
      <dgm:t>
        <a:bodyPr/>
        <a:lstStyle/>
        <a:p>
          <a:endParaRPr lang="en-US"/>
        </a:p>
      </dgm:t>
    </dgm:pt>
    <dgm:pt modelId="{7A4FBC88-B6B6-422A-BC6F-E547AF6F52C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algn="ctr" rtl="1"/>
          <a:r>
            <a:rPr lang="ar-EG" b="1" dirty="0" smtClean="0"/>
            <a:t>أرض مستوية أو شبه مستوية مختلفة الاتساع على سواحل البحار والمحيطات</a:t>
          </a:r>
          <a:endParaRPr lang="en-US" b="1" dirty="0"/>
        </a:p>
      </dgm:t>
    </dgm:pt>
    <dgm:pt modelId="{372EC1EE-262A-4FAE-BAC4-20C2026D0A08}" type="parTrans" cxnId="{A5A761E4-0AA7-45E3-A100-8F895B6AB45D}">
      <dgm:prSet/>
      <dgm:spPr/>
      <dgm:t>
        <a:bodyPr/>
        <a:lstStyle/>
        <a:p>
          <a:endParaRPr lang="en-US"/>
        </a:p>
      </dgm:t>
    </dgm:pt>
    <dgm:pt modelId="{FDFE538B-63F0-40CD-8044-DB9AC00F896F}" type="sibTrans" cxnId="{A5A761E4-0AA7-45E3-A100-8F895B6AB45D}">
      <dgm:prSet/>
      <dgm:spPr/>
      <dgm:t>
        <a:bodyPr/>
        <a:lstStyle/>
        <a:p>
          <a:endParaRPr lang="en-US"/>
        </a:p>
      </dgm:t>
    </dgm:pt>
    <dgm:pt modelId="{64843228-AA3E-4AC1-A0EA-081F28DB9FCE}" type="pres">
      <dgm:prSet presAssocID="{F0D81D2A-2C9F-42C3-91E5-A0E494EC8C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8AC58A-A2C0-4503-8359-F6557AE70341}" type="pres">
      <dgm:prSet presAssocID="{DABE8979-4136-4A8B-A67B-1997A54D9459}" presName="parentLin" presStyleCnt="0"/>
      <dgm:spPr/>
    </dgm:pt>
    <dgm:pt modelId="{D7133E67-D13F-4243-AF6A-0BE5AC247CBD}" type="pres">
      <dgm:prSet presAssocID="{DABE8979-4136-4A8B-A67B-1997A54D945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7528C41-0A8B-4982-AFAE-B776D4228A8C}" type="pres">
      <dgm:prSet presAssocID="{DABE8979-4136-4A8B-A67B-1997A54D94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2995A-90EB-45B2-AEAB-05F05C2B7E57}" type="pres">
      <dgm:prSet presAssocID="{DABE8979-4136-4A8B-A67B-1997A54D9459}" presName="negativeSpace" presStyleCnt="0"/>
      <dgm:spPr/>
    </dgm:pt>
    <dgm:pt modelId="{3F714864-F587-45BC-B0DF-E5521679DE4B}" type="pres">
      <dgm:prSet presAssocID="{DABE8979-4136-4A8B-A67B-1997A54D945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5A2CC9-7A6E-43BD-8729-170DEF4F7E09}" type="presOf" srcId="{DABE8979-4136-4A8B-A67B-1997A54D9459}" destId="{D7133E67-D13F-4243-AF6A-0BE5AC247CBD}" srcOrd="0" destOrd="0" presId="urn:microsoft.com/office/officeart/2005/8/layout/list1"/>
    <dgm:cxn modelId="{A10C3DFB-C831-4D71-9096-DD3894BC418A}" type="presOf" srcId="{7A4FBC88-B6B6-422A-BC6F-E547AF6F52C9}" destId="{3F714864-F587-45BC-B0DF-E5521679DE4B}" srcOrd="0" destOrd="0" presId="urn:microsoft.com/office/officeart/2005/8/layout/list1"/>
    <dgm:cxn modelId="{8E71D5D2-83FE-4AF7-9888-800FBCD3C35D}" type="presOf" srcId="{F0D81D2A-2C9F-42C3-91E5-A0E494EC8CD0}" destId="{64843228-AA3E-4AC1-A0EA-081F28DB9FCE}" srcOrd="0" destOrd="0" presId="urn:microsoft.com/office/officeart/2005/8/layout/list1"/>
    <dgm:cxn modelId="{A5A761E4-0AA7-45E3-A100-8F895B6AB45D}" srcId="{DABE8979-4136-4A8B-A67B-1997A54D9459}" destId="{7A4FBC88-B6B6-422A-BC6F-E547AF6F52C9}" srcOrd="0" destOrd="0" parTransId="{372EC1EE-262A-4FAE-BAC4-20C2026D0A08}" sibTransId="{FDFE538B-63F0-40CD-8044-DB9AC00F896F}"/>
    <dgm:cxn modelId="{26473A43-FE0E-485F-A24C-A4185F78B4D9}" type="presOf" srcId="{DABE8979-4136-4A8B-A67B-1997A54D9459}" destId="{E7528C41-0A8B-4982-AFAE-B776D4228A8C}" srcOrd="1" destOrd="0" presId="urn:microsoft.com/office/officeart/2005/8/layout/list1"/>
    <dgm:cxn modelId="{FEDFA711-CA59-4677-9C87-2EC9735FCC9F}" srcId="{F0D81D2A-2C9F-42C3-91E5-A0E494EC8CD0}" destId="{DABE8979-4136-4A8B-A67B-1997A54D9459}" srcOrd="0" destOrd="0" parTransId="{4B287505-A41D-4F0C-830F-C1D92EAF6519}" sibTransId="{96156AF4-B787-4FCF-BBAF-6C13C8B8DF84}"/>
    <dgm:cxn modelId="{42718D65-6E6C-4357-AB9F-47A8F9E05996}" type="presParOf" srcId="{64843228-AA3E-4AC1-A0EA-081F28DB9FCE}" destId="{1B8AC58A-A2C0-4503-8359-F6557AE70341}" srcOrd="0" destOrd="0" presId="urn:microsoft.com/office/officeart/2005/8/layout/list1"/>
    <dgm:cxn modelId="{9C9589F9-34B3-4FBA-9B4F-D36BBDC899E4}" type="presParOf" srcId="{1B8AC58A-A2C0-4503-8359-F6557AE70341}" destId="{D7133E67-D13F-4243-AF6A-0BE5AC247CBD}" srcOrd="0" destOrd="0" presId="urn:microsoft.com/office/officeart/2005/8/layout/list1"/>
    <dgm:cxn modelId="{67A71FEF-C272-4ED2-BA0F-99DBFF937B4A}" type="presParOf" srcId="{1B8AC58A-A2C0-4503-8359-F6557AE70341}" destId="{E7528C41-0A8B-4982-AFAE-B776D4228A8C}" srcOrd="1" destOrd="0" presId="urn:microsoft.com/office/officeart/2005/8/layout/list1"/>
    <dgm:cxn modelId="{82A2A410-DA2D-4D72-84A6-AC6C31785BC9}" type="presParOf" srcId="{64843228-AA3E-4AC1-A0EA-081F28DB9FCE}" destId="{DDF2995A-90EB-45B2-AEAB-05F05C2B7E57}" srcOrd="1" destOrd="0" presId="urn:microsoft.com/office/officeart/2005/8/layout/list1"/>
    <dgm:cxn modelId="{54D75219-3D2B-4BE5-82EC-E6CC449E0965}" type="presParOf" srcId="{64843228-AA3E-4AC1-A0EA-081F28DB9FCE}" destId="{3F714864-F587-45BC-B0DF-E5521679DE4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6072C64-8659-45F4-BB57-5C50A7C312BA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828D99-70C2-473A-BACF-7D1B50FD0C4F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اختلاف الاتساع</a:t>
          </a:r>
          <a:endParaRPr lang="en-US" sz="3200" b="1" dirty="0">
            <a:solidFill>
              <a:schemeClr val="tx1"/>
            </a:solidFill>
          </a:endParaRPr>
        </a:p>
      </dgm:t>
    </dgm:pt>
    <dgm:pt modelId="{5CF94624-9AF6-4129-8332-4C7DA6531741}" type="parTrans" cxnId="{286C2F1B-F758-4BDA-BD74-B4D0F7AF3B0A}">
      <dgm:prSet/>
      <dgm:spPr/>
      <dgm:t>
        <a:bodyPr/>
        <a:lstStyle/>
        <a:p>
          <a:endParaRPr lang="en-US"/>
        </a:p>
      </dgm:t>
    </dgm:pt>
    <dgm:pt modelId="{89559951-6CE7-458E-B08F-99C8B1670580}" type="sibTrans" cxnId="{286C2F1B-F758-4BDA-BD74-B4D0F7AF3B0A}">
      <dgm:prSet/>
      <dgm:spPr/>
      <dgm:t>
        <a:bodyPr/>
        <a:lstStyle/>
        <a:p>
          <a:endParaRPr lang="en-US"/>
        </a:p>
      </dgm:t>
    </dgm:pt>
    <dgm:pt modelId="{B2A1927F-364B-4122-95C9-140F74DD79B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مثل سهول البحر المتوسط تتميز بصلاحيتها للزراعة</a:t>
          </a:r>
          <a:endParaRPr lang="en-US" sz="2800" b="1" dirty="0">
            <a:solidFill>
              <a:schemeClr val="tx1"/>
            </a:solidFill>
          </a:endParaRPr>
        </a:p>
      </dgm:t>
    </dgm:pt>
    <dgm:pt modelId="{11DBE578-F7C8-4FD0-8E99-F9FC49D330BA}" type="parTrans" cxnId="{6704AD67-A213-47D3-8752-5C5826984A5F}">
      <dgm:prSet/>
      <dgm:spPr/>
      <dgm:t>
        <a:bodyPr/>
        <a:lstStyle/>
        <a:p>
          <a:endParaRPr lang="en-US"/>
        </a:p>
      </dgm:t>
    </dgm:pt>
    <dgm:pt modelId="{BE38BDD4-920F-4360-9FD4-232DEEED8921}" type="sibTrans" cxnId="{6704AD67-A213-47D3-8752-5C5826984A5F}">
      <dgm:prSet/>
      <dgm:spPr/>
      <dgm:t>
        <a:bodyPr/>
        <a:lstStyle/>
        <a:p>
          <a:endParaRPr lang="en-US"/>
        </a:p>
      </dgm:t>
    </dgm:pt>
    <dgm:pt modelId="{C1AC3A84-96EE-4021-84BD-FF80799037E1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سهول البحر الأحمر والخليج العربى تتميز باستخراج الثروات المعدنية ومصادر الطاقة منها </a:t>
          </a:r>
          <a:endParaRPr lang="en-US" sz="2800" b="1" dirty="0">
            <a:solidFill>
              <a:schemeClr val="tx1"/>
            </a:solidFill>
          </a:endParaRPr>
        </a:p>
      </dgm:t>
    </dgm:pt>
    <dgm:pt modelId="{7DADCC93-6D4A-4404-9F92-FF749A104BA1}" type="parTrans" cxnId="{1394D06D-4708-4014-A83A-B5A216258CAE}">
      <dgm:prSet/>
      <dgm:spPr/>
      <dgm:t>
        <a:bodyPr/>
        <a:lstStyle/>
        <a:p>
          <a:endParaRPr lang="en-US"/>
        </a:p>
      </dgm:t>
    </dgm:pt>
    <dgm:pt modelId="{A6B6CFF0-EF90-43C0-9634-F934D7529B48}" type="sibTrans" cxnId="{1394D06D-4708-4014-A83A-B5A216258CAE}">
      <dgm:prSet/>
      <dgm:spPr/>
      <dgm:t>
        <a:bodyPr/>
        <a:lstStyle/>
        <a:p>
          <a:endParaRPr lang="en-US"/>
        </a:p>
      </dgm:t>
    </dgm:pt>
    <dgm:pt modelId="{5CA1641F-23D2-44D9-8E2A-53410D22992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تنوع الموارد والاستخدامات</a:t>
          </a:r>
          <a:endParaRPr lang="en-US" sz="3200" b="1" dirty="0">
            <a:solidFill>
              <a:schemeClr val="tx1"/>
            </a:solidFill>
          </a:endParaRPr>
        </a:p>
      </dgm:t>
    </dgm:pt>
    <dgm:pt modelId="{257B8E94-B103-4384-847B-0554188B907E}" type="parTrans" cxnId="{EB437401-9451-4887-84C3-030F30D54E4C}">
      <dgm:prSet/>
      <dgm:spPr/>
      <dgm:t>
        <a:bodyPr/>
        <a:lstStyle/>
        <a:p>
          <a:endParaRPr lang="en-US"/>
        </a:p>
      </dgm:t>
    </dgm:pt>
    <dgm:pt modelId="{6C950F95-3A07-49C0-9478-B02D6B259BC7}" type="sibTrans" cxnId="{EB437401-9451-4887-84C3-030F30D54E4C}">
      <dgm:prSet/>
      <dgm:spPr/>
      <dgm:t>
        <a:bodyPr/>
        <a:lstStyle/>
        <a:p>
          <a:endParaRPr lang="en-US"/>
        </a:p>
      </dgm:t>
    </dgm:pt>
    <dgm:pt modelId="{274BEB10-C2EF-494A-BF76-4638619520A0}" type="pres">
      <dgm:prSet presAssocID="{76072C64-8659-45F4-BB57-5C50A7C312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F51FA6-68C0-4A4B-87ED-D027CA7A1ADC}" type="pres">
      <dgm:prSet presAssocID="{C1AC3A84-96EE-4021-84BD-FF80799037E1}" presName="boxAndChildren" presStyleCnt="0"/>
      <dgm:spPr/>
    </dgm:pt>
    <dgm:pt modelId="{F03738AC-3823-4D92-AD42-3E6CF2423317}" type="pres">
      <dgm:prSet presAssocID="{C1AC3A84-96EE-4021-84BD-FF80799037E1}" presName="parentTextBox" presStyleLbl="node1" presStyleIdx="0" presStyleCnt="4"/>
      <dgm:spPr/>
      <dgm:t>
        <a:bodyPr/>
        <a:lstStyle/>
        <a:p>
          <a:endParaRPr lang="en-US"/>
        </a:p>
      </dgm:t>
    </dgm:pt>
    <dgm:pt modelId="{E08964B9-C8EE-4563-9C8F-EDEF9165F674}" type="pres">
      <dgm:prSet presAssocID="{BE38BDD4-920F-4360-9FD4-232DEEED8921}" presName="sp" presStyleCnt="0"/>
      <dgm:spPr/>
    </dgm:pt>
    <dgm:pt modelId="{0BF611C5-7AF4-42D5-89AA-30122B16F693}" type="pres">
      <dgm:prSet presAssocID="{B2A1927F-364B-4122-95C9-140F74DD79B2}" presName="arrowAndChildren" presStyleCnt="0"/>
      <dgm:spPr/>
    </dgm:pt>
    <dgm:pt modelId="{F035050C-378A-4D1F-A1D8-978D5011730D}" type="pres">
      <dgm:prSet presAssocID="{B2A1927F-364B-4122-95C9-140F74DD79B2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C699272E-C200-49AD-B9A4-424511E596B4}" type="pres">
      <dgm:prSet presAssocID="{6C950F95-3A07-49C0-9478-B02D6B259BC7}" presName="sp" presStyleCnt="0"/>
      <dgm:spPr/>
    </dgm:pt>
    <dgm:pt modelId="{81D0B7FC-CB54-46DB-8CCF-8A79EC858A67}" type="pres">
      <dgm:prSet presAssocID="{5CA1641F-23D2-44D9-8E2A-53410D22992A}" presName="arrowAndChildren" presStyleCnt="0"/>
      <dgm:spPr/>
    </dgm:pt>
    <dgm:pt modelId="{FBE35868-6E1C-481B-9291-CEA079317A99}" type="pres">
      <dgm:prSet presAssocID="{5CA1641F-23D2-44D9-8E2A-53410D22992A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A0F77F5C-B8AC-457E-B77B-CF7DFB2D5A88}" type="pres">
      <dgm:prSet presAssocID="{89559951-6CE7-458E-B08F-99C8B1670580}" presName="sp" presStyleCnt="0"/>
      <dgm:spPr/>
    </dgm:pt>
    <dgm:pt modelId="{90CC25FC-A714-45D9-BC94-FF97E4F91541}" type="pres">
      <dgm:prSet presAssocID="{69828D99-70C2-473A-BACF-7D1B50FD0C4F}" presName="arrowAndChildren" presStyleCnt="0"/>
      <dgm:spPr/>
    </dgm:pt>
    <dgm:pt modelId="{68F4EA4E-92D7-474B-B419-6FE1E1E50649}" type="pres">
      <dgm:prSet presAssocID="{69828D99-70C2-473A-BACF-7D1B50FD0C4F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286C2F1B-F758-4BDA-BD74-B4D0F7AF3B0A}" srcId="{76072C64-8659-45F4-BB57-5C50A7C312BA}" destId="{69828D99-70C2-473A-BACF-7D1B50FD0C4F}" srcOrd="0" destOrd="0" parTransId="{5CF94624-9AF6-4129-8332-4C7DA6531741}" sibTransId="{89559951-6CE7-458E-B08F-99C8B1670580}"/>
    <dgm:cxn modelId="{1394D06D-4708-4014-A83A-B5A216258CAE}" srcId="{76072C64-8659-45F4-BB57-5C50A7C312BA}" destId="{C1AC3A84-96EE-4021-84BD-FF80799037E1}" srcOrd="3" destOrd="0" parTransId="{7DADCC93-6D4A-4404-9F92-FF749A104BA1}" sibTransId="{A6B6CFF0-EF90-43C0-9634-F934D7529B48}"/>
    <dgm:cxn modelId="{EB437401-9451-4887-84C3-030F30D54E4C}" srcId="{76072C64-8659-45F4-BB57-5C50A7C312BA}" destId="{5CA1641F-23D2-44D9-8E2A-53410D22992A}" srcOrd="1" destOrd="0" parTransId="{257B8E94-B103-4384-847B-0554188B907E}" sibTransId="{6C950F95-3A07-49C0-9478-B02D6B259BC7}"/>
    <dgm:cxn modelId="{C61D81BC-65D3-4EA7-8824-4C3B66E95D0D}" type="presOf" srcId="{76072C64-8659-45F4-BB57-5C50A7C312BA}" destId="{274BEB10-C2EF-494A-BF76-4638619520A0}" srcOrd="0" destOrd="0" presId="urn:microsoft.com/office/officeart/2005/8/layout/process4"/>
    <dgm:cxn modelId="{52079B84-DD35-4EF0-8EB1-CFA519B022E3}" type="presOf" srcId="{5CA1641F-23D2-44D9-8E2A-53410D22992A}" destId="{FBE35868-6E1C-481B-9291-CEA079317A99}" srcOrd="0" destOrd="0" presId="urn:microsoft.com/office/officeart/2005/8/layout/process4"/>
    <dgm:cxn modelId="{A6C39656-C4C6-4FAF-BDE3-B4087D76FBA4}" type="presOf" srcId="{69828D99-70C2-473A-BACF-7D1B50FD0C4F}" destId="{68F4EA4E-92D7-474B-B419-6FE1E1E50649}" srcOrd="0" destOrd="0" presId="urn:microsoft.com/office/officeart/2005/8/layout/process4"/>
    <dgm:cxn modelId="{8D806463-A4EC-47FC-B87E-B507C62D5B71}" type="presOf" srcId="{B2A1927F-364B-4122-95C9-140F74DD79B2}" destId="{F035050C-378A-4D1F-A1D8-978D5011730D}" srcOrd="0" destOrd="0" presId="urn:microsoft.com/office/officeart/2005/8/layout/process4"/>
    <dgm:cxn modelId="{3D596C1C-BFDD-4D0D-8386-EA0CFE5DAEF9}" type="presOf" srcId="{C1AC3A84-96EE-4021-84BD-FF80799037E1}" destId="{F03738AC-3823-4D92-AD42-3E6CF2423317}" srcOrd="0" destOrd="0" presId="urn:microsoft.com/office/officeart/2005/8/layout/process4"/>
    <dgm:cxn modelId="{6704AD67-A213-47D3-8752-5C5826984A5F}" srcId="{76072C64-8659-45F4-BB57-5C50A7C312BA}" destId="{B2A1927F-364B-4122-95C9-140F74DD79B2}" srcOrd="2" destOrd="0" parTransId="{11DBE578-F7C8-4FD0-8E99-F9FC49D330BA}" sibTransId="{BE38BDD4-920F-4360-9FD4-232DEEED8921}"/>
    <dgm:cxn modelId="{B9D1EA3E-9790-4AF7-9FC3-22E0F5A104C3}" type="presParOf" srcId="{274BEB10-C2EF-494A-BF76-4638619520A0}" destId="{E8F51FA6-68C0-4A4B-87ED-D027CA7A1ADC}" srcOrd="0" destOrd="0" presId="urn:microsoft.com/office/officeart/2005/8/layout/process4"/>
    <dgm:cxn modelId="{DFA03AF7-2F76-426B-9AE9-28E8C1F637B7}" type="presParOf" srcId="{E8F51FA6-68C0-4A4B-87ED-D027CA7A1ADC}" destId="{F03738AC-3823-4D92-AD42-3E6CF2423317}" srcOrd="0" destOrd="0" presId="urn:microsoft.com/office/officeart/2005/8/layout/process4"/>
    <dgm:cxn modelId="{BE75EC2B-87ED-4FCE-B350-051024D2A861}" type="presParOf" srcId="{274BEB10-C2EF-494A-BF76-4638619520A0}" destId="{E08964B9-C8EE-4563-9C8F-EDEF9165F674}" srcOrd="1" destOrd="0" presId="urn:microsoft.com/office/officeart/2005/8/layout/process4"/>
    <dgm:cxn modelId="{EB2C164B-5E42-4930-9B24-F5CCB37772D1}" type="presParOf" srcId="{274BEB10-C2EF-494A-BF76-4638619520A0}" destId="{0BF611C5-7AF4-42D5-89AA-30122B16F693}" srcOrd="2" destOrd="0" presId="urn:microsoft.com/office/officeart/2005/8/layout/process4"/>
    <dgm:cxn modelId="{1A7831E6-037F-43AB-BB0D-6B35CD0B52B8}" type="presParOf" srcId="{0BF611C5-7AF4-42D5-89AA-30122B16F693}" destId="{F035050C-378A-4D1F-A1D8-978D5011730D}" srcOrd="0" destOrd="0" presId="urn:microsoft.com/office/officeart/2005/8/layout/process4"/>
    <dgm:cxn modelId="{DB47EC13-7CF0-499D-80F8-4B2F2F41DF24}" type="presParOf" srcId="{274BEB10-C2EF-494A-BF76-4638619520A0}" destId="{C699272E-C200-49AD-B9A4-424511E596B4}" srcOrd="3" destOrd="0" presId="urn:microsoft.com/office/officeart/2005/8/layout/process4"/>
    <dgm:cxn modelId="{908B9F78-463B-4F0E-B2AF-8A4CDA015D0D}" type="presParOf" srcId="{274BEB10-C2EF-494A-BF76-4638619520A0}" destId="{81D0B7FC-CB54-46DB-8CCF-8A79EC858A67}" srcOrd="4" destOrd="0" presId="urn:microsoft.com/office/officeart/2005/8/layout/process4"/>
    <dgm:cxn modelId="{FED9A837-C299-4F56-97C6-B7B539E0324E}" type="presParOf" srcId="{81D0B7FC-CB54-46DB-8CCF-8A79EC858A67}" destId="{FBE35868-6E1C-481B-9291-CEA079317A99}" srcOrd="0" destOrd="0" presId="urn:microsoft.com/office/officeart/2005/8/layout/process4"/>
    <dgm:cxn modelId="{10AB0797-4CF9-4469-B64B-8DA826973958}" type="presParOf" srcId="{274BEB10-C2EF-494A-BF76-4638619520A0}" destId="{A0F77F5C-B8AC-457E-B77B-CF7DFB2D5A88}" srcOrd="5" destOrd="0" presId="urn:microsoft.com/office/officeart/2005/8/layout/process4"/>
    <dgm:cxn modelId="{6AA54200-0F72-4C65-8D07-601562F76A5E}" type="presParOf" srcId="{274BEB10-C2EF-494A-BF76-4638619520A0}" destId="{90CC25FC-A714-45D9-BC94-FF97E4F91541}" srcOrd="6" destOrd="0" presId="urn:microsoft.com/office/officeart/2005/8/layout/process4"/>
    <dgm:cxn modelId="{5737A9C7-C4CE-400D-A17B-9C3DB55B6C87}" type="presParOf" srcId="{90CC25FC-A714-45D9-BC94-FF97E4F91541}" destId="{68F4EA4E-92D7-474B-B419-6FE1E1E5064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0D81D2A-2C9F-42C3-91E5-A0E494EC8CD0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BE8979-4136-4A8B-A67B-1997A54D9459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السهول الصحراوية</a:t>
          </a:r>
          <a:endParaRPr lang="en-US" sz="4000" b="1" dirty="0">
            <a:solidFill>
              <a:schemeClr val="tx1"/>
            </a:solidFill>
          </a:endParaRPr>
        </a:p>
      </dgm:t>
    </dgm:pt>
    <dgm:pt modelId="{4B287505-A41D-4F0C-830F-C1D92EAF6519}" type="parTrans" cxnId="{FEDFA711-CA59-4677-9C87-2EC9735FCC9F}">
      <dgm:prSet/>
      <dgm:spPr/>
      <dgm:t>
        <a:bodyPr/>
        <a:lstStyle/>
        <a:p>
          <a:endParaRPr lang="en-US"/>
        </a:p>
      </dgm:t>
    </dgm:pt>
    <dgm:pt modelId="{96156AF4-B787-4FCF-BBAF-6C13C8B8DF84}" type="sibTrans" cxnId="{FEDFA711-CA59-4677-9C87-2EC9735FCC9F}">
      <dgm:prSet/>
      <dgm:spPr/>
      <dgm:t>
        <a:bodyPr/>
        <a:lstStyle/>
        <a:p>
          <a:endParaRPr lang="en-US"/>
        </a:p>
      </dgm:t>
    </dgm:pt>
    <dgm:pt modelId="{7A4FBC88-B6B6-422A-BC6F-E547AF6F52C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algn="ctr" rtl="1"/>
          <a:r>
            <a:rPr lang="ar-EG" b="1" dirty="0" smtClean="0"/>
            <a:t>سهول كونتها الرياح عن طريق النحت أو الإرساب </a:t>
          </a:r>
          <a:endParaRPr lang="en-US" b="1" dirty="0"/>
        </a:p>
      </dgm:t>
    </dgm:pt>
    <dgm:pt modelId="{372EC1EE-262A-4FAE-BAC4-20C2026D0A08}" type="parTrans" cxnId="{A5A761E4-0AA7-45E3-A100-8F895B6AB45D}">
      <dgm:prSet/>
      <dgm:spPr/>
      <dgm:t>
        <a:bodyPr/>
        <a:lstStyle/>
        <a:p>
          <a:endParaRPr lang="en-US"/>
        </a:p>
      </dgm:t>
    </dgm:pt>
    <dgm:pt modelId="{FDFE538B-63F0-40CD-8044-DB9AC00F896F}" type="sibTrans" cxnId="{A5A761E4-0AA7-45E3-A100-8F895B6AB45D}">
      <dgm:prSet/>
      <dgm:spPr/>
      <dgm:t>
        <a:bodyPr/>
        <a:lstStyle/>
        <a:p>
          <a:endParaRPr lang="en-US"/>
        </a:p>
      </dgm:t>
    </dgm:pt>
    <dgm:pt modelId="{64843228-AA3E-4AC1-A0EA-081F28DB9FCE}" type="pres">
      <dgm:prSet presAssocID="{F0D81D2A-2C9F-42C3-91E5-A0E494EC8C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8AC58A-A2C0-4503-8359-F6557AE70341}" type="pres">
      <dgm:prSet presAssocID="{DABE8979-4136-4A8B-A67B-1997A54D9459}" presName="parentLin" presStyleCnt="0"/>
      <dgm:spPr/>
    </dgm:pt>
    <dgm:pt modelId="{D7133E67-D13F-4243-AF6A-0BE5AC247CBD}" type="pres">
      <dgm:prSet presAssocID="{DABE8979-4136-4A8B-A67B-1997A54D945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7528C41-0A8B-4982-AFAE-B776D4228A8C}" type="pres">
      <dgm:prSet presAssocID="{DABE8979-4136-4A8B-A67B-1997A54D94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2995A-90EB-45B2-AEAB-05F05C2B7E57}" type="pres">
      <dgm:prSet presAssocID="{DABE8979-4136-4A8B-A67B-1997A54D9459}" presName="negativeSpace" presStyleCnt="0"/>
      <dgm:spPr/>
    </dgm:pt>
    <dgm:pt modelId="{3F714864-F587-45BC-B0DF-E5521679DE4B}" type="pres">
      <dgm:prSet presAssocID="{DABE8979-4136-4A8B-A67B-1997A54D945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5A2CC9-7A6E-43BD-8729-170DEF4F7E09}" type="presOf" srcId="{DABE8979-4136-4A8B-A67B-1997A54D9459}" destId="{D7133E67-D13F-4243-AF6A-0BE5AC247CBD}" srcOrd="0" destOrd="0" presId="urn:microsoft.com/office/officeart/2005/8/layout/list1"/>
    <dgm:cxn modelId="{A10C3DFB-C831-4D71-9096-DD3894BC418A}" type="presOf" srcId="{7A4FBC88-B6B6-422A-BC6F-E547AF6F52C9}" destId="{3F714864-F587-45BC-B0DF-E5521679DE4B}" srcOrd="0" destOrd="0" presId="urn:microsoft.com/office/officeart/2005/8/layout/list1"/>
    <dgm:cxn modelId="{8E71D5D2-83FE-4AF7-9888-800FBCD3C35D}" type="presOf" srcId="{F0D81D2A-2C9F-42C3-91E5-A0E494EC8CD0}" destId="{64843228-AA3E-4AC1-A0EA-081F28DB9FCE}" srcOrd="0" destOrd="0" presId="urn:microsoft.com/office/officeart/2005/8/layout/list1"/>
    <dgm:cxn modelId="{A5A761E4-0AA7-45E3-A100-8F895B6AB45D}" srcId="{DABE8979-4136-4A8B-A67B-1997A54D9459}" destId="{7A4FBC88-B6B6-422A-BC6F-E547AF6F52C9}" srcOrd="0" destOrd="0" parTransId="{372EC1EE-262A-4FAE-BAC4-20C2026D0A08}" sibTransId="{FDFE538B-63F0-40CD-8044-DB9AC00F896F}"/>
    <dgm:cxn modelId="{26473A43-FE0E-485F-A24C-A4185F78B4D9}" type="presOf" srcId="{DABE8979-4136-4A8B-A67B-1997A54D9459}" destId="{E7528C41-0A8B-4982-AFAE-B776D4228A8C}" srcOrd="1" destOrd="0" presId="urn:microsoft.com/office/officeart/2005/8/layout/list1"/>
    <dgm:cxn modelId="{FEDFA711-CA59-4677-9C87-2EC9735FCC9F}" srcId="{F0D81D2A-2C9F-42C3-91E5-A0E494EC8CD0}" destId="{DABE8979-4136-4A8B-A67B-1997A54D9459}" srcOrd="0" destOrd="0" parTransId="{4B287505-A41D-4F0C-830F-C1D92EAF6519}" sibTransId="{96156AF4-B787-4FCF-BBAF-6C13C8B8DF84}"/>
    <dgm:cxn modelId="{42718D65-6E6C-4357-AB9F-47A8F9E05996}" type="presParOf" srcId="{64843228-AA3E-4AC1-A0EA-081F28DB9FCE}" destId="{1B8AC58A-A2C0-4503-8359-F6557AE70341}" srcOrd="0" destOrd="0" presId="urn:microsoft.com/office/officeart/2005/8/layout/list1"/>
    <dgm:cxn modelId="{9C9589F9-34B3-4FBA-9B4F-D36BBDC899E4}" type="presParOf" srcId="{1B8AC58A-A2C0-4503-8359-F6557AE70341}" destId="{D7133E67-D13F-4243-AF6A-0BE5AC247CBD}" srcOrd="0" destOrd="0" presId="urn:microsoft.com/office/officeart/2005/8/layout/list1"/>
    <dgm:cxn modelId="{67A71FEF-C272-4ED2-BA0F-99DBFF937B4A}" type="presParOf" srcId="{1B8AC58A-A2C0-4503-8359-F6557AE70341}" destId="{E7528C41-0A8B-4982-AFAE-B776D4228A8C}" srcOrd="1" destOrd="0" presId="urn:microsoft.com/office/officeart/2005/8/layout/list1"/>
    <dgm:cxn modelId="{82A2A410-DA2D-4D72-84A6-AC6C31785BC9}" type="presParOf" srcId="{64843228-AA3E-4AC1-A0EA-081F28DB9FCE}" destId="{DDF2995A-90EB-45B2-AEAB-05F05C2B7E57}" srcOrd="1" destOrd="0" presId="urn:microsoft.com/office/officeart/2005/8/layout/list1"/>
    <dgm:cxn modelId="{54D75219-3D2B-4BE5-82EC-E6CC449E0965}" type="presParOf" srcId="{64843228-AA3E-4AC1-A0EA-081F28DB9FCE}" destId="{3F714864-F587-45BC-B0DF-E5521679DE4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E53BCE5-AE47-457E-8C13-5FA9F3E47F53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6DF85F9-BF2D-4228-9720-F2FC3EB3E19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أنوعها </a:t>
          </a:r>
          <a:endParaRPr lang="en-US" b="1" dirty="0">
            <a:solidFill>
              <a:schemeClr val="tx1"/>
            </a:solidFill>
          </a:endParaRPr>
        </a:p>
      </dgm:t>
    </dgm:pt>
    <dgm:pt modelId="{FD6D1DDC-3B26-40B3-A649-101D6C377B0C}" type="parTrans" cxnId="{BF8628D4-AABD-46D9-9FDF-D4A2FF4D092D}">
      <dgm:prSet/>
      <dgm:spPr/>
      <dgm:t>
        <a:bodyPr/>
        <a:lstStyle/>
        <a:p>
          <a:endParaRPr lang="en-US"/>
        </a:p>
      </dgm:t>
    </dgm:pt>
    <dgm:pt modelId="{1DD0A66E-5DAC-4C1C-8158-05B113A95445}" type="sibTrans" cxnId="{BF8628D4-AABD-46D9-9FDF-D4A2FF4D092D}">
      <dgm:prSet/>
      <dgm:spPr/>
      <dgm:t>
        <a:bodyPr/>
        <a:lstStyle/>
        <a:p>
          <a:endParaRPr lang="en-US"/>
        </a:p>
      </dgm:t>
    </dgm:pt>
    <dgm:pt modelId="{7BDDEDA4-59D2-485B-8F92-0B3AB6B6D60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سهول صخرية</a:t>
          </a:r>
          <a:endParaRPr lang="en-US" b="1" dirty="0">
            <a:solidFill>
              <a:schemeClr val="tx1"/>
            </a:solidFill>
          </a:endParaRPr>
        </a:p>
      </dgm:t>
    </dgm:pt>
    <dgm:pt modelId="{2C1EE698-B5EF-47FC-8366-3B5BF48D7390}" type="parTrans" cxnId="{EB8D7C4C-B898-4112-B99A-99F64C0FF042}">
      <dgm:prSet/>
      <dgm:spPr/>
      <dgm:t>
        <a:bodyPr/>
        <a:lstStyle/>
        <a:p>
          <a:endParaRPr lang="en-US"/>
        </a:p>
      </dgm:t>
    </dgm:pt>
    <dgm:pt modelId="{1112E314-8355-4E90-B3C4-82E1916FE562}" type="sibTrans" cxnId="{EB8D7C4C-B898-4112-B99A-99F64C0FF042}">
      <dgm:prSet/>
      <dgm:spPr/>
      <dgm:t>
        <a:bodyPr/>
        <a:lstStyle/>
        <a:p>
          <a:endParaRPr lang="en-US"/>
        </a:p>
      </dgm:t>
    </dgm:pt>
    <dgm:pt modelId="{56F7B1C7-C3BF-448B-B193-92D4344683F4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إرسابات رملية </a:t>
          </a:r>
        </a:p>
        <a:p>
          <a:r>
            <a:rPr lang="ar-EG" b="1" dirty="0" smtClean="0">
              <a:solidFill>
                <a:schemeClr val="tx1"/>
              </a:solidFill>
            </a:rPr>
            <a:t>( الكثبان الرملية )</a:t>
          </a:r>
          <a:endParaRPr lang="en-US" b="1" dirty="0">
            <a:solidFill>
              <a:schemeClr val="tx1"/>
            </a:solidFill>
          </a:endParaRPr>
        </a:p>
      </dgm:t>
    </dgm:pt>
    <dgm:pt modelId="{FA4106F4-DD8C-49D6-8BB6-0A26988B671F}" type="parTrans" cxnId="{EB952275-C7DD-4C96-BC9E-88798C2F57AB}">
      <dgm:prSet/>
      <dgm:spPr/>
      <dgm:t>
        <a:bodyPr/>
        <a:lstStyle/>
        <a:p>
          <a:endParaRPr lang="en-US"/>
        </a:p>
      </dgm:t>
    </dgm:pt>
    <dgm:pt modelId="{DA2FDAFA-6DCA-4A1B-8F5C-2E9295A13E13}" type="sibTrans" cxnId="{EB952275-C7DD-4C96-BC9E-88798C2F57AB}">
      <dgm:prSet/>
      <dgm:spPr/>
      <dgm:t>
        <a:bodyPr/>
        <a:lstStyle/>
        <a:p>
          <a:endParaRPr lang="en-US"/>
        </a:p>
      </dgm:t>
    </dgm:pt>
    <dgm:pt modelId="{4B919A6C-0B81-4F1D-B9BC-ED0EA5F9DD8E}" type="pres">
      <dgm:prSet presAssocID="{BE53BCE5-AE47-457E-8C13-5FA9F3E47F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CA695D-D326-4E11-9FF9-5978F3972B12}" type="pres">
      <dgm:prSet presAssocID="{C6DF85F9-BF2D-4228-9720-F2FC3EB3E194}" presName="vertOne" presStyleCnt="0"/>
      <dgm:spPr/>
    </dgm:pt>
    <dgm:pt modelId="{15EF2CF0-63CA-4D6F-AED2-F614ECB6B409}" type="pres">
      <dgm:prSet presAssocID="{C6DF85F9-BF2D-4228-9720-F2FC3EB3E19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423529-EE5C-4D6A-BFDF-B8B02DB17E89}" type="pres">
      <dgm:prSet presAssocID="{C6DF85F9-BF2D-4228-9720-F2FC3EB3E194}" presName="parTransOne" presStyleCnt="0"/>
      <dgm:spPr/>
    </dgm:pt>
    <dgm:pt modelId="{3F963F24-C163-4BDE-9E6C-BBB57D784328}" type="pres">
      <dgm:prSet presAssocID="{C6DF85F9-BF2D-4228-9720-F2FC3EB3E194}" presName="horzOne" presStyleCnt="0"/>
      <dgm:spPr/>
    </dgm:pt>
    <dgm:pt modelId="{F794E06D-39F7-48B6-A58A-04A5452A6E16}" type="pres">
      <dgm:prSet presAssocID="{56F7B1C7-C3BF-448B-B193-92D4344683F4}" presName="vertTwo" presStyleCnt="0"/>
      <dgm:spPr/>
    </dgm:pt>
    <dgm:pt modelId="{794FE1D8-B95A-43FE-8447-78D33CC482E8}" type="pres">
      <dgm:prSet presAssocID="{56F7B1C7-C3BF-448B-B193-92D4344683F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228C7C-4041-45E6-8B2E-9B6ADB92C942}" type="pres">
      <dgm:prSet presAssocID="{56F7B1C7-C3BF-448B-B193-92D4344683F4}" presName="horzTwo" presStyleCnt="0"/>
      <dgm:spPr/>
    </dgm:pt>
    <dgm:pt modelId="{BDFADCCA-D7C0-45F8-8BCB-2AEADC2FC857}" type="pres">
      <dgm:prSet presAssocID="{DA2FDAFA-6DCA-4A1B-8F5C-2E9295A13E13}" presName="sibSpaceTwo" presStyleCnt="0"/>
      <dgm:spPr/>
    </dgm:pt>
    <dgm:pt modelId="{E8718084-0F30-43FD-96E9-D2A46C19FB23}" type="pres">
      <dgm:prSet presAssocID="{7BDDEDA4-59D2-485B-8F92-0B3AB6B6D609}" presName="vertTwo" presStyleCnt="0"/>
      <dgm:spPr/>
    </dgm:pt>
    <dgm:pt modelId="{F687783A-4537-45F5-88EC-34537E66CF81}" type="pres">
      <dgm:prSet presAssocID="{7BDDEDA4-59D2-485B-8F92-0B3AB6B6D60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70B1D8-7446-4B2F-94CC-C03A1022C870}" type="pres">
      <dgm:prSet presAssocID="{7BDDEDA4-59D2-485B-8F92-0B3AB6B6D609}" presName="horzTwo" presStyleCnt="0"/>
      <dgm:spPr/>
    </dgm:pt>
  </dgm:ptLst>
  <dgm:cxnLst>
    <dgm:cxn modelId="{5DB1BFE1-3ABA-4FF3-AA4D-2D2FA7FDC22B}" type="presOf" srcId="{C6DF85F9-BF2D-4228-9720-F2FC3EB3E194}" destId="{15EF2CF0-63CA-4D6F-AED2-F614ECB6B409}" srcOrd="0" destOrd="0" presId="urn:microsoft.com/office/officeart/2005/8/layout/hierarchy4"/>
    <dgm:cxn modelId="{BF8628D4-AABD-46D9-9FDF-D4A2FF4D092D}" srcId="{BE53BCE5-AE47-457E-8C13-5FA9F3E47F53}" destId="{C6DF85F9-BF2D-4228-9720-F2FC3EB3E194}" srcOrd="0" destOrd="0" parTransId="{FD6D1DDC-3B26-40B3-A649-101D6C377B0C}" sibTransId="{1DD0A66E-5DAC-4C1C-8158-05B113A95445}"/>
    <dgm:cxn modelId="{EB952275-C7DD-4C96-BC9E-88798C2F57AB}" srcId="{C6DF85F9-BF2D-4228-9720-F2FC3EB3E194}" destId="{56F7B1C7-C3BF-448B-B193-92D4344683F4}" srcOrd="0" destOrd="0" parTransId="{FA4106F4-DD8C-49D6-8BB6-0A26988B671F}" sibTransId="{DA2FDAFA-6DCA-4A1B-8F5C-2E9295A13E13}"/>
    <dgm:cxn modelId="{D7ACCFE4-8F5F-4291-B6CD-70D5627F8355}" type="presOf" srcId="{56F7B1C7-C3BF-448B-B193-92D4344683F4}" destId="{794FE1D8-B95A-43FE-8447-78D33CC482E8}" srcOrd="0" destOrd="0" presId="urn:microsoft.com/office/officeart/2005/8/layout/hierarchy4"/>
    <dgm:cxn modelId="{4DAEBB91-808C-4E16-B1C9-123A7E04A7B2}" type="presOf" srcId="{BE53BCE5-AE47-457E-8C13-5FA9F3E47F53}" destId="{4B919A6C-0B81-4F1D-B9BC-ED0EA5F9DD8E}" srcOrd="0" destOrd="0" presId="urn:microsoft.com/office/officeart/2005/8/layout/hierarchy4"/>
    <dgm:cxn modelId="{EB8D7C4C-B898-4112-B99A-99F64C0FF042}" srcId="{C6DF85F9-BF2D-4228-9720-F2FC3EB3E194}" destId="{7BDDEDA4-59D2-485B-8F92-0B3AB6B6D609}" srcOrd="1" destOrd="0" parTransId="{2C1EE698-B5EF-47FC-8366-3B5BF48D7390}" sibTransId="{1112E314-8355-4E90-B3C4-82E1916FE562}"/>
    <dgm:cxn modelId="{98AB15B8-1658-4206-BE02-0C9AA321199E}" type="presOf" srcId="{7BDDEDA4-59D2-485B-8F92-0B3AB6B6D609}" destId="{F687783A-4537-45F5-88EC-34537E66CF81}" srcOrd="0" destOrd="0" presId="urn:microsoft.com/office/officeart/2005/8/layout/hierarchy4"/>
    <dgm:cxn modelId="{BF4A7F31-5401-4EB7-9265-48E0968A7D54}" type="presParOf" srcId="{4B919A6C-0B81-4F1D-B9BC-ED0EA5F9DD8E}" destId="{78CA695D-D326-4E11-9FF9-5978F3972B12}" srcOrd="0" destOrd="0" presId="urn:microsoft.com/office/officeart/2005/8/layout/hierarchy4"/>
    <dgm:cxn modelId="{6842A008-F4B6-433C-810E-84705AD46C40}" type="presParOf" srcId="{78CA695D-D326-4E11-9FF9-5978F3972B12}" destId="{15EF2CF0-63CA-4D6F-AED2-F614ECB6B409}" srcOrd="0" destOrd="0" presId="urn:microsoft.com/office/officeart/2005/8/layout/hierarchy4"/>
    <dgm:cxn modelId="{44E05326-E5D9-4616-913C-F6DB6CFAAF49}" type="presParOf" srcId="{78CA695D-D326-4E11-9FF9-5978F3972B12}" destId="{20423529-EE5C-4D6A-BFDF-B8B02DB17E89}" srcOrd="1" destOrd="0" presId="urn:microsoft.com/office/officeart/2005/8/layout/hierarchy4"/>
    <dgm:cxn modelId="{306B26B3-FA94-4280-86E1-781FC9149941}" type="presParOf" srcId="{78CA695D-D326-4E11-9FF9-5978F3972B12}" destId="{3F963F24-C163-4BDE-9E6C-BBB57D784328}" srcOrd="2" destOrd="0" presId="urn:microsoft.com/office/officeart/2005/8/layout/hierarchy4"/>
    <dgm:cxn modelId="{7FB6B850-7928-4730-AE9D-38D566F2B342}" type="presParOf" srcId="{3F963F24-C163-4BDE-9E6C-BBB57D784328}" destId="{F794E06D-39F7-48B6-A58A-04A5452A6E16}" srcOrd="0" destOrd="0" presId="urn:microsoft.com/office/officeart/2005/8/layout/hierarchy4"/>
    <dgm:cxn modelId="{441AEA05-0349-412D-BD36-E0C3437751AC}" type="presParOf" srcId="{F794E06D-39F7-48B6-A58A-04A5452A6E16}" destId="{794FE1D8-B95A-43FE-8447-78D33CC482E8}" srcOrd="0" destOrd="0" presId="urn:microsoft.com/office/officeart/2005/8/layout/hierarchy4"/>
    <dgm:cxn modelId="{BE94087A-AB07-42C6-B080-EAF2E68F88B2}" type="presParOf" srcId="{F794E06D-39F7-48B6-A58A-04A5452A6E16}" destId="{1D228C7C-4041-45E6-8B2E-9B6ADB92C942}" srcOrd="1" destOrd="0" presId="urn:microsoft.com/office/officeart/2005/8/layout/hierarchy4"/>
    <dgm:cxn modelId="{1327FDBD-B434-4FBD-81D9-7BA1E2D41900}" type="presParOf" srcId="{3F963F24-C163-4BDE-9E6C-BBB57D784328}" destId="{BDFADCCA-D7C0-45F8-8BCB-2AEADC2FC857}" srcOrd="1" destOrd="0" presId="urn:microsoft.com/office/officeart/2005/8/layout/hierarchy4"/>
    <dgm:cxn modelId="{9AB3F569-3BAF-44AA-A0B1-E3A7E2C1C535}" type="presParOf" srcId="{3F963F24-C163-4BDE-9E6C-BBB57D784328}" destId="{E8718084-0F30-43FD-96E9-D2A46C19FB23}" srcOrd="2" destOrd="0" presId="urn:microsoft.com/office/officeart/2005/8/layout/hierarchy4"/>
    <dgm:cxn modelId="{40FB981D-3D72-491C-904E-4B600AC497D1}" type="presParOf" srcId="{E8718084-0F30-43FD-96E9-D2A46C19FB23}" destId="{F687783A-4537-45F5-88EC-34537E66CF81}" srcOrd="0" destOrd="0" presId="urn:microsoft.com/office/officeart/2005/8/layout/hierarchy4"/>
    <dgm:cxn modelId="{F7A9EF1F-07B5-4FDA-907C-799195A64019}" type="presParOf" srcId="{E8718084-0F30-43FD-96E9-D2A46C19FB23}" destId="{D270B1D8-7446-4B2F-94CC-C03A1022C87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57C3C-9A6F-41BB-934A-67555E1A78BF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5EDE70A-7760-4F5E-9513-89627678F52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عوامل تشكيل سطح الأرض</a:t>
          </a:r>
          <a:endParaRPr lang="en-US" b="1" dirty="0">
            <a:solidFill>
              <a:schemeClr val="tx1"/>
            </a:solidFill>
          </a:endParaRPr>
        </a:p>
      </dgm:t>
    </dgm:pt>
    <dgm:pt modelId="{5CC122F8-6063-4D7B-AAA8-EE90BB45F00B}" type="parTrans" cxnId="{2C5040A3-A3CA-4E9D-BEFD-A6E82915BCE4}">
      <dgm:prSet/>
      <dgm:spPr/>
      <dgm:t>
        <a:bodyPr/>
        <a:lstStyle/>
        <a:p>
          <a:endParaRPr lang="en-US"/>
        </a:p>
      </dgm:t>
    </dgm:pt>
    <dgm:pt modelId="{05B1C9C5-4B32-48CD-96F6-D5E53FBDC2E6}" type="sibTrans" cxnId="{2C5040A3-A3CA-4E9D-BEFD-A6E82915BCE4}">
      <dgm:prSet/>
      <dgm:spPr/>
      <dgm:t>
        <a:bodyPr/>
        <a:lstStyle/>
        <a:p>
          <a:endParaRPr lang="en-US"/>
        </a:p>
      </dgm:t>
    </dgm:pt>
    <dgm:pt modelId="{BD010DAD-BFAB-4946-B236-04B5950B0C6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الحركات الانكسارية</a:t>
          </a:r>
          <a:endParaRPr lang="en-US" b="1" dirty="0">
            <a:solidFill>
              <a:schemeClr val="tx1"/>
            </a:solidFill>
          </a:endParaRPr>
        </a:p>
      </dgm:t>
    </dgm:pt>
    <dgm:pt modelId="{319189D9-7878-42BF-A749-AC3ED16507D4}" type="parTrans" cxnId="{A2950516-197D-4BD3-A38D-9FC5E649E346}">
      <dgm:prSet/>
      <dgm:spPr/>
      <dgm:t>
        <a:bodyPr/>
        <a:lstStyle/>
        <a:p>
          <a:endParaRPr lang="en-US"/>
        </a:p>
      </dgm:t>
    </dgm:pt>
    <dgm:pt modelId="{1F47B712-B1BF-4E27-BCF4-A7149E13679A}" type="sibTrans" cxnId="{A2950516-197D-4BD3-A38D-9FC5E649E346}">
      <dgm:prSet/>
      <dgm:spPr/>
      <dgm:t>
        <a:bodyPr/>
        <a:lstStyle/>
        <a:p>
          <a:endParaRPr lang="en-US"/>
        </a:p>
      </dgm:t>
    </dgm:pt>
    <dgm:pt modelId="{B01ED2A8-2633-4627-BB2E-7600AEBA314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الحركات الالتوائية</a:t>
          </a:r>
          <a:endParaRPr lang="en-US" b="1" dirty="0">
            <a:solidFill>
              <a:schemeClr val="tx1"/>
            </a:solidFill>
          </a:endParaRPr>
        </a:p>
      </dgm:t>
    </dgm:pt>
    <dgm:pt modelId="{C6ADDFBA-6A11-4EE1-9697-144168070E31}" type="parTrans" cxnId="{92305A6F-327F-4641-961B-F04CCB5EE91A}">
      <dgm:prSet/>
      <dgm:spPr/>
      <dgm:t>
        <a:bodyPr/>
        <a:lstStyle/>
        <a:p>
          <a:endParaRPr lang="en-US"/>
        </a:p>
      </dgm:t>
    </dgm:pt>
    <dgm:pt modelId="{4DAFA626-6F46-4C27-A5F1-890E5A76EF84}" type="sibTrans" cxnId="{92305A6F-327F-4641-961B-F04CCB5EE91A}">
      <dgm:prSet/>
      <dgm:spPr/>
      <dgm:t>
        <a:bodyPr/>
        <a:lstStyle/>
        <a:p>
          <a:endParaRPr lang="en-US"/>
        </a:p>
      </dgm:t>
    </dgm:pt>
    <dgm:pt modelId="{68E9F019-F25C-4346-B0AB-9A218511B4CB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الثورات البركانية</a:t>
          </a:r>
          <a:endParaRPr lang="en-US" b="1" dirty="0">
            <a:solidFill>
              <a:schemeClr val="tx1"/>
            </a:solidFill>
          </a:endParaRPr>
        </a:p>
      </dgm:t>
    </dgm:pt>
    <dgm:pt modelId="{837EFDC6-48F8-4656-81B5-290D52A14D09}" type="sibTrans" cxnId="{D7D47DED-9FC9-46DD-B93E-B2E8A7345D12}">
      <dgm:prSet/>
      <dgm:spPr/>
      <dgm:t>
        <a:bodyPr/>
        <a:lstStyle/>
        <a:p>
          <a:endParaRPr lang="en-US"/>
        </a:p>
      </dgm:t>
    </dgm:pt>
    <dgm:pt modelId="{8E7E7EF5-4097-4A17-9126-870FDB9EB9A8}" type="parTrans" cxnId="{D7D47DED-9FC9-46DD-B93E-B2E8A7345D12}">
      <dgm:prSet/>
      <dgm:spPr/>
      <dgm:t>
        <a:bodyPr/>
        <a:lstStyle/>
        <a:p>
          <a:endParaRPr lang="en-US"/>
        </a:p>
      </dgm:t>
    </dgm:pt>
    <dgm:pt modelId="{E3E15634-8FCD-4FB2-B1F4-68A6DDEC72A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أولا : العوامل الباطنية : تحدث من باطن الأرض </a:t>
          </a:r>
          <a:endParaRPr lang="en-US" b="1" dirty="0">
            <a:solidFill>
              <a:schemeClr val="tx1"/>
            </a:solidFill>
          </a:endParaRPr>
        </a:p>
      </dgm:t>
    </dgm:pt>
    <dgm:pt modelId="{8ADAB8CC-6D4C-4F0E-A6EC-19BCA7D31E38}" type="sibTrans" cxnId="{27EED1CC-4195-4FDF-A456-711D1DE4BA8D}">
      <dgm:prSet/>
      <dgm:spPr/>
      <dgm:t>
        <a:bodyPr/>
        <a:lstStyle/>
        <a:p>
          <a:endParaRPr lang="en-US"/>
        </a:p>
      </dgm:t>
    </dgm:pt>
    <dgm:pt modelId="{49301894-5725-46D3-8691-4F8C0D232DF6}" type="parTrans" cxnId="{27EED1CC-4195-4FDF-A456-711D1DE4BA8D}">
      <dgm:prSet/>
      <dgm:spPr/>
      <dgm:t>
        <a:bodyPr/>
        <a:lstStyle/>
        <a:p>
          <a:endParaRPr lang="en-US"/>
        </a:p>
      </dgm:t>
    </dgm:pt>
    <dgm:pt modelId="{18FD784C-3947-4F26-A2EE-452CF7283555}" type="pres">
      <dgm:prSet presAssocID="{F7D57C3C-9A6F-41BB-934A-67555E1A78B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245C01-AFD0-403D-A036-29AAA79424D7}" type="pres">
      <dgm:prSet presAssocID="{25EDE70A-7760-4F5E-9513-89627678F523}" presName="vertOne" presStyleCnt="0"/>
      <dgm:spPr/>
    </dgm:pt>
    <dgm:pt modelId="{3677998B-D7DB-4A96-98DF-0829416243DD}" type="pres">
      <dgm:prSet presAssocID="{25EDE70A-7760-4F5E-9513-89627678F52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AF97E-779E-432F-BF5D-A235F9049C46}" type="pres">
      <dgm:prSet presAssocID="{25EDE70A-7760-4F5E-9513-89627678F523}" presName="parTransOne" presStyleCnt="0"/>
      <dgm:spPr/>
    </dgm:pt>
    <dgm:pt modelId="{E41DF202-CC42-46C3-A7BB-C5B648A3B7B0}" type="pres">
      <dgm:prSet presAssocID="{25EDE70A-7760-4F5E-9513-89627678F523}" presName="horzOne" presStyleCnt="0"/>
      <dgm:spPr/>
    </dgm:pt>
    <dgm:pt modelId="{5F095C20-1963-4DE9-8415-F01B5271E5AC}" type="pres">
      <dgm:prSet presAssocID="{E3E15634-8FCD-4FB2-B1F4-68A6DDEC72A6}" presName="vertTwo" presStyleCnt="0"/>
      <dgm:spPr/>
    </dgm:pt>
    <dgm:pt modelId="{535B49B6-5E02-4D12-AB88-373EB60A8B4C}" type="pres">
      <dgm:prSet presAssocID="{E3E15634-8FCD-4FB2-B1F4-68A6DDEC72A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6A8AB0-80BF-4094-B86A-03D2F22B100D}" type="pres">
      <dgm:prSet presAssocID="{E3E15634-8FCD-4FB2-B1F4-68A6DDEC72A6}" presName="parTransTwo" presStyleCnt="0"/>
      <dgm:spPr/>
    </dgm:pt>
    <dgm:pt modelId="{BF0F92D6-3EA5-483A-B41C-F157D72255F3}" type="pres">
      <dgm:prSet presAssocID="{E3E15634-8FCD-4FB2-B1F4-68A6DDEC72A6}" presName="horzTwo" presStyleCnt="0"/>
      <dgm:spPr/>
    </dgm:pt>
    <dgm:pt modelId="{29F9D300-F05B-43DA-98FF-B06510960CDC}" type="pres">
      <dgm:prSet presAssocID="{68E9F019-F25C-4346-B0AB-9A218511B4CB}" presName="vertThree" presStyleCnt="0"/>
      <dgm:spPr/>
    </dgm:pt>
    <dgm:pt modelId="{07DD0282-E0FF-4659-843F-2B1C538EDA4E}" type="pres">
      <dgm:prSet presAssocID="{68E9F019-F25C-4346-B0AB-9A218511B4C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CE7BA5-7C15-4E16-B457-27BE4D1A6801}" type="pres">
      <dgm:prSet presAssocID="{68E9F019-F25C-4346-B0AB-9A218511B4CB}" presName="horzThree" presStyleCnt="0"/>
      <dgm:spPr/>
    </dgm:pt>
    <dgm:pt modelId="{963D7C04-DFD8-4B8B-9DC2-9733FF1B5768}" type="pres">
      <dgm:prSet presAssocID="{837EFDC6-48F8-4656-81B5-290D52A14D09}" presName="sibSpaceThree" presStyleCnt="0"/>
      <dgm:spPr/>
    </dgm:pt>
    <dgm:pt modelId="{BBDA5CE5-64A8-472D-AD61-CF210CB66432}" type="pres">
      <dgm:prSet presAssocID="{BD010DAD-BFAB-4946-B236-04B5950B0C6F}" presName="vertThree" presStyleCnt="0"/>
      <dgm:spPr/>
    </dgm:pt>
    <dgm:pt modelId="{64EBFF5D-7680-4060-B27D-AE11FAA224BB}" type="pres">
      <dgm:prSet presAssocID="{BD010DAD-BFAB-4946-B236-04B5950B0C6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F21813-C66C-41F9-A43F-8D216AECCC9E}" type="pres">
      <dgm:prSet presAssocID="{BD010DAD-BFAB-4946-B236-04B5950B0C6F}" presName="horzThree" presStyleCnt="0"/>
      <dgm:spPr/>
    </dgm:pt>
    <dgm:pt modelId="{F446B10A-CEA5-4903-8232-82924E6EFA5D}" type="pres">
      <dgm:prSet presAssocID="{1F47B712-B1BF-4E27-BCF4-A7149E13679A}" presName="sibSpaceThree" presStyleCnt="0"/>
      <dgm:spPr/>
    </dgm:pt>
    <dgm:pt modelId="{D990C1DF-5F3E-4CBB-BDA2-2A301066DD8F}" type="pres">
      <dgm:prSet presAssocID="{B01ED2A8-2633-4627-BB2E-7600AEBA3140}" presName="vertThree" presStyleCnt="0"/>
      <dgm:spPr/>
    </dgm:pt>
    <dgm:pt modelId="{D21BA17E-734C-40CF-9C45-FE14D0C02E90}" type="pres">
      <dgm:prSet presAssocID="{B01ED2A8-2633-4627-BB2E-7600AEBA314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ACF85-3176-4B49-8EB9-05657944A02B}" type="pres">
      <dgm:prSet presAssocID="{B01ED2A8-2633-4627-BB2E-7600AEBA3140}" presName="horzThree" presStyleCnt="0"/>
      <dgm:spPr/>
    </dgm:pt>
  </dgm:ptLst>
  <dgm:cxnLst>
    <dgm:cxn modelId="{A2950516-197D-4BD3-A38D-9FC5E649E346}" srcId="{E3E15634-8FCD-4FB2-B1F4-68A6DDEC72A6}" destId="{BD010DAD-BFAB-4946-B236-04B5950B0C6F}" srcOrd="1" destOrd="0" parTransId="{319189D9-7878-42BF-A749-AC3ED16507D4}" sibTransId="{1F47B712-B1BF-4E27-BCF4-A7149E13679A}"/>
    <dgm:cxn modelId="{F4525EB4-6623-49BA-94DF-A6262AEC4061}" type="presOf" srcId="{BD010DAD-BFAB-4946-B236-04B5950B0C6F}" destId="{64EBFF5D-7680-4060-B27D-AE11FAA224BB}" srcOrd="0" destOrd="0" presId="urn:microsoft.com/office/officeart/2005/8/layout/hierarchy4"/>
    <dgm:cxn modelId="{2C5040A3-A3CA-4E9D-BEFD-A6E82915BCE4}" srcId="{F7D57C3C-9A6F-41BB-934A-67555E1A78BF}" destId="{25EDE70A-7760-4F5E-9513-89627678F523}" srcOrd="0" destOrd="0" parTransId="{5CC122F8-6063-4D7B-AAA8-EE90BB45F00B}" sibTransId="{05B1C9C5-4B32-48CD-96F6-D5E53FBDC2E6}"/>
    <dgm:cxn modelId="{DB1C28BC-26CE-49AE-B3FE-447AD2E2F55D}" type="presOf" srcId="{F7D57C3C-9A6F-41BB-934A-67555E1A78BF}" destId="{18FD784C-3947-4F26-A2EE-452CF7283555}" srcOrd="0" destOrd="0" presId="urn:microsoft.com/office/officeart/2005/8/layout/hierarchy4"/>
    <dgm:cxn modelId="{D7D47DED-9FC9-46DD-B93E-B2E8A7345D12}" srcId="{E3E15634-8FCD-4FB2-B1F4-68A6DDEC72A6}" destId="{68E9F019-F25C-4346-B0AB-9A218511B4CB}" srcOrd="0" destOrd="0" parTransId="{8E7E7EF5-4097-4A17-9126-870FDB9EB9A8}" sibTransId="{837EFDC6-48F8-4656-81B5-290D52A14D09}"/>
    <dgm:cxn modelId="{C05AC8B0-66A5-4469-AC68-75F5C60012E5}" type="presOf" srcId="{25EDE70A-7760-4F5E-9513-89627678F523}" destId="{3677998B-D7DB-4A96-98DF-0829416243DD}" srcOrd="0" destOrd="0" presId="urn:microsoft.com/office/officeart/2005/8/layout/hierarchy4"/>
    <dgm:cxn modelId="{9F91AD1C-F55F-4D1D-9ECB-42421458A2E2}" type="presOf" srcId="{E3E15634-8FCD-4FB2-B1F4-68A6DDEC72A6}" destId="{535B49B6-5E02-4D12-AB88-373EB60A8B4C}" srcOrd="0" destOrd="0" presId="urn:microsoft.com/office/officeart/2005/8/layout/hierarchy4"/>
    <dgm:cxn modelId="{8C2D6DC0-8E95-442C-BE3C-F1442989781D}" type="presOf" srcId="{B01ED2A8-2633-4627-BB2E-7600AEBA3140}" destId="{D21BA17E-734C-40CF-9C45-FE14D0C02E90}" srcOrd="0" destOrd="0" presId="urn:microsoft.com/office/officeart/2005/8/layout/hierarchy4"/>
    <dgm:cxn modelId="{92305A6F-327F-4641-961B-F04CCB5EE91A}" srcId="{E3E15634-8FCD-4FB2-B1F4-68A6DDEC72A6}" destId="{B01ED2A8-2633-4627-BB2E-7600AEBA3140}" srcOrd="2" destOrd="0" parTransId="{C6ADDFBA-6A11-4EE1-9697-144168070E31}" sibTransId="{4DAFA626-6F46-4C27-A5F1-890E5A76EF84}"/>
    <dgm:cxn modelId="{27EED1CC-4195-4FDF-A456-711D1DE4BA8D}" srcId="{25EDE70A-7760-4F5E-9513-89627678F523}" destId="{E3E15634-8FCD-4FB2-B1F4-68A6DDEC72A6}" srcOrd="0" destOrd="0" parTransId="{49301894-5725-46D3-8691-4F8C0D232DF6}" sibTransId="{8ADAB8CC-6D4C-4F0E-A6EC-19BCA7D31E38}"/>
    <dgm:cxn modelId="{AD0F6364-2EEE-496D-9F3A-3E8A7D9D47F4}" type="presOf" srcId="{68E9F019-F25C-4346-B0AB-9A218511B4CB}" destId="{07DD0282-E0FF-4659-843F-2B1C538EDA4E}" srcOrd="0" destOrd="0" presId="urn:microsoft.com/office/officeart/2005/8/layout/hierarchy4"/>
    <dgm:cxn modelId="{7E2F2FCC-CFB5-4F0C-A3E2-BCA430EB4AD3}" type="presParOf" srcId="{18FD784C-3947-4F26-A2EE-452CF7283555}" destId="{64245C01-AFD0-403D-A036-29AAA79424D7}" srcOrd="0" destOrd="0" presId="urn:microsoft.com/office/officeart/2005/8/layout/hierarchy4"/>
    <dgm:cxn modelId="{705253E1-0E1E-4D90-A795-A0E305ACCF6F}" type="presParOf" srcId="{64245C01-AFD0-403D-A036-29AAA79424D7}" destId="{3677998B-D7DB-4A96-98DF-0829416243DD}" srcOrd="0" destOrd="0" presId="urn:microsoft.com/office/officeart/2005/8/layout/hierarchy4"/>
    <dgm:cxn modelId="{62521E37-21B3-4E34-8941-579AE8AD0ACA}" type="presParOf" srcId="{64245C01-AFD0-403D-A036-29AAA79424D7}" destId="{3B7AF97E-779E-432F-BF5D-A235F9049C46}" srcOrd="1" destOrd="0" presId="urn:microsoft.com/office/officeart/2005/8/layout/hierarchy4"/>
    <dgm:cxn modelId="{F1F97283-6952-4CF6-B593-59B65536C74D}" type="presParOf" srcId="{64245C01-AFD0-403D-A036-29AAA79424D7}" destId="{E41DF202-CC42-46C3-A7BB-C5B648A3B7B0}" srcOrd="2" destOrd="0" presId="urn:microsoft.com/office/officeart/2005/8/layout/hierarchy4"/>
    <dgm:cxn modelId="{1C1A8F72-9938-4E1D-80AD-DB55A86F8C7B}" type="presParOf" srcId="{E41DF202-CC42-46C3-A7BB-C5B648A3B7B0}" destId="{5F095C20-1963-4DE9-8415-F01B5271E5AC}" srcOrd="0" destOrd="0" presId="urn:microsoft.com/office/officeart/2005/8/layout/hierarchy4"/>
    <dgm:cxn modelId="{AFF3177F-9C8C-4F9C-BF75-A16F57D7EE5A}" type="presParOf" srcId="{5F095C20-1963-4DE9-8415-F01B5271E5AC}" destId="{535B49B6-5E02-4D12-AB88-373EB60A8B4C}" srcOrd="0" destOrd="0" presId="urn:microsoft.com/office/officeart/2005/8/layout/hierarchy4"/>
    <dgm:cxn modelId="{A576AE1F-A7A0-4B14-8A5D-532DFAA9270E}" type="presParOf" srcId="{5F095C20-1963-4DE9-8415-F01B5271E5AC}" destId="{B86A8AB0-80BF-4094-B86A-03D2F22B100D}" srcOrd="1" destOrd="0" presId="urn:microsoft.com/office/officeart/2005/8/layout/hierarchy4"/>
    <dgm:cxn modelId="{03785C27-7451-4151-A6A4-102C4831D247}" type="presParOf" srcId="{5F095C20-1963-4DE9-8415-F01B5271E5AC}" destId="{BF0F92D6-3EA5-483A-B41C-F157D72255F3}" srcOrd="2" destOrd="0" presId="urn:microsoft.com/office/officeart/2005/8/layout/hierarchy4"/>
    <dgm:cxn modelId="{CF20F118-DD05-4615-8316-DAB9A3B1B48F}" type="presParOf" srcId="{BF0F92D6-3EA5-483A-B41C-F157D72255F3}" destId="{29F9D300-F05B-43DA-98FF-B06510960CDC}" srcOrd="0" destOrd="0" presId="urn:microsoft.com/office/officeart/2005/8/layout/hierarchy4"/>
    <dgm:cxn modelId="{90FEE59C-4914-4977-B3E3-6D37522839D3}" type="presParOf" srcId="{29F9D300-F05B-43DA-98FF-B06510960CDC}" destId="{07DD0282-E0FF-4659-843F-2B1C538EDA4E}" srcOrd="0" destOrd="0" presId="urn:microsoft.com/office/officeart/2005/8/layout/hierarchy4"/>
    <dgm:cxn modelId="{A23773D4-AFAD-4784-B8F5-E2C37017A4BC}" type="presParOf" srcId="{29F9D300-F05B-43DA-98FF-B06510960CDC}" destId="{4DCE7BA5-7C15-4E16-B457-27BE4D1A6801}" srcOrd="1" destOrd="0" presId="urn:microsoft.com/office/officeart/2005/8/layout/hierarchy4"/>
    <dgm:cxn modelId="{1FB40CF3-8A6A-43F5-80C5-2FE8EE728962}" type="presParOf" srcId="{BF0F92D6-3EA5-483A-B41C-F157D72255F3}" destId="{963D7C04-DFD8-4B8B-9DC2-9733FF1B5768}" srcOrd="1" destOrd="0" presId="urn:microsoft.com/office/officeart/2005/8/layout/hierarchy4"/>
    <dgm:cxn modelId="{92292A5B-A4FE-446C-962C-CE2886E4BE3A}" type="presParOf" srcId="{BF0F92D6-3EA5-483A-B41C-F157D72255F3}" destId="{BBDA5CE5-64A8-472D-AD61-CF210CB66432}" srcOrd="2" destOrd="0" presId="urn:microsoft.com/office/officeart/2005/8/layout/hierarchy4"/>
    <dgm:cxn modelId="{1210F69D-A335-4CD4-835A-D61676B1D5DC}" type="presParOf" srcId="{BBDA5CE5-64A8-472D-AD61-CF210CB66432}" destId="{64EBFF5D-7680-4060-B27D-AE11FAA224BB}" srcOrd="0" destOrd="0" presId="urn:microsoft.com/office/officeart/2005/8/layout/hierarchy4"/>
    <dgm:cxn modelId="{20FACE4D-528B-4933-AABA-67213B936F8B}" type="presParOf" srcId="{BBDA5CE5-64A8-472D-AD61-CF210CB66432}" destId="{7DF21813-C66C-41F9-A43F-8D216AECCC9E}" srcOrd="1" destOrd="0" presId="urn:microsoft.com/office/officeart/2005/8/layout/hierarchy4"/>
    <dgm:cxn modelId="{FFDD6A96-F199-4CB5-B7CB-C859B262BBA9}" type="presParOf" srcId="{BF0F92D6-3EA5-483A-B41C-F157D72255F3}" destId="{F446B10A-CEA5-4903-8232-82924E6EFA5D}" srcOrd="3" destOrd="0" presId="urn:microsoft.com/office/officeart/2005/8/layout/hierarchy4"/>
    <dgm:cxn modelId="{E10B587A-86E7-4661-A5FF-553E28C50DAE}" type="presParOf" srcId="{BF0F92D6-3EA5-483A-B41C-F157D72255F3}" destId="{D990C1DF-5F3E-4CBB-BDA2-2A301066DD8F}" srcOrd="4" destOrd="0" presId="urn:microsoft.com/office/officeart/2005/8/layout/hierarchy4"/>
    <dgm:cxn modelId="{594E6BBC-71C3-4BAA-BE0A-4C3EB5E08AB7}" type="presParOf" srcId="{D990C1DF-5F3E-4CBB-BDA2-2A301066DD8F}" destId="{D21BA17E-734C-40CF-9C45-FE14D0C02E90}" srcOrd="0" destOrd="0" presId="urn:microsoft.com/office/officeart/2005/8/layout/hierarchy4"/>
    <dgm:cxn modelId="{9457A964-C58E-4C15-9DC0-003C5D9F16C1}" type="presParOf" srcId="{D990C1DF-5F3E-4CBB-BDA2-2A301066DD8F}" destId="{47AACF85-3176-4B49-8EB9-05657944A02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D57C3C-9A6F-41BB-934A-67555E1A78BF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E9F019-F25C-4346-B0AB-9A218511B4CB}">
      <dgm:prSet phldrT="[Text]" custT="1"/>
      <dgm:spPr/>
      <dgm:t>
        <a:bodyPr/>
        <a:lstStyle/>
        <a:p>
          <a:r>
            <a:rPr lang="ar-EG" sz="6000" b="1" dirty="0" smtClean="0">
              <a:solidFill>
                <a:schemeClr val="tx1"/>
              </a:solidFill>
            </a:rPr>
            <a:t>أدت إلى تكوين سلاسل جبلية مرتفعة</a:t>
          </a:r>
          <a:endParaRPr lang="en-US" sz="6000" b="1" dirty="0">
            <a:solidFill>
              <a:schemeClr val="tx1"/>
            </a:solidFill>
          </a:endParaRPr>
        </a:p>
      </dgm:t>
    </dgm:pt>
    <dgm:pt modelId="{837EFDC6-48F8-4656-81B5-290D52A14D09}" type="sibTrans" cxnId="{D7D47DED-9FC9-46DD-B93E-B2E8A7345D12}">
      <dgm:prSet/>
      <dgm:spPr/>
      <dgm:t>
        <a:bodyPr/>
        <a:lstStyle/>
        <a:p>
          <a:endParaRPr lang="en-US"/>
        </a:p>
      </dgm:t>
    </dgm:pt>
    <dgm:pt modelId="{8E7E7EF5-4097-4A17-9126-870FDB9EB9A8}" type="parTrans" cxnId="{D7D47DED-9FC9-46DD-B93E-B2E8A7345D12}">
      <dgm:prSet/>
      <dgm:spPr/>
      <dgm:t>
        <a:bodyPr/>
        <a:lstStyle/>
        <a:p>
          <a:endParaRPr lang="en-US"/>
        </a:p>
      </dgm:t>
    </dgm:pt>
    <dgm:pt modelId="{18FD784C-3947-4F26-A2EE-452CF7283555}" type="pres">
      <dgm:prSet presAssocID="{F7D57C3C-9A6F-41BB-934A-67555E1A78B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D3D357-87D1-40D8-A199-297A6A0A3850}" type="pres">
      <dgm:prSet presAssocID="{68E9F019-F25C-4346-B0AB-9A218511B4CB}" presName="vertOne" presStyleCnt="0"/>
      <dgm:spPr/>
    </dgm:pt>
    <dgm:pt modelId="{DD9FD7C5-F424-4A0B-A3FE-817343B530BA}" type="pres">
      <dgm:prSet presAssocID="{68E9F019-F25C-4346-B0AB-9A218511B4C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2393A-4E61-43B5-8845-30467175DDC0}" type="pres">
      <dgm:prSet presAssocID="{68E9F019-F25C-4346-B0AB-9A218511B4CB}" presName="horzOne" presStyleCnt="0"/>
      <dgm:spPr/>
    </dgm:pt>
  </dgm:ptLst>
  <dgm:cxnLst>
    <dgm:cxn modelId="{5A00C439-316C-4394-9DA1-9FF3A41CE9DA}" type="presOf" srcId="{68E9F019-F25C-4346-B0AB-9A218511B4CB}" destId="{DD9FD7C5-F424-4A0B-A3FE-817343B530BA}" srcOrd="0" destOrd="0" presId="urn:microsoft.com/office/officeart/2005/8/layout/hierarchy4"/>
    <dgm:cxn modelId="{DB1C28BC-26CE-49AE-B3FE-447AD2E2F55D}" type="presOf" srcId="{F7D57C3C-9A6F-41BB-934A-67555E1A78BF}" destId="{18FD784C-3947-4F26-A2EE-452CF7283555}" srcOrd="0" destOrd="0" presId="urn:microsoft.com/office/officeart/2005/8/layout/hierarchy4"/>
    <dgm:cxn modelId="{D7D47DED-9FC9-46DD-B93E-B2E8A7345D12}" srcId="{F7D57C3C-9A6F-41BB-934A-67555E1A78BF}" destId="{68E9F019-F25C-4346-B0AB-9A218511B4CB}" srcOrd="0" destOrd="0" parTransId="{8E7E7EF5-4097-4A17-9126-870FDB9EB9A8}" sibTransId="{837EFDC6-48F8-4656-81B5-290D52A14D09}"/>
    <dgm:cxn modelId="{810C7B45-3C03-4406-A56E-586E279D950F}" type="presParOf" srcId="{18FD784C-3947-4F26-A2EE-452CF7283555}" destId="{D7D3D357-87D1-40D8-A199-297A6A0A3850}" srcOrd="0" destOrd="0" presId="urn:microsoft.com/office/officeart/2005/8/layout/hierarchy4"/>
    <dgm:cxn modelId="{D202231E-7FB2-491B-88AE-F750157CE838}" type="presParOf" srcId="{D7D3D357-87D1-40D8-A199-297A6A0A3850}" destId="{DD9FD7C5-F424-4A0B-A3FE-817343B530BA}" srcOrd="0" destOrd="0" presId="urn:microsoft.com/office/officeart/2005/8/layout/hierarchy4"/>
    <dgm:cxn modelId="{9B240A0A-8CBE-4A2B-AD25-C4589531D4BC}" type="presParOf" srcId="{D7D3D357-87D1-40D8-A199-297A6A0A3850}" destId="{DD62393A-4E61-43B5-8845-30467175DD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D57C3C-9A6F-41BB-934A-67555E1A78BF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E9F019-F25C-4346-B0AB-9A218511B4CB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أصابت الصخور الصلبة وأدت إلى ارتفاع بعضها مكونة الجبال ومنخفضة بعضها مكونة البحار </a:t>
          </a:r>
          <a:endParaRPr lang="en-US" sz="4000" b="1" dirty="0">
            <a:solidFill>
              <a:schemeClr val="tx1"/>
            </a:solidFill>
          </a:endParaRPr>
        </a:p>
      </dgm:t>
    </dgm:pt>
    <dgm:pt modelId="{837EFDC6-48F8-4656-81B5-290D52A14D09}" type="sibTrans" cxnId="{D7D47DED-9FC9-46DD-B93E-B2E8A7345D12}">
      <dgm:prSet/>
      <dgm:spPr/>
      <dgm:t>
        <a:bodyPr/>
        <a:lstStyle/>
        <a:p>
          <a:endParaRPr lang="en-US"/>
        </a:p>
      </dgm:t>
    </dgm:pt>
    <dgm:pt modelId="{8E7E7EF5-4097-4A17-9126-870FDB9EB9A8}" type="parTrans" cxnId="{D7D47DED-9FC9-46DD-B93E-B2E8A7345D12}">
      <dgm:prSet/>
      <dgm:spPr/>
      <dgm:t>
        <a:bodyPr/>
        <a:lstStyle/>
        <a:p>
          <a:endParaRPr lang="en-US"/>
        </a:p>
      </dgm:t>
    </dgm:pt>
    <dgm:pt modelId="{18FD784C-3947-4F26-A2EE-452CF7283555}" type="pres">
      <dgm:prSet presAssocID="{F7D57C3C-9A6F-41BB-934A-67555E1A78B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D3D357-87D1-40D8-A199-297A6A0A3850}" type="pres">
      <dgm:prSet presAssocID="{68E9F019-F25C-4346-B0AB-9A218511B4CB}" presName="vertOne" presStyleCnt="0"/>
      <dgm:spPr/>
    </dgm:pt>
    <dgm:pt modelId="{DD9FD7C5-F424-4A0B-A3FE-817343B530BA}" type="pres">
      <dgm:prSet presAssocID="{68E9F019-F25C-4346-B0AB-9A218511B4C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2393A-4E61-43B5-8845-30467175DDC0}" type="pres">
      <dgm:prSet presAssocID="{68E9F019-F25C-4346-B0AB-9A218511B4CB}" presName="horzOne" presStyleCnt="0"/>
      <dgm:spPr/>
    </dgm:pt>
  </dgm:ptLst>
  <dgm:cxnLst>
    <dgm:cxn modelId="{5A00C439-316C-4394-9DA1-9FF3A41CE9DA}" type="presOf" srcId="{68E9F019-F25C-4346-B0AB-9A218511B4CB}" destId="{DD9FD7C5-F424-4A0B-A3FE-817343B530BA}" srcOrd="0" destOrd="0" presId="urn:microsoft.com/office/officeart/2005/8/layout/hierarchy4"/>
    <dgm:cxn modelId="{DB1C28BC-26CE-49AE-B3FE-447AD2E2F55D}" type="presOf" srcId="{F7D57C3C-9A6F-41BB-934A-67555E1A78BF}" destId="{18FD784C-3947-4F26-A2EE-452CF7283555}" srcOrd="0" destOrd="0" presId="urn:microsoft.com/office/officeart/2005/8/layout/hierarchy4"/>
    <dgm:cxn modelId="{D7D47DED-9FC9-46DD-B93E-B2E8A7345D12}" srcId="{F7D57C3C-9A6F-41BB-934A-67555E1A78BF}" destId="{68E9F019-F25C-4346-B0AB-9A218511B4CB}" srcOrd="0" destOrd="0" parTransId="{8E7E7EF5-4097-4A17-9126-870FDB9EB9A8}" sibTransId="{837EFDC6-48F8-4656-81B5-290D52A14D09}"/>
    <dgm:cxn modelId="{810C7B45-3C03-4406-A56E-586E279D950F}" type="presParOf" srcId="{18FD784C-3947-4F26-A2EE-452CF7283555}" destId="{D7D3D357-87D1-40D8-A199-297A6A0A3850}" srcOrd="0" destOrd="0" presId="urn:microsoft.com/office/officeart/2005/8/layout/hierarchy4"/>
    <dgm:cxn modelId="{D202231E-7FB2-491B-88AE-F750157CE838}" type="presParOf" srcId="{D7D3D357-87D1-40D8-A199-297A6A0A3850}" destId="{DD9FD7C5-F424-4A0B-A3FE-817343B530BA}" srcOrd="0" destOrd="0" presId="urn:microsoft.com/office/officeart/2005/8/layout/hierarchy4"/>
    <dgm:cxn modelId="{9B240A0A-8CBE-4A2B-AD25-C4589531D4BC}" type="presParOf" srcId="{D7D3D357-87D1-40D8-A199-297A6A0A3850}" destId="{DD62393A-4E61-43B5-8845-30467175DD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D57C3C-9A6F-41BB-934A-67555E1A78BF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E9F019-F25C-4346-B0AB-9A218511B4CB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أدت إلى ظهور الجبال والهضاب البركانية مثل هضبة اليمن </a:t>
          </a:r>
          <a:endParaRPr lang="en-US" sz="4000" b="1" dirty="0">
            <a:solidFill>
              <a:schemeClr val="tx1"/>
            </a:solidFill>
          </a:endParaRPr>
        </a:p>
      </dgm:t>
    </dgm:pt>
    <dgm:pt modelId="{837EFDC6-48F8-4656-81B5-290D52A14D09}" type="sibTrans" cxnId="{D7D47DED-9FC9-46DD-B93E-B2E8A7345D12}">
      <dgm:prSet/>
      <dgm:spPr/>
      <dgm:t>
        <a:bodyPr/>
        <a:lstStyle/>
        <a:p>
          <a:endParaRPr lang="en-US"/>
        </a:p>
      </dgm:t>
    </dgm:pt>
    <dgm:pt modelId="{8E7E7EF5-4097-4A17-9126-870FDB9EB9A8}" type="parTrans" cxnId="{D7D47DED-9FC9-46DD-B93E-B2E8A7345D12}">
      <dgm:prSet/>
      <dgm:spPr/>
      <dgm:t>
        <a:bodyPr/>
        <a:lstStyle/>
        <a:p>
          <a:endParaRPr lang="en-US"/>
        </a:p>
      </dgm:t>
    </dgm:pt>
    <dgm:pt modelId="{18FD784C-3947-4F26-A2EE-452CF7283555}" type="pres">
      <dgm:prSet presAssocID="{F7D57C3C-9A6F-41BB-934A-67555E1A78B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D3D357-87D1-40D8-A199-297A6A0A3850}" type="pres">
      <dgm:prSet presAssocID="{68E9F019-F25C-4346-B0AB-9A218511B4CB}" presName="vertOne" presStyleCnt="0"/>
      <dgm:spPr/>
    </dgm:pt>
    <dgm:pt modelId="{DD9FD7C5-F424-4A0B-A3FE-817343B530BA}" type="pres">
      <dgm:prSet presAssocID="{68E9F019-F25C-4346-B0AB-9A218511B4C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2393A-4E61-43B5-8845-30467175DDC0}" type="pres">
      <dgm:prSet presAssocID="{68E9F019-F25C-4346-B0AB-9A218511B4CB}" presName="horzOne" presStyleCnt="0"/>
      <dgm:spPr/>
    </dgm:pt>
  </dgm:ptLst>
  <dgm:cxnLst>
    <dgm:cxn modelId="{5A00C439-316C-4394-9DA1-9FF3A41CE9DA}" type="presOf" srcId="{68E9F019-F25C-4346-B0AB-9A218511B4CB}" destId="{DD9FD7C5-F424-4A0B-A3FE-817343B530BA}" srcOrd="0" destOrd="0" presId="urn:microsoft.com/office/officeart/2005/8/layout/hierarchy4"/>
    <dgm:cxn modelId="{DB1C28BC-26CE-49AE-B3FE-447AD2E2F55D}" type="presOf" srcId="{F7D57C3C-9A6F-41BB-934A-67555E1A78BF}" destId="{18FD784C-3947-4F26-A2EE-452CF7283555}" srcOrd="0" destOrd="0" presId="urn:microsoft.com/office/officeart/2005/8/layout/hierarchy4"/>
    <dgm:cxn modelId="{D7D47DED-9FC9-46DD-B93E-B2E8A7345D12}" srcId="{F7D57C3C-9A6F-41BB-934A-67555E1A78BF}" destId="{68E9F019-F25C-4346-B0AB-9A218511B4CB}" srcOrd="0" destOrd="0" parTransId="{8E7E7EF5-4097-4A17-9126-870FDB9EB9A8}" sibTransId="{837EFDC6-48F8-4656-81B5-290D52A14D09}"/>
    <dgm:cxn modelId="{810C7B45-3C03-4406-A56E-586E279D950F}" type="presParOf" srcId="{18FD784C-3947-4F26-A2EE-452CF7283555}" destId="{D7D3D357-87D1-40D8-A199-297A6A0A3850}" srcOrd="0" destOrd="0" presId="urn:microsoft.com/office/officeart/2005/8/layout/hierarchy4"/>
    <dgm:cxn modelId="{D202231E-7FB2-491B-88AE-F750157CE838}" type="presParOf" srcId="{D7D3D357-87D1-40D8-A199-297A6A0A3850}" destId="{DD9FD7C5-F424-4A0B-A3FE-817343B530BA}" srcOrd="0" destOrd="0" presId="urn:microsoft.com/office/officeart/2005/8/layout/hierarchy4"/>
    <dgm:cxn modelId="{9B240A0A-8CBE-4A2B-AD25-C4589531D4BC}" type="presParOf" srcId="{D7D3D357-87D1-40D8-A199-297A6A0A3850}" destId="{DD62393A-4E61-43B5-8845-30467175DD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D57C3C-9A6F-41BB-934A-67555E1A78BF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5EDE70A-7760-4F5E-9513-89627678F52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عوامل تشكيل سطح الأرض</a:t>
          </a:r>
          <a:endParaRPr lang="en-US" b="1" dirty="0">
            <a:solidFill>
              <a:schemeClr val="tx1"/>
            </a:solidFill>
          </a:endParaRPr>
        </a:p>
      </dgm:t>
    </dgm:pt>
    <dgm:pt modelId="{5CC122F8-6063-4D7B-AAA8-EE90BB45F00B}" type="parTrans" cxnId="{2C5040A3-A3CA-4E9D-BEFD-A6E82915BCE4}">
      <dgm:prSet/>
      <dgm:spPr/>
      <dgm:t>
        <a:bodyPr/>
        <a:lstStyle/>
        <a:p>
          <a:endParaRPr lang="en-US"/>
        </a:p>
      </dgm:t>
    </dgm:pt>
    <dgm:pt modelId="{05B1C9C5-4B32-48CD-96F6-D5E53FBDC2E6}" type="sibTrans" cxnId="{2C5040A3-A3CA-4E9D-BEFD-A6E82915BCE4}">
      <dgm:prSet/>
      <dgm:spPr/>
      <dgm:t>
        <a:bodyPr/>
        <a:lstStyle/>
        <a:p>
          <a:endParaRPr lang="en-US"/>
        </a:p>
      </dgm:t>
    </dgm:pt>
    <dgm:pt modelId="{91FAA8E1-7A2F-4051-BCDC-5C542CA7A2B8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العوامل الخارجية : تحدث فوق سطح الأرض</a:t>
          </a:r>
          <a:endParaRPr lang="en-US" b="1" dirty="0">
            <a:solidFill>
              <a:schemeClr val="tx1"/>
            </a:solidFill>
          </a:endParaRPr>
        </a:p>
      </dgm:t>
    </dgm:pt>
    <dgm:pt modelId="{59C6DBD3-54B9-4BAE-9F42-203506BC3CA1}" type="parTrans" cxnId="{4447AC6C-5DF4-49CA-9445-AF8BB6844943}">
      <dgm:prSet/>
      <dgm:spPr/>
      <dgm:t>
        <a:bodyPr/>
        <a:lstStyle/>
        <a:p>
          <a:endParaRPr lang="en-US"/>
        </a:p>
      </dgm:t>
    </dgm:pt>
    <dgm:pt modelId="{96FE3F92-8808-4B7C-89B7-234B57E40B83}" type="sibTrans" cxnId="{4447AC6C-5DF4-49CA-9445-AF8BB6844943}">
      <dgm:prSet/>
      <dgm:spPr/>
      <dgm:t>
        <a:bodyPr/>
        <a:lstStyle/>
        <a:p>
          <a:endParaRPr lang="en-US"/>
        </a:p>
      </dgm:t>
    </dgm:pt>
    <dgm:pt modelId="{071E7467-814F-4EC9-A1B6-913E5BB56C5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التعرية الهوائية</a:t>
          </a:r>
          <a:endParaRPr lang="en-US" b="1" dirty="0">
            <a:solidFill>
              <a:schemeClr val="tx1"/>
            </a:solidFill>
          </a:endParaRPr>
        </a:p>
      </dgm:t>
    </dgm:pt>
    <dgm:pt modelId="{5103526F-60EA-48EB-A666-1F5CF19F2779}" type="parTrans" cxnId="{CCC18AEF-C2AC-499B-AF43-7B54DCDC030D}">
      <dgm:prSet/>
      <dgm:spPr/>
      <dgm:t>
        <a:bodyPr/>
        <a:lstStyle/>
        <a:p>
          <a:endParaRPr lang="en-US"/>
        </a:p>
      </dgm:t>
    </dgm:pt>
    <dgm:pt modelId="{FD282388-C9B2-48B9-A3A9-C3591F1A1602}" type="sibTrans" cxnId="{CCC18AEF-C2AC-499B-AF43-7B54DCDC030D}">
      <dgm:prSet/>
      <dgm:spPr/>
      <dgm:t>
        <a:bodyPr/>
        <a:lstStyle/>
        <a:p>
          <a:endParaRPr lang="en-US"/>
        </a:p>
      </dgm:t>
    </dgm:pt>
    <dgm:pt modelId="{5CEDC67E-827A-4EB3-828B-819F8597654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التعرية المائية </a:t>
          </a:r>
          <a:endParaRPr lang="en-US" b="1" dirty="0">
            <a:solidFill>
              <a:schemeClr val="tx1"/>
            </a:solidFill>
          </a:endParaRPr>
        </a:p>
      </dgm:t>
    </dgm:pt>
    <dgm:pt modelId="{DBEF7BB9-D1A0-44C6-BBF8-DDEDF9293310}" type="parTrans" cxnId="{7316E573-D7EC-4AD6-84ED-9ECDD4C17F67}">
      <dgm:prSet/>
      <dgm:spPr/>
      <dgm:t>
        <a:bodyPr/>
        <a:lstStyle/>
        <a:p>
          <a:endParaRPr lang="en-US"/>
        </a:p>
      </dgm:t>
    </dgm:pt>
    <dgm:pt modelId="{444E114C-3727-48A2-AD10-612AFE0E5E9F}" type="sibTrans" cxnId="{7316E573-D7EC-4AD6-84ED-9ECDD4C17F67}">
      <dgm:prSet/>
      <dgm:spPr/>
      <dgm:t>
        <a:bodyPr/>
        <a:lstStyle/>
        <a:p>
          <a:endParaRPr lang="en-US"/>
        </a:p>
      </dgm:t>
    </dgm:pt>
    <dgm:pt modelId="{18FD784C-3947-4F26-A2EE-452CF7283555}" type="pres">
      <dgm:prSet presAssocID="{F7D57C3C-9A6F-41BB-934A-67555E1A78B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245C01-AFD0-403D-A036-29AAA79424D7}" type="pres">
      <dgm:prSet presAssocID="{25EDE70A-7760-4F5E-9513-89627678F523}" presName="vertOne" presStyleCnt="0"/>
      <dgm:spPr/>
    </dgm:pt>
    <dgm:pt modelId="{3677998B-D7DB-4A96-98DF-0829416243DD}" type="pres">
      <dgm:prSet presAssocID="{25EDE70A-7760-4F5E-9513-89627678F52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AF97E-779E-432F-BF5D-A235F9049C46}" type="pres">
      <dgm:prSet presAssocID="{25EDE70A-7760-4F5E-9513-89627678F523}" presName="parTransOne" presStyleCnt="0"/>
      <dgm:spPr/>
    </dgm:pt>
    <dgm:pt modelId="{E41DF202-CC42-46C3-A7BB-C5B648A3B7B0}" type="pres">
      <dgm:prSet presAssocID="{25EDE70A-7760-4F5E-9513-89627678F523}" presName="horzOne" presStyleCnt="0"/>
      <dgm:spPr/>
    </dgm:pt>
    <dgm:pt modelId="{7E731B92-B668-4ABD-AFC6-10C68DEBF9E4}" type="pres">
      <dgm:prSet presAssocID="{91FAA8E1-7A2F-4051-BCDC-5C542CA7A2B8}" presName="vertTwo" presStyleCnt="0"/>
      <dgm:spPr/>
    </dgm:pt>
    <dgm:pt modelId="{1B338421-5B4A-4BB2-991B-59F4C71303EC}" type="pres">
      <dgm:prSet presAssocID="{91FAA8E1-7A2F-4051-BCDC-5C542CA7A2B8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DA24EE-F810-4077-BA1C-8317CA55C8ED}" type="pres">
      <dgm:prSet presAssocID="{91FAA8E1-7A2F-4051-BCDC-5C542CA7A2B8}" presName="parTransTwo" presStyleCnt="0"/>
      <dgm:spPr/>
    </dgm:pt>
    <dgm:pt modelId="{126C5509-8CE6-4112-94AD-3272D96CE584}" type="pres">
      <dgm:prSet presAssocID="{91FAA8E1-7A2F-4051-BCDC-5C542CA7A2B8}" presName="horzTwo" presStyleCnt="0"/>
      <dgm:spPr/>
    </dgm:pt>
    <dgm:pt modelId="{04F807BE-BE89-4B2B-98D6-7AE4362ED2C9}" type="pres">
      <dgm:prSet presAssocID="{071E7467-814F-4EC9-A1B6-913E5BB56C5C}" presName="vertThree" presStyleCnt="0"/>
      <dgm:spPr/>
    </dgm:pt>
    <dgm:pt modelId="{FA503A79-1126-4D2A-9311-8292FE07F2C6}" type="pres">
      <dgm:prSet presAssocID="{071E7467-814F-4EC9-A1B6-913E5BB56C5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953578-BBF2-4193-972B-6A0466C1FAE3}" type="pres">
      <dgm:prSet presAssocID="{071E7467-814F-4EC9-A1B6-913E5BB56C5C}" presName="horzThree" presStyleCnt="0"/>
      <dgm:spPr/>
    </dgm:pt>
    <dgm:pt modelId="{1F8643A0-F811-4FE7-92EC-E5C51A4CCEED}" type="pres">
      <dgm:prSet presAssocID="{FD282388-C9B2-48B9-A3A9-C3591F1A1602}" presName="sibSpaceThree" presStyleCnt="0"/>
      <dgm:spPr/>
    </dgm:pt>
    <dgm:pt modelId="{EF8F3D0D-5468-4AAA-B0EF-65763376FE2A}" type="pres">
      <dgm:prSet presAssocID="{5CEDC67E-827A-4EB3-828B-819F85976543}" presName="vertThree" presStyleCnt="0"/>
      <dgm:spPr/>
    </dgm:pt>
    <dgm:pt modelId="{C9A9273C-04AC-4CBD-8A23-0409661FF868}" type="pres">
      <dgm:prSet presAssocID="{5CEDC67E-827A-4EB3-828B-819F8597654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9239CD-A719-4142-8139-A2174B97BB1C}" type="pres">
      <dgm:prSet presAssocID="{5CEDC67E-827A-4EB3-828B-819F85976543}" presName="horzThree" presStyleCnt="0"/>
      <dgm:spPr/>
    </dgm:pt>
  </dgm:ptLst>
  <dgm:cxnLst>
    <dgm:cxn modelId="{C05AC8B0-66A5-4469-AC68-75F5C60012E5}" type="presOf" srcId="{25EDE70A-7760-4F5E-9513-89627678F523}" destId="{3677998B-D7DB-4A96-98DF-0829416243DD}" srcOrd="0" destOrd="0" presId="urn:microsoft.com/office/officeart/2005/8/layout/hierarchy4"/>
    <dgm:cxn modelId="{4447AC6C-5DF4-49CA-9445-AF8BB6844943}" srcId="{25EDE70A-7760-4F5E-9513-89627678F523}" destId="{91FAA8E1-7A2F-4051-BCDC-5C542CA7A2B8}" srcOrd="0" destOrd="0" parTransId="{59C6DBD3-54B9-4BAE-9F42-203506BC3CA1}" sibTransId="{96FE3F92-8808-4B7C-89B7-234B57E40B83}"/>
    <dgm:cxn modelId="{CCC18AEF-C2AC-499B-AF43-7B54DCDC030D}" srcId="{91FAA8E1-7A2F-4051-BCDC-5C542CA7A2B8}" destId="{071E7467-814F-4EC9-A1B6-913E5BB56C5C}" srcOrd="0" destOrd="0" parTransId="{5103526F-60EA-48EB-A666-1F5CF19F2779}" sibTransId="{FD282388-C9B2-48B9-A3A9-C3591F1A1602}"/>
    <dgm:cxn modelId="{7316E573-D7EC-4AD6-84ED-9ECDD4C17F67}" srcId="{91FAA8E1-7A2F-4051-BCDC-5C542CA7A2B8}" destId="{5CEDC67E-827A-4EB3-828B-819F85976543}" srcOrd="1" destOrd="0" parTransId="{DBEF7BB9-D1A0-44C6-BBF8-DDEDF9293310}" sibTransId="{444E114C-3727-48A2-AD10-612AFE0E5E9F}"/>
    <dgm:cxn modelId="{215FA3F6-C615-4A9F-AD46-B145981FDE7E}" type="presOf" srcId="{5CEDC67E-827A-4EB3-828B-819F85976543}" destId="{C9A9273C-04AC-4CBD-8A23-0409661FF868}" srcOrd="0" destOrd="0" presId="urn:microsoft.com/office/officeart/2005/8/layout/hierarchy4"/>
    <dgm:cxn modelId="{DB1C28BC-26CE-49AE-B3FE-447AD2E2F55D}" type="presOf" srcId="{F7D57C3C-9A6F-41BB-934A-67555E1A78BF}" destId="{18FD784C-3947-4F26-A2EE-452CF7283555}" srcOrd="0" destOrd="0" presId="urn:microsoft.com/office/officeart/2005/8/layout/hierarchy4"/>
    <dgm:cxn modelId="{2C5040A3-A3CA-4E9D-BEFD-A6E82915BCE4}" srcId="{F7D57C3C-9A6F-41BB-934A-67555E1A78BF}" destId="{25EDE70A-7760-4F5E-9513-89627678F523}" srcOrd="0" destOrd="0" parTransId="{5CC122F8-6063-4D7B-AAA8-EE90BB45F00B}" sibTransId="{05B1C9C5-4B32-48CD-96F6-D5E53FBDC2E6}"/>
    <dgm:cxn modelId="{83E2B9B5-918D-4B4C-B7D1-1A205E51BD57}" type="presOf" srcId="{91FAA8E1-7A2F-4051-BCDC-5C542CA7A2B8}" destId="{1B338421-5B4A-4BB2-991B-59F4C71303EC}" srcOrd="0" destOrd="0" presId="urn:microsoft.com/office/officeart/2005/8/layout/hierarchy4"/>
    <dgm:cxn modelId="{4668369D-86A8-4A6A-AB3A-912341295DD2}" type="presOf" srcId="{071E7467-814F-4EC9-A1B6-913E5BB56C5C}" destId="{FA503A79-1126-4D2A-9311-8292FE07F2C6}" srcOrd="0" destOrd="0" presId="urn:microsoft.com/office/officeart/2005/8/layout/hierarchy4"/>
    <dgm:cxn modelId="{7E2F2FCC-CFB5-4F0C-A3E2-BCA430EB4AD3}" type="presParOf" srcId="{18FD784C-3947-4F26-A2EE-452CF7283555}" destId="{64245C01-AFD0-403D-A036-29AAA79424D7}" srcOrd="0" destOrd="0" presId="urn:microsoft.com/office/officeart/2005/8/layout/hierarchy4"/>
    <dgm:cxn modelId="{705253E1-0E1E-4D90-A795-A0E305ACCF6F}" type="presParOf" srcId="{64245C01-AFD0-403D-A036-29AAA79424D7}" destId="{3677998B-D7DB-4A96-98DF-0829416243DD}" srcOrd="0" destOrd="0" presId="urn:microsoft.com/office/officeart/2005/8/layout/hierarchy4"/>
    <dgm:cxn modelId="{62521E37-21B3-4E34-8941-579AE8AD0ACA}" type="presParOf" srcId="{64245C01-AFD0-403D-A036-29AAA79424D7}" destId="{3B7AF97E-779E-432F-BF5D-A235F9049C46}" srcOrd="1" destOrd="0" presId="urn:microsoft.com/office/officeart/2005/8/layout/hierarchy4"/>
    <dgm:cxn modelId="{F1F97283-6952-4CF6-B593-59B65536C74D}" type="presParOf" srcId="{64245C01-AFD0-403D-A036-29AAA79424D7}" destId="{E41DF202-CC42-46C3-A7BB-C5B648A3B7B0}" srcOrd="2" destOrd="0" presId="urn:microsoft.com/office/officeart/2005/8/layout/hierarchy4"/>
    <dgm:cxn modelId="{36376928-5F05-4D9B-997E-994DA40905BA}" type="presParOf" srcId="{E41DF202-CC42-46C3-A7BB-C5B648A3B7B0}" destId="{7E731B92-B668-4ABD-AFC6-10C68DEBF9E4}" srcOrd="0" destOrd="0" presId="urn:microsoft.com/office/officeart/2005/8/layout/hierarchy4"/>
    <dgm:cxn modelId="{3501B9D5-9EBC-4E9F-B12F-944DBC39B094}" type="presParOf" srcId="{7E731B92-B668-4ABD-AFC6-10C68DEBF9E4}" destId="{1B338421-5B4A-4BB2-991B-59F4C71303EC}" srcOrd="0" destOrd="0" presId="urn:microsoft.com/office/officeart/2005/8/layout/hierarchy4"/>
    <dgm:cxn modelId="{23554C27-7C07-4DD4-AB28-E6B952E9E950}" type="presParOf" srcId="{7E731B92-B668-4ABD-AFC6-10C68DEBF9E4}" destId="{B7DA24EE-F810-4077-BA1C-8317CA55C8ED}" srcOrd="1" destOrd="0" presId="urn:microsoft.com/office/officeart/2005/8/layout/hierarchy4"/>
    <dgm:cxn modelId="{7258C83B-AD64-464C-B0D7-5338524D9266}" type="presParOf" srcId="{7E731B92-B668-4ABD-AFC6-10C68DEBF9E4}" destId="{126C5509-8CE6-4112-94AD-3272D96CE584}" srcOrd="2" destOrd="0" presId="urn:microsoft.com/office/officeart/2005/8/layout/hierarchy4"/>
    <dgm:cxn modelId="{B0CBE635-F46A-4658-99B9-653DA71DAE05}" type="presParOf" srcId="{126C5509-8CE6-4112-94AD-3272D96CE584}" destId="{04F807BE-BE89-4B2B-98D6-7AE4362ED2C9}" srcOrd="0" destOrd="0" presId="urn:microsoft.com/office/officeart/2005/8/layout/hierarchy4"/>
    <dgm:cxn modelId="{D45A948E-9C5B-4BF1-BCDC-E45EB17FD09D}" type="presParOf" srcId="{04F807BE-BE89-4B2B-98D6-7AE4362ED2C9}" destId="{FA503A79-1126-4D2A-9311-8292FE07F2C6}" srcOrd="0" destOrd="0" presId="urn:microsoft.com/office/officeart/2005/8/layout/hierarchy4"/>
    <dgm:cxn modelId="{223E0A3C-0254-45D8-AE52-15D2E5B6C14B}" type="presParOf" srcId="{04F807BE-BE89-4B2B-98D6-7AE4362ED2C9}" destId="{C8953578-BBF2-4193-972B-6A0466C1FAE3}" srcOrd="1" destOrd="0" presId="urn:microsoft.com/office/officeart/2005/8/layout/hierarchy4"/>
    <dgm:cxn modelId="{196DC71E-FF23-491D-8EAF-EB5C1C732155}" type="presParOf" srcId="{126C5509-8CE6-4112-94AD-3272D96CE584}" destId="{1F8643A0-F811-4FE7-92EC-E5C51A4CCEED}" srcOrd="1" destOrd="0" presId="urn:microsoft.com/office/officeart/2005/8/layout/hierarchy4"/>
    <dgm:cxn modelId="{BF90CC51-2310-4D30-B43B-C7983A4F2AA2}" type="presParOf" srcId="{126C5509-8CE6-4112-94AD-3272D96CE584}" destId="{EF8F3D0D-5468-4AAA-B0EF-65763376FE2A}" srcOrd="2" destOrd="0" presId="urn:microsoft.com/office/officeart/2005/8/layout/hierarchy4"/>
    <dgm:cxn modelId="{3633F786-1A00-4462-BC69-5C3DAE965473}" type="presParOf" srcId="{EF8F3D0D-5468-4AAA-B0EF-65763376FE2A}" destId="{C9A9273C-04AC-4CBD-8A23-0409661FF868}" srcOrd="0" destOrd="0" presId="urn:microsoft.com/office/officeart/2005/8/layout/hierarchy4"/>
    <dgm:cxn modelId="{CF3763D6-4D29-44B0-BFAD-8FD343537644}" type="presParOf" srcId="{EF8F3D0D-5468-4AAA-B0EF-65763376FE2A}" destId="{509239CD-A719-4142-8139-A2174B97BB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D57C3C-9A6F-41BB-934A-67555E1A78BF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E9F019-F25C-4346-B0AB-9A218511B4CB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تتمثل فى نحت الماء للصخور ونقلها وإرسابها وينتج عنها أشكال مثل : الدالات والشواطىء</a:t>
          </a:r>
          <a:endParaRPr lang="en-US" sz="4000" b="1" dirty="0">
            <a:solidFill>
              <a:schemeClr val="tx1"/>
            </a:solidFill>
          </a:endParaRPr>
        </a:p>
      </dgm:t>
    </dgm:pt>
    <dgm:pt modelId="{837EFDC6-48F8-4656-81B5-290D52A14D09}" type="sibTrans" cxnId="{D7D47DED-9FC9-46DD-B93E-B2E8A7345D12}">
      <dgm:prSet/>
      <dgm:spPr/>
      <dgm:t>
        <a:bodyPr/>
        <a:lstStyle/>
        <a:p>
          <a:endParaRPr lang="en-US"/>
        </a:p>
      </dgm:t>
    </dgm:pt>
    <dgm:pt modelId="{8E7E7EF5-4097-4A17-9126-870FDB9EB9A8}" type="parTrans" cxnId="{D7D47DED-9FC9-46DD-B93E-B2E8A7345D12}">
      <dgm:prSet/>
      <dgm:spPr/>
      <dgm:t>
        <a:bodyPr/>
        <a:lstStyle/>
        <a:p>
          <a:endParaRPr lang="en-US"/>
        </a:p>
      </dgm:t>
    </dgm:pt>
    <dgm:pt modelId="{18FD784C-3947-4F26-A2EE-452CF7283555}" type="pres">
      <dgm:prSet presAssocID="{F7D57C3C-9A6F-41BB-934A-67555E1A78B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D3D357-87D1-40D8-A199-297A6A0A3850}" type="pres">
      <dgm:prSet presAssocID="{68E9F019-F25C-4346-B0AB-9A218511B4CB}" presName="vertOne" presStyleCnt="0"/>
      <dgm:spPr/>
    </dgm:pt>
    <dgm:pt modelId="{DD9FD7C5-F424-4A0B-A3FE-817343B530BA}" type="pres">
      <dgm:prSet presAssocID="{68E9F019-F25C-4346-B0AB-9A218511B4C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2393A-4E61-43B5-8845-30467175DDC0}" type="pres">
      <dgm:prSet presAssocID="{68E9F019-F25C-4346-B0AB-9A218511B4CB}" presName="horzOne" presStyleCnt="0"/>
      <dgm:spPr/>
    </dgm:pt>
  </dgm:ptLst>
  <dgm:cxnLst>
    <dgm:cxn modelId="{5A00C439-316C-4394-9DA1-9FF3A41CE9DA}" type="presOf" srcId="{68E9F019-F25C-4346-B0AB-9A218511B4CB}" destId="{DD9FD7C5-F424-4A0B-A3FE-817343B530BA}" srcOrd="0" destOrd="0" presId="urn:microsoft.com/office/officeart/2005/8/layout/hierarchy4"/>
    <dgm:cxn modelId="{DB1C28BC-26CE-49AE-B3FE-447AD2E2F55D}" type="presOf" srcId="{F7D57C3C-9A6F-41BB-934A-67555E1A78BF}" destId="{18FD784C-3947-4F26-A2EE-452CF7283555}" srcOrd="0" destOrd="0" presId="urn:microsoft.com/office/officeart/2005/8/layout/hierarchy4"/>
    <dgm:cxn modelId="{D7D47DED-9FC9-46DD-B93E-B2E8A7345D12}" srcId="{F7D57C3C-9A6F-41BB-934A-67555E1A78BF}" destId="{68E9F019-F25C-4346-B0AB-9A218511B4CB}" srcOrd="0" destOrd="0" parTransId="{8E7E7EF5-4097-4A17-9126-870FDB9EB9A8}" sibTransId="{837EFDC6-48F8-4656-81B5-290D52A14D09}"/>
    <dgm:cxn modelId="{810C7B45-3C03-4406-A56E-586E279D950F}" type="presParOf" srcId="{18FD784C-3947-4F26-A2EE-452CF7283555}" destId="{D7D3D357-87D1-40D8-A199-297A6A0A3850}" srcOrd="0" destOrd="0" presId="urn:microsoft.com/office/officeart/2005/8/layout/hierarchy4"/>
    <dgm:cxn modelId="{D202231E-7FB2-491B-88AE-F750157CE838}" type="presParOf" srcId="{D7D3D357-87D1-40D8-A199-297A6A0A3850}" destId="{DD9FD7C5-F424-4A0B-A3FE-817343B530BA}" srcOrd="0" destOrd="0" presId="urn:microsoft.com/office/officeart/2005/8/layout/hierarchy4"/>
    <dgm:cxn modelId="{9B240A0A-8CBE-4A2B-AD25-C4589531D4BC}" type="presParOf" srcId="{D7D3D357-87D1-40D8-A199-297A6A0A3850}" destId="{DD62393A-4E61-43B5-8845-30467175DD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D57C3C-9A6F-41BB-934A-67555E1A78BF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E9F019-F25C-4346-B0AB-9A218511B4CB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تتمثل فى نحت الرياح للصخور ونقلها وارسابها وينتج عنها أشكال متعددة مثل : الكثبان الرملية </a:t>
          </a:r>
          <a:endParaRPr lang="en-US" sz="4000" b="1" dirty="0">
            <a:solidFill>
              <a:schemeClr val="tx1"/>
            </a:solidFill>
          </a:endParaRPr>
        </a:p>
      </dgm:t>
    </dgm:pt>
    <dgm:pt modelId="{837EFDC6-48F8-4656-81B5-290D52A14D09}" type="sibTrans" cxnId="{D7D47DED-9FC9-46DD-B93E-B2E8A7345D12}">
      <dgm:prSet/>
      <dgm:spPr/>
      <dgm:t>
        <a:bodyPr/>
        <a:lstStyle/>
        <a:p>
          <a:endParaRPr lang="en-US"/>
        </a:p>
      </dgm:t>
    </dgm:pt>
    <dgm:pt modelId="{8E7E7EF5-4097-4A17-9126-870FDB9EB9A8}" type="parTrans" cxnId="{D7D47DED-9FC9-46DD-B93E-B2E8A7345D12}">
      <dgm:prSet/>
      <dgm:spPr/>
      <dgm:t>
        <a:bodyPr/>
        <a:lstStyle/>
        <a:p>
          <a:endParaRPr lang="en-US"/>
        </a:p>
      </dgm:t>
    </dgm:pt>
    <dgm:pt modelId="{18FD784C-3947-4F26-A2EE-452CF7283555}" type="pres">
      <dgm:prSet presAssocID="{F7D57C3C-9A6F-41BB-934A-67555E1A78B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D3D357-87D1-40D8-A199-297A6A0A3850}" type="pres">
      <dgm:prSet presAssocID="{68E9F019-F25C-4346-B0AB-9A218511B4CB}" presName="vertOne" presStyleCnt="0"/>
      <dgm:spPr/>
    </dgm:pt>
    <dgm:pt modelId="{DD9FD7C5-F424-4A0B-A3FE-817343B530BA}" type="pres">
      <dgm:prSet presAssocID="{68E9F019-F25C-4346-B0AB-9A218511B4C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2393A-4E61-43B5-8845-30467175DDC0}" type="pres">
      <dgm:prSet presAssocID="{68E9F019-F25C-4346-B0AB-9A218511B4CB}" presName="horzOne" presStyleCnt="0"/>
      <dgm:spPr/>
    </dgm:pt>
  </dgm:ptLst>
  <dgm:cxnLst>
    <dgm:cxn modelId="{5A00C439-316C-4394-9DA1-9FF3A41CE9DA}" type="presOf" srcId="{68E9F019-F25C-4346-B0AB-9A218511B4CB}" destId="{DD9FD7C5-F424-4A0B-A3FE-817343B530BA}" srcOrd="0" destOrd="0" presId="urn:microsoft.com/office/officeart/2005/8/layout/hierarchy4"/>
    <dgm:cxn modelId="{DB1C28BC-26CE-49AE-B3FE-447AD2E2F55D}" type="presOf" srcId="{F7D57C3C-9A6F-41BB-934A-67555E1A78BF}" destId="{18FD784C-3947-4F26-A2EE-452CF7283555}" srcOrd="0" destOrd="0" presId="urn:microsoft.com/office/officeart/2005/8/layout/hierarchy4"/>
    <dgm:cxn modelId="{D7D47DED-9FC9-46DD-B93E-B2E8A7345D12}" srcId="{F7D57C3C-9A6F-41BB-934A-67555E1A78BF}" destId="{68E9F019-F25C-4346-B0AB-9A218511B4CB}" srcOrd="0" destOrd="0" parTransId="{8E7E7EF5-4097-4A17-9126-870FDB9EB9A8}" sibTransId="{837EFDC6-48F8-4656-81B5-290D52A14D09}"/>
    <dgm:cxn modelId="{810C7B45-3C03-4406-A56E-586E279D950F}" type="presParOf" srcId="{18FD784C-3947-4F26-A2EE-452CF7283555}" destId="{D7D3D357-87D1-40D8-A199-297A6A0A3850}" srcOrd="0" destOrd="0" presId="urn:microsoft.com/office/officeart/2005/8/layout/hierarchy4"/>
    <dgm:cxn modelId="{D202231E-7FB2-491B-88AE-F750157CE838}" type="presParOf" srcId="{D7D3D357-87D1-40D8-A199-297A6A0A3850}" destId="{DD9FD7C5-F424-4A0B-A3FE-817343B530BA}" srcOrd="0" destOrd="0" presId="urn:microsoft.com/office/officeart/2005/8/layout/hierarchy4"/>
    <dgm:cxn modelId="{9B240A0A-8CBE-4A2B-AD25-C4589531D4BC}" type="presParOf" srcId="{D7D3D357-87D1-40D8-A199-297A6A0A3850}" destId="{DD62393A-4E61-43B5-8845-30467175DD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165A0-2595-406D-A355-AE3B6E36C7DD}">
      <dsp:nvSpPr>
        <dsp:cNvPr id="0" name=""/>
        <dsp:cNvSpPr/>
      </dsp:nvSpPr>
      <dsp:spPr>
        <a:xfrm>
          <a:off x="-1787078" y="-302373"/>
          <a:ext cx="2331336" cy="2331336"/>
        </a:xfrm>
        <a:prstGeom prst="blockArc">
          <a:avLst>
            <a:gd name="adj1" fmla="val 18900000"/>
            <a:gd name="adj2" fmla="val 2700000"/>
            <a:gd name="adj3" fmla="val 92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9B2B13-5E50-4CC0-B84C-CFB573263BFF}">
      <dsp:nvSpPr>
        <dsp:cNvPr id="0" name=""/>
        <dsp:cNvSpPr/>
      </dsp:nvSpPr>
      <dsp:spPr>
        <a:xfrm>
          <a:off x="530819" y="438639"/>
          <a:ext cx="8613180" cy="8493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24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تضاريس وطننا العربى 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530819" y="438639"/>
        <a:ext cx="8613180" cy="849310"/>
      </dsp:txXfrm>
    </dsp:sp>
    <dsp:sp modelId="{3923B0BB-B7FD-4918-9D30-DB1B4D9E6D6E}">
      <dsp:nvSpPr>
        <dsp:cNvPr id="0" name=""/>
        <dsp:cNvSpPr/>
      </dsp:nvSpPr>
      <dsp:spPr>
        <a:xfrm>
          <a:off x="0" y="332475"/>
          <a:ext cx="1061638" cy="1061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7998B-D7DB-4A96-98DF-0829416243DD}">
      <dsp:nvSpPr>
        <dsp:cNvPr id="0" name=""/>
        <dsp:cNvSpPr/>
      </dsp:nvSpPr>
      <dsp:spPr>
        <a:xfrm>
          <a:off x="1025" y="2095"/>
          <a:ext cx="8939366" cy="11919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200" b="1" kern="1200" dirty="0" smtClean="0">
              <a:solidFill>
                <a:schemeClr val="tx1"/>
              </a:solidFill>
            </a:rPr>
            <a:t>عوامل تشكيل سطح الأرض</a:t>
          </a:r>
          <a:endParaRPr lang="en-US" sz="5200" b="1" kern="1200" dirty="0">
            <a:solidFill>
              <a:schemeClr val="tx1"/>
            </a:solidFill>
          </a:endParaRPr>
        </a:p>
      </dsp:txBody>
      <dsp:txXfrm>
        <a:off x="35936" y="37006"/>
        <a:ext cx="8869544" cy="1122125"/>
      </dsp:txXfrm>
    </dsp:sp>
    <dsp:sp modelId="{535B49B6-5E02-4D12-AB88-373EB60A8B4C}">
      <dsp:nvSpPr>
        <dsp:cNvPr id="0" name=""/>
        <dsp:cNvSpPr/>
      </dsp:nvSpPr>
      <dsp:spPr>
        <a:xfrm>
          <a:off x="1025" y="1347583"/>
          <a:ext cx="5291555" cy="11919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العوامل الباطنية 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35936" y="1382494"/>
        <a:ext cx="5221733" cy="1122125"/>
      </dsp:txXfrm>
    </dsp:sp>
    <dsp:sp modelId="{07DD0282-E0FF-4659-843F-2B1C538EDA4E}">
      <dsp:nvSpPr>
        <dsp:cNvPr id="0" name=""/>
        <dsp:cNvSpPr/>
      </dsp:nvSpPr>
      <dsp:spPr>
        <a:xfrm>
          <a:off x="1025" y="2693071"/>
          <a:ext cx="1715809" cy="11919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الثورات البركانية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5936" y="2727982"/>
        <a:ext cx="1645987" cy="1122125"/>
      </dsp:txXfrm>
    </dsp:sp>
    <dsp:sp modelId="{64EBFF5D-7680-4060-B27D-AE11FAA224BB}">
      <dsp:nvSpPr>
        <dsp:cNvPr id="0" name=""/>
        <dsp:cNvSpPr/>
      </dsp:nvSpPr>
      <dsp:spPr>
        <a:xfrm>
          <a:off x="1788899" y="2693071"/>
          <a:ext cx="1715809" cy="11919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الحركات الانكسارية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823810" y="2727982"/>
        <a:ext cx="1645987" cy="1122125"/>
      </dsp:txXfrm>
    </dsp:sp>
    <dsp:sp modelId="{D21BA17E-734C-40CF-9C45-FE14D0C02E90}">
      <dsp:nvSpPr>
        <dsp:cNvPr id="0" name=""/>
        <dsp:cNvSpPr/>
      </dsp:nvSpPr>
      <dsp:spPr>
        <a:xfrm>
          <a:off x="3576772" y="2693071"/>
          <a:ext cx="1715809" cy="11919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الحركات الالتوائية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611683" y="2727982"/>
        <a:ext cx="1645987" cy="1122125"/>
      </dsp:txXfrm>
    </dsp:sp>
    <dsp:sp modelId="{1B338421-5B4A-4BB2-991B-59F4C71303EC}">
      <dsp:nvSpPr>
        <dsp:cNvPr id="0" name=""/>
        <dsp:cNvSpPr/>
      </dsp:nvSpPr>
      <dsp:spPr>
        <a:xfrm>
          <a:off x="5436709" y="1347583"/>
          <a:ext cx="3503682" cy="11919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العوامل الخارجية 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5471620" y="1382494"/>
        <a:ext cx="3433860" cy="1122125"/>
      </dsp:txXfrm>
    </dsp:sp>
    <dsp:sp modelId="{FA503A79-1126-4D2A-9311-8292FE07F2C6}">
      <dsp:nvSpPr>
        <dsp:cNvPr id="0" name=""/>
        <dsp:cNvSpPr/>
      </dsp:nvSpPr>
      <dsp:spPr>
        <a:xfrm>
          <a:off x="5436709" y="2693071"/>
          <a:ext cx="1715809" cy="11919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التعرية الهوائية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471620" y="2727982"/>
        <a:ext cx="1645987" cy="1122125"/>
      </dsp:txXfrm>
    </dsp:sp>
    <dsp:sp modelId="{C9A9273C-04AC-4CBD-8A23-0409661FF868}">
      <dsp:nvSpPr>
        <dsp:cNvPr id="0" name=""/>
        <dsp:cNvSpPr/>
      </dsp:nvSpPr>
      <dsp:spPr>
        <a:xfrm>
          <a:off x="7224582" y="2693071"/>
          <a:ext cx="1715809" cy="11919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التعرية المائية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7259493" y="2727982"/>
        <a:ext cx="1645987" cy="112212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7998B-D7DB-4A96-98DF-0829416243DD}">
      <dsp:nvSpPr>
        <dsp:cNvPr id="0" name=""/>
        <dsp:cNvSpPr/>
      </dsp:nvSpPr>
      <dsp:spPr>
        <a:xfrm>
          <a:off x="488" y="2095"/>
          <a:ext cx="8940440" cy="11919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200" b="1" kern="1200" dirty="0" smtClean="0">
              <a:solidFill>
                <a:schemeClr val="tx1"/>
              </a:solidFill>
            </a:rPr>
            <a:t>عوامل تشكيل سطح الأرض</a:t>
          </a:r>
          <a:endParaRPr lang="en-US" sz="5200" b="1" kern="1200" dirty="0">
            <a:solidFill>
              <a:schemeClr val="tx1"/>
            </a:solidFill>
          </a:endParaRPr>
        </a:p>
      </dsp:txBody>
      <dsp:txXfrm>
        <a:off x="35399" y="37006"/>
        <a:ext cx="8870618" cy="1122125"/>
      </dsp:txXfrm>
    </dsp:sp>
    <dsp:sp modelId="{535B49B6-5E02-4D12-AB88-373EB60A8B4C}">
      <dsp:nvSpPr>
        <dsp:cNvPr id="0" name=""/>
        <dsp:cNvSpPr/>
      </dsp:nvSpPr>
      <dsp:spPr>
        <a:xfrm>
          <a:off x="488" y="1347583"/>
          <a:ext cx="8940440" cy="11919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300" b="1" kern="1200" dirty="0" smtClean="0">
              <a:solidFill>
                <a:schemeClr val="tx1"/>
              </a:solidFill>
            </a:rPr>
            <a:t>أولا : العوامل الباطنية : تحدث من باطن الأرض </a:t>
          </a:r>
          <a:endParaRPr lang="en-US" sz="4300" b="1" kern="1200" dirty="0">
            <a:solidFill>
              <a:schemeClr val="tx1"/>
            </a:solidFill>
          </a:endParaRPr>
        </a:p>
      </dsp:txBody>
      <dsp:txXfrm>
        <a:off x="35399" y="1382494"/>
        <a:ext cx="8870618" cy="1122125"/>
      </dsp:txXfrm>
    </dsp:sp>
    <dsp:sp modelId="{07DD0282-E0FF-4659-843F-2B1C538EDA4E}">
      <dsp:nvSpPr>
        <dsp:cNvPr id="0" name=""/>
        <dsp:cNvSpPr/>
      </dsp:nvSpPr>
      <dsp:spPr>
        <a:xfrm>
          <a:off x="488" y="2693071"/>
          <a:ext cx="2898975" cy="11919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الثورات البركانية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5399" y="2727982"/>
        <a:ext cx="2829153" cy="1122125"/>
      </dsp:txXfrm>
    </dsp:sp>
    <dsp:sp modelId="{64EBFF5D-7680-4060-B27D-AE11FAA224BB}">
      <dsp:nvSpPr>
        <dsp:cNvPr id="0" name=""/>
        <dsp:cNvSpPr/>
      </dsp:nvSpPr>
      <dsp:spPr>
        <a:xfrm>
          <a:off x="3021221" y="2693071"/>
          <a:ext cx="2898975" cy="11919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الحركات الانكسارية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056132" y="2727982"/>
        <a:ext cx="2829153" cy="1122125"/>
      </dsp:txXfrm>
    </dsp:sp>
    <dsp:sp modelId="{D21BA17E-734C-40CF-9C45-FE14D0C02E90}">
      <dsp:nvSpPr>
        <dsp:cNvPr id="0" name=""/>
        <dsp:cNvSpPr/>
      </dsp:nvSpPr>
      <dsp:spPr>
        <a:xfrm>
          <a:off x="6041953" y="2693071"/>
          <a:ext cx="2898975" cy="11919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الحركات الالتوائية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076864" y="2727982"/>
        <a:ext cx="2829153" cy="1122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FD7C5-F424-4A0B-A3FE-817343B530BA}">
      <dsp:nvSpPr>
        <dsp:cNvPr id="0" name=""/>
        <dsp:cNvSpPr/>
      </dsp:nvSpPr>
      <dsp:spPr>
        <a:xfrm>
          <a:off x="0" y="0"/>
          <a:ext cx="4733855" cy="3970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000" b="1" kern="1200" dirty="0" smtClean="0">
              <a:solidFill>
                <a:schemeClr val="tx1"/>
              </a:solidFill>
            </a:rPr>
            <a:t>أدت إلى تكوين سلاسل جبلية مرتفعة</a:t>
          </a:r>
          <a:endParaRPr lang="en-US" sz="6000" b="1" kern="1200" dirty="0">
            <a:solidFill>
              <a:schemeClr val="tx1"/>
            </a:solidFill>
          </a:endParaRPr>
        </a:p>
      </dsp:txBody>
      <dsp:txXfrm>
        <a:off x="116287" y="116287"/>
        <a:ext cx="4501281" cy="3737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364321"/>
            <a:ext cx="7940660" cy="150796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872280"/>
            <a:ext cx="7940660" cy="62991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2597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81762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024429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4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9.xml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Relationship Id="rId9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Relationship Id="rId9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image" Target="../media/image24.jpeg"/><Relationship Id="rId9" Type="http://schemas.microsoft.com/office/2007/relationships/diagramDrawing" Target="../diagrams/drawing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5.xml"/><Relationship Id="rId9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2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Relationship Id="rId9" Type="http://schemas.openxmlformats.org/officeDocument/2006/relationships/image" Target="../media/image30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microsoft.com/office/2007/relationships/hdphoto" Target="../media/hdphoto2.wdp"/><Relationship Id="rId4" Type="http://schemas.openxmlformats.org/officeDocument/2006/relationships/diagramData" Target="../diagrams/data5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3600" b="1" dirty="0" smtClean="0">
                <a:solidFill>
                  <a:schemeClr val="tx1"/>
                </a:solidFill>
              </a:rPr>
              <a:t>الصف الثانى الإعدادى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OneDrive - Aspire international school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69490"/>
            <a:ext cx="1527050" cy="13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9050" y="235217"/>
            <a:ext cx="274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قسم المواد العربية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017011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1- التعرية المائية : ( النهرية – البحرية ):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55795230"/>
              </p:ext>
            </p:extLst>
          </p:nvPr>
        </p:nvGraphicFramePr>
        <p:xfrm>
          <a:off x="4266589" y="2512771"/>
          <a:ext cx="4733855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30" y="1842993"/>
            <a:ext cx="1162614" cy="1068935"/>
          </a:xfrm>
          <a:prstGeom prst="rect">
            <a:avLst/>
          </a:prstGeom>
        </p:spPr>
      </p:pic>
      <p:pic>
        <p:nvPicPr>
          <p:cNvPr id="6148" name="Picture 4" descr="درس (الــتعريـة الـمائية) | مدونتي التعليمية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2818180"/>
            <a:ext cx="3517247" cy="3052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91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r-EG" dirty="0" smtClean="0"/>
              <a:t>1-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119571" y="1017011"/>
            <a:ext cx="7024429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597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2- التعرية الهوائية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41841409"/>
              </p:ext>
            </p:extLst>
          </p:nvPr>
        </p:nvGraphicFramePr>
        <p:xfrm>
          <a:off x="4266589" y="2512771"/>
          <a:ext cx="4733855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30" y="1842993"/>
            <a:ext cx="1162614" cy="1068935"/>
          </a:xfrm>
          <a:prstGeom prst="rect">
            <a:avLst/>
          </a:prstGeom>
        </p:spPr>
      </p:pic>
      <p:pic>
        <p:nvPicPr>
          <p:cNvPr id="8194" name="Picture 2" descr="أسباب التعرية الريحية - سطور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665474"/>
            <a:ext cx="3664920" cy="32068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03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37490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ثانيا : مظاهر السطح فى الوطن العربى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30" y="1062073"/>
            <a:ext cx="1162614" cy="1068935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86200351"/>
              </p:ext>
            </p:extLst>
          </p:nvPr>
        </p:nvGraphicFramePr>
        <p:xfrm>
          <a:off x="0" y="1749245"/>
          <a:ext cx="9000444" cy="5032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0103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47E8A-9B60-4D48-AF3E-986566E00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9A047E8A-9B60-4D48-AF3E-986566E00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9A047E8A-9B60-4D48-AF3E-986566E00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graphicEl>
                                              <a:dgm id="{9A047E8A-9B60-4D48-AF3E-986566E00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47E8A-9B60-4D48-AF3E-986566E00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1749C-5E13-4A75-A974-DD100212E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7E91749C-5E13-4A75-A974-DD100212E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7E91749C-5E13-4A75-A974-DD100212E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graphicEl>
                                              <a:dgm id="{7E91749C-5E13-4A75-A974-DD100212E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1749C-5E13-4A75-A974-DD100212E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EB2928-B602-4CFF-A9B0-A2DE23323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E6EB2928-B602-4CFF-A9B0-A2DE23323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E6EB2928-B602-4CFF-A9B0-A2DE23323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graphicEl>
                                              <a:dgm id="{E6EB2928-B602-4CFF-A9B0-A2DE23323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EB2928-B602-4CFF-A9B0-A2DE23323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584DEE-1037-417D-BC88-F383B65EC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B4584DEE-1037-417D-BC88-F383B65EC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B4584DEE-1037-417D-BC88-F383B65EC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graphicEl>
                                              <a:dgm id="{B4584DEE-1037-417D-BC88-F383B65EC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584DEE-1037-417D-BC88-F383B65EC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3DB910-B4C7-44A1-9112-D78BEC4FB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graphicEl>
                                              <a:dgm id="{E73DB910-B4C7-44A1-9112-D78BEC4FB9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E73DB910-B4C7-44A1-9112-D78BEC4FB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">
                                            <p:graphicEl>
                                              <a:dgm id="{E73DB910-B4C7-44A1-9112-D78BEC4FB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3DB910-B4C7-44A1-9112-D78BEC4FB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1C8C2E-E162-4857-BC09-3D513095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231C8C2E-E162-4857-BC09-3D5130950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231C8C2E-E162-4857-BC09-3D513095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">
                                            <p:graphicEl>
                                              <a:dgm id="{231C8C2E-E162-4857-BC09-3D513095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1C8C2E-E162-4857-BC09-3D513095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30CE4A-32AE-4951-B837-B9E55A61A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6130CE4A-32AE-4951-B837-B9E55A61A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6130CE4A-32AE-4951-B837-B9E55A61A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">
                                            <p:graphicEl>
                                              <a:dgm id="{6130CE4A-32AE-4951-B837-B9E55A61A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30CE4A-32AE-4951-B837-B9E55A61A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1E59FB-5E1D-4ADD-996F-A09BFFBE5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graphicEl>
                                              <a:dgm id="{BB1E59FB-5E1D-4ADD-996F-A09BFFBE5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BB1E59FB-5E1D-4ADD-996F-A09BFFBE5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">
                                            <p:graphicEl>
                                              <a:dgm id="{BB1E59FB-5E1D-4ADD-996F-A09BFFBE5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1E59FB-5E1D-4ADD-996F-A09BFFBE5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6977666"/>
              </p:ext>
            </p:extLst>
          </p:nvPr>
        </p:nvGraphicFramePr>
        <p:xfrm>
          <a:off x="448965" y="2818180"/>
          <a:ext cx="8551479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285648"/>
              </p:ext>
            </p:extLst>
          </p:nvPr>
        </p:nvGraphicFramePr>
        <p:xfrm>
          <a:off x="6404460" y="374900"/>
          <a:ext cx="2457974" cy="154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0489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727972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من أمثلة الجبال الالتوائية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" y="2207360"/>
            <a:ext cx="4542206" cy="4123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1670" y="1526263"/>
            <a:ext cx="274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</a:rPr>
              <a:t>جبال أطلس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9902546"/>
              </p:ext>
            </p:extLst>
          </p:nvPr>
        </p:nvGraphicFramePr>
        <p:xfrm>
          <a:off x="4724705" y="2360065"/>
          <a:ext cx="4419296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510203"/>
            <a:ext cx="1162614" cy="106893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9889409">
            <a:off x="482075" y="2936755"/>
            <a:ext cx="3274991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168952">
            <a:off x="3550853" y="3177564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528590">
            <a:off x="1273111" y="4448987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744894">
            <a:off x="2811526" y="4794906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424FF6-5900-43DB-B636-82B520150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6A424FF6-5900-43DB-B636-82B520150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6A424FF6-5900-43DB-B636-82B520150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A424FF6-5900-43DB-B636-82B520150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6A424FF6-5900-43DB-B636-82B520150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EFA46E-0B3D-4BC6-A00F-3D092FC7E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88EFA46E-0B3D-4BC6-A00F-3D092FC7E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88EFA46E-0B3D-4BC6-A00F-3D092FC7E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88EFA46E-0B3D-4BC6-A00F-3D092FC7E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88EFA46E-0B3D-4BC6-A00F-3D092FC7E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Graphic spid="5" grpId="0">
        <p:bldSub>
          <a:bldDgm bld="lvlOne"/>
        </p:bldSub>
      </p:bldGraphic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" y="2207360"/>
            <a:ext cx="4542206" cy="4123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119571" y="727972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تكوينها 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3362" y="3176270"/>
            <a:ext cx="471063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تتكون من مجموعة من سلاسل جبلية أهمها :</a:t>
            </a:r>
          </a:p>
          <a:p>
            <a:pPr algn="r" rtl="1"/>
            <a:r>
              <a:rPr lang="ar-EG" sz="2800" b="1" dirty="0" smtClean="0"/>
              <a:t>1- أطلس التل فى الشمال .</a:t>
            </a:r>
          </a:p>
          <a:p>
            <a:pPr algn="r" rtl="1"/>
            <a:r>
              <a:rPr lang="ar-EG" sz="2400" b="1" dirty="0" smtClean="0"/>
              <a:t>2- أطلس الصحراء فى الجنوب .</a:t>
            </a:r>
          </a:p>
          <a:p>
            <a:pPr algn="r" rtl="1"/>
            <a:r>
              <a:rPr lang="ar-EG" sz="2800" b="1" dirty="0" smtClean="0"/>
              <a:t>3- وتنحصر بينهما هضبة الشطوط .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761969"/>
            <a:ext cx="1162614" cy="106893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7168952">
            <a:off x="3317413" y="2525494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524242">
            <a:off x="1564702" y="4460323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390167" y="3276294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95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0498" y="821768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من أمثلة الجبال الانكسارية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2436417"/>
            <a:ext cx="3817625" cy="3664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212490" y="1749245"/>
            <a:ext cx="244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جبال البحر الأحمر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37822518"/>
              </p:ext>
            </p:extLst>
          </p:nvPr>
        </p:nvGraphicFramePr>
        <p:xfrm>
          <a:off x="4724705" y="2360065"/>
          <a:ext cx="4419296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87" y="1519524"/>
            <a:ext cx="1162614" cy="106893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779403">
            <a:off x="863501" y="4366883"/>
            <a:ext cx="2827927" cy="284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779403">
            <a:off x="1249225" y="4202931"/>
            <a:ext cx="2827927" cy="284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Graphic spid="8" grpId="0">
        <p:bldAsOne/>
      </p:bldGraphic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2436417"/>
            <a:ext cx="3817625" cy="3664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119571" y="37490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تكوينها 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054655"/>
            <a:ext cx="44284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تتكون من عدة مرتفعات فى :</a:t>
            </a:r>
          </a:p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الجناح الإفريقى : </a:t>
            </a:r>
          </a:p>
          <a:p>
            <a:pPr algn="r" rtl="1"/>
            <a:r>
              <a:rPr lang="ar-EG" sz="2800" b="1" dirty="0" smtClean="0"/>
              <a:t>وتعرف فى مصر والسودان باسم جبال البحر الأحمر</a:t>
            </a:r>
          </a:p>
          <a:p>
            <a:pPr algn="r" rtl="1"/>
            <a:r>
              <a:rPr lang="ar-EG" sz="3200" b="1" dirty="0" smtClean="0">
                <a:solidFill>
                  <a:srgbClr val="FF0000"/>
                </a:solidFill>
              </a:rPr>
              <a:t>الجناح الأسيوى :</a:t>
            </a:r>
          </a:p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حيث تعرف فى شبه الجزيرة العربية بعدة أسماء :</a:t>
            </a:r>
          </a:p>
          <a:p>
            <a:pPr algn="r" rtl="1"/>
            <a:r>
              <a:rPr lang="ar-EG" sz="2800" b="1" dirty="0" smtClean="0"/>
              <a:t>1- جبال الحجاز وعسير فى السعودية </a:t>
            </a:r>
          </a:p>
          <a:p>
            <a:pPr algn="r" rtl="1"/>
            <a:r>
              <a:rPr lang="ar-EG" sz="2800" b="1" dirty="0" smtClean="0"/>
              <a:t>2- مرتفعات اليمن فى اليمن .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86" y="985720"/>
            <a:ext cx="1162614" cy="106893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9278808">
            <a:off x="1131772" y="3888290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278808">
            <a:off x="2263852" y="4516840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9644976">
            <a:off x="3458996" y="4586151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526582">
            <a:off x="2323644" y="3083459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22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2- جبال الشام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7338171"/>
              </p:ext>
            </p:extLst>
          </p:nvPr>
        </p:nvGraphicFramePr>
        <p:xfrm>
          <a:off x="4724705" y="2360065"/>
          <a:ext cx="4419296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94" y="1596540"/>
            <a:ext cx="1162614" cy="1068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057857"/>
            <a:ext cx="4227110" cy="4010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188175" y="1440632"/>
            <a:ext cx="244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</a:rPr>
              <a:t>جبال الشام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6572884">
            <a:off x="742067" y="3777931"/>
            <a:ext cx="1820026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32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19571" y="37490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تكوينها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85" y="1138425"/>
            <a:ext cx="1162614" cy="1068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98571" y="2818180"/>
            <a:ext cx="44192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تتكون من سلاسل جبلية تحصر بينها عدة سهول تجرى فيها الأنهار مثل :</a:t>
            </a:r>
          </a:p>
          <a:p>
            <a:pPr algn="r" rtl="1"/>
            <a:r>
              <a:rPr lang="ar-EG" sz="2800" b="1" dirty="0" smtClean="0"/>
              <a:t>1- نهر الليطانى فى لبنان .</a:t>
            </a:r>
          </a:p>
          <a:p>
            <a:pPr algn="r" rtl="1"/>
            <a:r>
              <a:rPr lang="ar-EG" sz="2800" b="1" dirty="0" smtClean="0"/>
              <a:t>2- نهر العاصى فى سوريا .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360065"/>
            <a:ext cx="4227110" cy="4010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ight Arrow 11"/>
          <p:cNvSpPr/>
          <p:nvPr/>
        </p:nvSpPr>
        <p:spPr>
          <a:xfrm rot="17625152">
            <a:off x="1169039" y="4970375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692921">
            <a:off x="2002884" y="2698890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18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الدرس الثانى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5317125"/>
              </p:ext>
            </p:extLst>
          </p:nvPr>
        </p:nvGraphicFramePr>
        <p:xfrm>
          <a:off x="35284" y="1776875"/>
          <a:ext cx="9144000" cy="1726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تضاريس الوطن العربى &amp;quot;تانية اعدادى&amp;quot; شرح ولا أروع - You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3503465"/>
            <a:ext cx="5014865" cy="2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ب: الهضاب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749245"/>
            <a:ext cx="1162614" cy="1068935"/>
          </a:xfrm>
          <a:prstGeom prst="rect">
            <a:avLst/>
          </a:prstGeom>
        </p:spPr>
      </p:pic>
      <p:pic>
        <p:nvPicPr>
          <p:cNvPr id="1028" name="Picture 4" descr="أشكال التضاريس — أشكال تضاريس سطح الأر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283712"/>
            <a:ext cx="4514850" cy="397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98571" y="2818180"/>
            <a:ext cx="44192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هضاب الجناح الأسيوى :</a:t>
            </a:r>
          </a:p>
          <a:p>
            <a:pPr algn="r" rtl="1"/>
            <a:r>
              <a:rPr lang="ar-EG" sz="2800" b="1" dirty="0" smtClean="0"/>
              <a:t>1- هضبة حضر موت جنوب شبه الجزيرة العربية .</a:t>
            </a:r>
          </a:p>
          <a:p>
            <a:pPr algn="r" rtl="1"/>
            <a:r>
              <a:rPr lang="ar-EG" sz="2800" b="1" dirty="0" smtClean="0"/>
              <a:t>2- هضبة نجد وسط شبه الجزيرة العربية.</a:t>
            </a:r>
          </a:p>
          <a:p>
            <a:pPr algn="r" rtl="1"/>
            <a:r>
              <a:rPr lang="ar-EG" sz="2800" b="1" dirty="0" smtClean="0"/>
              <a:t>3- هضبة بادية الشام شمال شبه الجزيرة العربية .</a:t>
            </a:r>
            <a:endParaRPr lang="en-US" sz="2800" b="1" dirty="0"/>
          </a:p>
        </p:txBody>
      </p:sp>
      <p:sp>
        <p:nvSpPr>
          <p:cNvPr id="10" name="Right Arrow 9"/>
          <p:cNvSpPr/>
          <p:nvPr/>
        </p:nvSpPr>
        <p:spPr>
          <a:xfrm rot="13459799">
            <a:off x="4065921" y="4409011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692921">
            <a:off x="3611322" y="3071844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692921">
            <a:off x="3151453" y="2348929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أشكال التضاريس — أشكال تضاريس سطح الأر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207360"/>
            <a:ext cx="4275740" cy="397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1776485"/>
            <a:ext cx="4419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هضاب الجناح الافريقى :</a:t>
            </a:r>
          </a:p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1- هضبة افريقيا الشمالية :</a:t>
            </a:r>
          </a:p>
          <a:p>
            <a:pPr algn="r" rtl="1"/>
            <a:r>
              <a:rPr lang="ar-EG" sz="3200" b="1" dirty="0" smtClean="0">
                <a:solidFill>
                  <a:srgbClr val="FF0000"/>
                </a:solidFill>
              </a:rPr>
              <a:t>أوسع هضاب الوطن العربى </a:t>
            </a:r>
          </a:p>
          <a:p>
            <a:pPr algn="r" rtl="1"/>
            <a:r>
              <a:rPr lang="ar-EG" sz="2800" b="1" dirty="0" smtClean="0"/>
              <a:t>من جبال البحر الأحمر شرقا </a:t>
            </a:r>
          </a:p>
          <a:p>
            <a:pPr algn="r" rtl="1"/>
            <a:r>
              <a:rPr lang="ar-EG" sz="2800" b="1" dirty="0" smtClean="0"/>
              <a:t>إلى المحيط الاطلنطى غربا </a:t>
            </a:r>
          </a:p>
          <a:p>
            <a:pPr algn="r" rtl="1"/>
            <a:r>
              <a:rPr lang="ar-EG" sz="2800" b="1" dirty="0" smtClean="0"/>
              <a:t>ومن ساحل البحر المتوسط شمالا </a:t>
            </a:r>
          </a:p>
          <a:p>
            <a:pPr algn="r" rtl="1"/>
            <a:r>
              <a:rPr lang="ar-EG" sz="2800" b="1" dirty="0" smtClean="0"/>
              <a:t>إلى وسط افريقيا جنوبا </a:t>
            </a:r>
          </a:p>
          <a:p>
            <a:pPr algn="r" rtl="1"/>
            <a:r>
              <a:rPr lang="ar-EG" sz="3200" b="1" dirty="0" smtClean="0">
                <a:solidFill>
                  <a:srgbClr val="FF0000"/>
                </a:solidFill>
              </a:rPr>
              <a:t>2- هضبة الشطوط : </a:t>
            </a:r>
          </a:p>
          <a:p>
            <a:pPr algn="r" rtl="1"/>
            <a:r>
              <a:rPr lang="ar-EG" sz="2800" b="1" dirty="0" smtClean="0"/>
              <a:t>تعد من أهم مظاهر هضبة افريقيا الشمالية </a:t>
            </a:r>
          </a:p>
        </p:txBody>
      </p:sp>
      <p:sp>
        <p:nvSpPr>
          <p:cNvPr id="9" name="Right Arrow 8"/>
          <p:cNvSpPr/>
          <p:nvPr/>
        </p:nvSpPr>
        <p:spPr>
          <a:xfrm rot="16531268">
            <a:off x="1698415" y="3733232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4463916">
            <a:off x="2210713" y="4970097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692921">
            <a:off x="347368" y="2185209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692921">
            <a:off x="2067417" y="2348929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242368">
            <a:off x="3214196" y="3758293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2242368">
            <a:off x="1566075" y="2795908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4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70782462"/>
              </p:ext>
            </p:extLst>
          </p:nvPr>
        </p:nvGraphicFramePr>
        <p:xfrm>
          <a:off x="296260" y="2970885"/>
          <a:ext cx="8542331" cy="2901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285648"/>
              </p:ext>
            </p:extLst>
          </p:nvPr>
        </p:nvGraphicFramePr>
        <p:xfrm>
          <a:off x="6404460" y="374900"/>
          <a:ext cx="2457974" cy="154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65777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29113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أهم الظاهرات الطبيعية داخل الهضاب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2054655"/>
            <a:ext cx="1162614" cy="106893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85118371"/>
              </p:ext>
            </p:extLst>
          </p:nvPr>
        </p:nvGraphicFramePr>
        <p:xfrm>
          <a:off x="3808476" y="3123590"/>
          <a:ext cx="5497380" cy="274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واحة - ويكيبيديا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0" y="2589122"/>
            <a:ext cx="3587661" cy="35074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49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أهمية الواحات :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2616791"/>
              </p:ext>
            </p:extLst>
          </p:nvPr>
        </p:nvGraphicFramePr>
        <p:xfrm>
          <a:off x="3808475" y="2207360"/>
          <a:ext cx="5388784" cy="465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749245"/>
            <a:ext cx="1162614" cy="1068935"/>
          </a:xfrm>
          <a:prstGeom prst="rect">
            <a:avLst/>
          </a:prstGeom>
        </p:spPr>
      </p:pic>
      <p:pic>
        <p:nvPicPr>
          <p:cNvPr id="4098" name="Picture 2" descr="واحة سيوة جنة مصرية وواجهة سياحية وعلاجية متميزة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8" y="1581683"/>
            <a:ext cx="3359510" cy="216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واحة الكفرة - تاريخ واصول | تاريخ واصول الليبيين الاصليين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1" y="4252070"/>
            <a:ext cx="3397687" cy="216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6334" y="3721169"/>
            <a:ext cx="282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 smtClean="0"/>
              <a:t>واحة سيوة فى مصر 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1533" y="6402945"/>
            <a:ext cx="282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/>
              <a:t>واحة الكفرة بليبيا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83537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  <p:bldP spid="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589" y="68031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2- الأودية الجافة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443835"/>
            <a:ext cx="1162614" cy="106893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11808998"/>
              </p:ext>
            </p:extLst>
          </p:nvPr>
        </p:nvGraphicFramePr>
        <p:xfrm>
          <a:off x="3808475" y="3123590"/>
          <a:ext cx="5637885" cy="274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 descr="الصحراء_الشرقية# الأودية الجافة ( وادى طرفة) - YouTub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0" y="2818180"/>
            <a:ext cx="3800658" cy="29013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7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أهمية الأودية الجافة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443835"/>
            <a:ext cx="1162614" cy="106893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64294969"/>
              </p:ext>
            </p:extLst>
          </p:nvPr>
        </p:nvGraphicFramePr>
        <p:xfrm>
          <a:off x="3808475" y="2207360"/>
          <a:ext cx="5388784" cy="465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 descr="محمية وادي العلاقي-الهيئة العامة للإستعلامات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9" y="2360065"/>
            <a:ext cx="3641061" cy="2950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1327" y="5494357"/>
            <a:ext cx="213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وادى العلاقى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87561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576937-ABAE-4191-8F77-91683650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154D09-E15F-4761-B67C-0B050AF0D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D16D18-AE33-4543-BCAD-7349A99A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ج: السهول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749245"/>
            <a:ext cx="1162614" cy="1068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054655"/>
            <a:ext cx="3512215" cy="3664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44134032"/>
              </p:ext>
            </p:extLst>
          </p:nvPr>
        </p:nvGraphicFramePr>
        <p:xfrm>
          <a:off x="3961180" y="2818179"/>
          <a:ext cx="4980239" cy="3359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34280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12469414"/>
              </p:ext>
            </p:extLst>
          </p:nvPr>
        </p:nvGraphicFramePr>
        <p:xfrm>
          <a:off x="143555" y="2360065"/>
          <a:ext cx="8704184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3538223"/>
            <a:ext cx="1162614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3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EF2CF0-63CA-4D6F-AED2-F614ECB6B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15EF2CF0-63CA-4D6F-AED2-F614ECB6B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15EF2CF0-63CA-4D6F-AED2-F614ECB6B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15EF2CF0-63CA-4D6F-AED2-F614ECB6B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73861-5FB6-4F10-9F68-6EACD597C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4C773861-5FB6-4F10-9F68-6EACD597C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4C773861-5FB6-4F10-9F68-6EACD597C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4C773861-5FB6-4F10-9F68-6EACD597C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FE1D8-B95A-43FE-8447-78D33CC48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794FE1D8-B95A-43FE-8447-78D33CC48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794FE1D8-B95A-43FE-8447-78D33CC48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794FE1D8-B95A-43FE-8447-78D33CC48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87783A-4537-45F5-88EC-34537E66C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F687783A-4537-45F5-88EC-34537E66C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F687783A-4537-45F5-88EC-34537E66C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F687783A-4537-45F5-88EC-34537E66C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أولا : السهول الفيضية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901950"/>
            <a:ext cx="1162614" cy="106893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93946759"/>
              </p:ext>
            </p:extLst>
          </p:nvPr>
        </p:nvGraphicFramePr>
        <p:xfrm>
          <a:off x="3961180" y="3123590"/>
          <a:ext cx="5335525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72" name="Picture 4" descr="ماهى السهول الفيضية - بيوتي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1" y="2970885"/>
            <a:ext cx="3461312" cy="3206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0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59654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أهداف الدرس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16" y="2665475"/>
            <a:ext cx="9144000" cy="2595985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يحدد العوامل الطبيعية التى شكلت تضاريس الوطن العربى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يميز بين أشكال السطح فى الوطن العربى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يفسر أثر التضاريس على وحدة الوطن العربى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عظمة الله سبحانه وتعالى فى تنوع تضاريس الوطن العربى 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12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مميزاتها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749245"/>
            <a:ext cx="1162614" cy="106893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72072596"/>
              </p:ext>
            </p:extLst>
          </p:nvPr>
        </p:nvGraphicFramePr>
        <p:xfrm>
          <a:off x="3655770" y="2512770"/>
          <a:ext cx="5488230" cy="434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2" name="Picture 2" descr="موضوع تعبير عن نهر النيل في مصر - موضوع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1" y="1291130"/>
            <a:ext cx="2901395" cy="1693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378" y="3000220"/>
            <a:ext cx="3359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 smtClean="0"/>
              <a:t>سهل نهر النيل فى مصر والسودان </a:t>
            </a:r>
            <a:endParaRPr lang="en-US" sz="2400" b="1" dirty="0"/>
          </a:p>
        </p:txBody>
      </p:sp>
      <p:pic>
        <p:nvPicPr>
          <p:cNvPr id="10244" name="Picture 4" descr="حقائق رائعة عن دجلة و الفرات - أنا أصدق العلم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3" y="3930541"/>
            <a:ext cx="3229355" cy="1918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3553" y="6027003"/>
            <a:ext cx="3359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 smtClean="0"/>
              <a:t>سهل نهرى دجلة والفرات فى العراق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627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F4EA4E-92D7-474B-B419-6FE1E1E50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68F4EA4E-92D7-474B-B419-6FE1E1E50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68F4EA4E-92D7-474B-B419-6FE1E1E50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graphicEl>
                                              <a:dgm id="{68F4EA4E-92D7-474B-B419-6FE1E1E50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F4EA4E-92D7-474B-B419-6FE1E1E50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E35868-6E1C-481B-9291-CEA079317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FBE35868-6E1C-481B-9291-CEA079317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FBE35868-6E1C-481B-9291-CEA079317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graphicEl>
                                              <a:dgm id="{FBE35868-6E1C-481B-9291-CEA079317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E35868-6E1C-481B-9291-CEA079317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35050C-378A-4D1F-A1D8-978D5011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F035050C-378A-4D1F-A1D8-978D50117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F035050C-378A-4D1F-A1D8-978D5011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graphicEl>
                                              <a:dgm id="{F035050C-378A-4D1F-A1D8-978D5011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35050C-378A-4D1F-A1D8-978D5011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3738AC-3823-4D92-AD42-3E6CF242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F03738AC-3823-4D92-AD42-3E6CF2423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F03738AC-3823-4D92-AD42-3E6CF242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graphicEl>
                                              <a:dgm id="{F03738AC-3823-4D92-AD42-3E6CF242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3738AC-3823-4D92-AD42-3E6CF242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Dgm bld="lvlOne"/>
        </p:bldSub>
      </p:bldGraphic>
      <p:bldP spid="8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5076" y="981726"/>
            <a:ext cx="7024429" cy="763525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ثانيا : السهول الساحلية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745251"/>
            <a:ext cx="1162614" cy="106893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95510850"/>
              </p:ext>
            </p:extLst>
          </p:nvPr>
        </p:nvGraphicFramePr>
        <p:xfrm>
          <a:off x="3650948" y="2814186"/>
          <a:ext cx="5493052" cy="354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290" name="Picture 2" descr="تعريف السهول - بيوتي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3123590"/>
            <a:ext cx="2894075" cy="2743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82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1630" y="37490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المميزات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09" y="1138425"/>
            <a:ext cx="1162614" cy="106893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90678605"/>
              </p:ext>
            </p:extLst>
          </p:nvPr>
        </p:nvGraphicFramePr>
        <p:xfrm>
          <a:off x="143555" y="1749245"/>
          <a:ext cx="9000445" cy="510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8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F4EA4E-92D7-474B-B419-6FE1E1E50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F4EA4E-92D7-474B-B419-6FE1E1E5064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F4EA4E-92D7-474B-B419-6FE1E1E50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68F4EA4E-92D7-474B-B419-6FE1E1E50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E35868-6E1C-481B-9291-CEA079317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E35868-6E1C-481B-9291-CEA079317A9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E35868-6E1C-481B-9291-CEA079317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FBE35868-6E1C-481B-9291-CEA079317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35050C-378A-4D1F-A1D8-978D5011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35050C-378A-4D1F-A1D8-978D5011730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35050C-378A-4D1F-A1D8-978D5011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F035050C-378A-4D1F-A1D8-978D50117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3738AC-3823-4D92-AD42-3E6CF242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3738AC-3823-4D92-AD42-3E6CF242331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3738AC-3823-4D92-AD42-3E6CF242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F03738AC-3823-4D92-AD42-3E6CF2423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ثالثا : السهول الصحراوية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749245"/>
            <a:ext cx="1014308" cy="106893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05033367"/>
              </p:ext>
            </p:extLst>
          </p:nvPr>
        </p:nvGraphicFramePr>
        <p:xfrm>
          <a:off x="3650948" y="2814186"/>
          <a:ext cx="5493052" cy="354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314" name="Picture 2" descr="جغرافيا السعودية - المعرفة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1" y="2870524"/>
            <a:ext cx="3359510" cy="3385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17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E7528C41-0A8B-4982-AFAE-B776D4228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3F714864-F587-45BC-B0DF-E5521679D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2997801"/>
              </p:ext>
            </p:extLst>
          </p:nvPr>
        </p:nvGraphicFramePr>
        <p:xfrm>
          <a:off x="143555" y="2360065"/>
          <a:ext cx="8704184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3734409"/>
            <a:ext cx="1014308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19571" y="68031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أولا : عوامل تشكيل سطح الأرض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514488"/>
            <a:ext cx="1162614" cy="122164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32043520"/>
              </p:ext>
            </p:extLst>
          </p:nvPr>
        </p:nvGraphicFramePr>
        <p:xfrm>
          <a:off x="143555" y="2512770"/>
          <a:ext cx="8941418" cy="388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9739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5B49B6-5E02-4D12-AB88-373EB60A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5B49B6-5E02-4D12-AB88-373EB60A8B4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5B49B6-5E02-4D12-AB88-373EB60A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535B49B6-5E02-4D12-AB88-373EB60A8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338421-5B4A-4BB2-991B-59F4C713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338421-5B4A-4BB2-991B-59F4C71303E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338421-5B4A-4BB2-991B-59F4C713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1B338421-5B4A-4BB2-991B-59F4C7130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DD0282-E0FF-4659-843F-2B1C538ED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DD0282-E0FF-4659-843F-2B1C538EDA4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DD0282-E0FF-4659-843F-2B1C538ED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graphicEl>
                                              <a:dgm id="{07DD0282-E0FF-4659-843F-2B1C538ED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EBFF5D-7680-4060-B27D-AE11FAA22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EBFF5D-7680-4060-B27D-AE11FAA224B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EBFF5D-7680-4060-B27D-AE11FAA22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graphicEl>
                                              <a:dgm id="{64EBFF5D-7680-4060-B27D-AE11FAA22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1BA17E-734C-40CF-9C45-FE14D0C02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1BA17E-734C-40CF-9C45-FE14D0C02E9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1BA17E-734C-40CF-9C45-FE14D0C02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graphicEl>
                                              <a:dgm id="{D21BA17E-734C-40CF-9C45-FE14D0C02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503A79-1126-4D2A-9311-8292FE07F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503A79-1126-4D2A-9311-8292FE07F2C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503A79-1126-4D2A-9311-8292FE07F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graphicEl>
                                              <a:dgm id="{FA503A79-1126-4D2A-9311-8292FE07F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A9273C-04AC-4CBD-8A23-0409661FF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A9273C-04AC-4CBD-8A23-0409661FF86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A9273C-04AC-4CBD-8A23-0409661FF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C9A9273C-04AC-4CBD-8A23-0409661FF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26487844"/>
              </p:ext>
            </p:extLst>
          </p:nvPr>
        </p:nvGraphicFramePr>
        <p:xfrm>
          <a:off x="-161855" y="2665475"/>
          <a:ext cx="8941418" cy="388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3387392"/>
            <a:ext cx="1162614" cy="12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16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5B49B6-5E02-4D12-AB88-373EB60A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535B49B6-5E02-4D12-AB88-373EB60A8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535B49B6-5E02-4D12-AB88-373EB60A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535B49B6-5E02-4D12-AB88-373EB60A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5B49B6-5E02-4D12-AB88-373EB60A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DD0282-E0FF-4659-843F-2B1C538ED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07DD0282-E0FF-4659-843F-2B1C538ED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07DD0282-E0FF-4659-843F-2B1C538ED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graphicEl>
                                              <a:dgm id="{07DD0282-E0FF-4659-843F-2B1C538ED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DD0282-E0FF-4659-843F-2B1C538ED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EBFF5D-7680-4060-B27D-AE11FAA22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64EBFF5D-7680-4060-B27D-AE11FAA22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64EBFF5D-7680-4060-B27D-AE11FAA22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graphicEl>
                                              <a:dgm id="{64EBFF5D-7680-4060-B27D-AE11FAA22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EBFF5D-7680-4060-B27D-AE11FAA22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1BA17E-734C-40CF-9C45-FE14D0C02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D21BA17E-734C-40CF-9C45-FE14D0C02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D21BA17E-734C-40CF-9C45-FE14D0C02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graphicEl>
                                              <a:dgm id="{D21BA17E-734C-40CF-9C45-FE14D0C02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1BA17E-734C-40CF-9C45-FE14D0C02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9387" y="85536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1- الحركات الالتوائية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36816953"/>
              </p:ext>
            </p:extLst>
          </p:nvPr>
        </p:nvGraphicFramePr>
        <p:xfrm>
          <a:off x="4266589" y="2512771"/>
          <a:ext cx="4733855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8" b="83422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4" y="2702717"/>
            <a:ext cx="3206805" cy="3573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97" y="1889927"/>
            <a:ext cx="1162614" cy="81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1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152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2- الحركات الإنكسارية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97" y="1889927"/>
            <a:ext cx="1162614" cy="81279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9355794"/>
              </p:ext>
            </p:extLst>
          </p:nvPr>
        </p:nvGraphicFramePr>
        <p:xfrm>
          <a:off x="4266589" y="2512771"/>
          <a:ext cx="4733855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الدرس الاول (العوامل المؤثرة في تشكيل سطح الارض) - الجغرااااافيا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872" b="68805" l="3900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200" y="2296322"/>
            <a:ext cx="5008628" cy="40614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5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3- الثورات البركانية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97" y="1889927"/>
            <a:ext cx="1162614" cy="81279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26493916"/>
              </p:ext>
            </p:extLst>
          </p:nvPr>
        </p:nvGraphicFramePr>
        <p:xfrm>
          <a:off x="4266589" y="2512771"/>
          <a:ext cx="4733855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 descr="تغير المناخ قد يسبب ثورات بركانية في جميع أنحاء العالم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512771"/>
            <a:ext cx="3483357" cy="3752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43767869"/>
              </p:ext>
            </p:extLst>
          </p:nvPr>
        </p:nvGraphicFramePr>
        <p:xfrm>
          <a:off x="143555" y="2512770"/>
          <a:ext cx="8941418" cy="388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3550710"/>
            <a:ext cx="1327772" cy="9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6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77998B-D7DB-4A96-98DF-082941624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338421-5B4A-4BB2-991B-59F4C713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338421-5B4A-4BB2-991B-59F4C713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338421-5B4A-4BB2-991B-59F4C713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338421-5B4A-4BB2-991B-59F4C713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1B338421-5B4A-4BB2-991B-59F4C713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338421-5B4A-4BB2-991B-59F4C713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338421-5B4A-4BB2-991B-59F4C713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338421-5B4A-4BB2-991B-59F4C713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338421-5B4A-4BB2-991B-59F4C7130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503A79-1126-4D2A-9311-8292FE07F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503A79-1126-4D2A-9311-8292FE07F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503A79-1126-4D2A-9311-8292FE07F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503A79-1126-4D2A-9311-8292FE07F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FA503A79-1126-4D2A-9311-8292FE07F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503A79-1126-4D2A-9311-8292FE07F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503A79-1126-4D2A-9311-8292FE07F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503A79-1126-4D2A-9311-8292FE07F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503A79-1126-4D2A-9311-8292FE07F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A9273C-04AC-4CBD-8A23-0409661FF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A9273C-04AC-4CBD-8A23-0409661FF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A9273C-04AC-4CBD-8A23-0409661FF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A9273C-04AC-4CBD-8A23-0409661FF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C9A9273C-04AC-4CBD-8A23-0409661FF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A9273C-04AC-4CBD-8A23-0409661FF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A9273C-04AC-4CBD-8A23-0409661FF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A9273C-04AC-4CBD-8A23-0409661FF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A9273C-04AC-4CBD-8A23-0409661FF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749</Words>
  <Application>Microsoft Office PowerPoint</Application>
  <PresentationFormat>On-screen Show (4:3)</PresentationFormat>
  <Paragraphs>141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الدرس الثانى </vt:lpstr>
      <vt:lpstr>أهداف الدرس </vt:lpstr>
      <vt:lpstr>أولا : عوامل تشكيل سطح الأرض :</vt:lpstr>
      <vt:lpstr>PowerPoint Presentation</vt:lpstr>
      <vt:lpstr>1- الحركات الالتوائية :</vt:lpstr>
      <vt:lpstr>2- الحركات الإنكسارية :</vt:lpstr>
      <vt:lpstr>3- الثورات البركانية :</vt:lpstr>
      <vt:lpstr>PowerPoint Presentation</vt:lpstr>
      <vt:lpstr>1- التعرية المائية : ( النهرية – البحرية ):</vt:lpstr>
      <vt:lpstr>1- </vt:lpstr>
      <vt:lpstr>ثانيا : مظاهر السطح فى الوطن العربى :</vt:lpstr>
      <vt:lpstr>PowerPoint Presentation</vt:lpstr>
      <vt:lpstr>من أمثلة الجبال الالتوائية :</vt:lpstr>
      <vt:lpstr>تكوينها :</vt:lpstr>
      <vt:lpstr>من أمثلة الجبال الانكسارية :</vt:lpstr>
      <vt:lpstr>تكوينها :</vt:lpstr>
      <vt:lpstr>2- جبال الشام :</vt:lpstr>
      <vt:lpstr>تكوينها :</vt:lpstr>
      <vt:lpstr>ب: الهضاب :</vt:lpstr>
      <vt:lpstr>PowerPoint Presentation</vt:lpstr>
      <vt:lpstr>PowerPoint Presentation</vt:lpstr>
      <vt:lpstr>أهم الظاهرات الطبيعية داخل الهضاب :</vt:lpstr>
      <vt:lpstr>أهمية الواحات : </vt:lpstr>
      <vt:lpstr>2- الأودية الجافة :</vt:lpstr>
      <vt:lpstr>أهمية الأودية الجافة :</vt:lpstr>
      <vt:lpstr>ج: السهول :</vt:lpstr>
      <vt:lpstr>PowerPoint Presentation</vt:lpstr>
      <vt:lpstr>أولا : السهول الفيضية :</vt:lpstr>
      <vt:lpstr>مميزاتها :</vt:lpstr>
      <vt:lpstr>ثانيا : السهول الساحلية :</vt:lpstr>
      <vt:lpstr>المميزات :</vt:lpstr>
      <vt:lpstr>ثالثا : السهول الصحراوية 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276</cp:revision>
  <dcterms:created xsi:type="dcterms:W3CDTF">2013-08-21T19:17:07Z</dcterms:created>
  <dcterms:modified xsi:type="dcterms:W3CDTF">2023-10-04T07:57:27Z</dcterms:modified>
</cp:coreProperties>
</file>