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1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00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097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1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5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99DA3E-73A0-D3A5-CC36-AB67F44AC26F}"/>
              </a:ext>
            </a:extLst>
          </p:cNvPr>
          <p:cNvSpPr txBox="1"/>
          <p:nvPr userDrawn="1"/>
        </p:nvSpPr>
        <p:spPr>
          <a:xfrm>
            <a:off x="0" y="-55285"/>
            <a:ext cx="2658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</a:t>
            </a:r>
            <a:r>
              <a:rPr lang="en-US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6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3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EE9F7-F133-4449-A97C-07B20421AD10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108AD3-6DFC-4F8E-A5DB-5F36DD8B9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utsch-online.zum.de/wiki/Aufgaben_zum_Thema_%22Erste_Verben%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giphy.com/search/?q=sarcastic+clap" TargetMode="Externa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://teamjimmyjoe.com/2016/04/13-funny-gifs-titillate-tuesday/" TargetMode="Externa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www.fitnespedia.com/2014/06/entrenamiento-en-casa-con-bandas.htm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://mumsgather.blogspot.com/2015/09/tips-on-how-to-study-4-days-before-your.html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s://www.pinterest.com/pin/183451384802751262/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://giphy.com/gifs/singing-spongebob-squarepants-7M8hzrsV3yam4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pixabay.com/vectors/painter-artist-paint-paintbrush-303296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707-7641-9DF5-3646-C37F3E5DA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de-DE" dirty="0"/>
            </a:br>
            <a:r>
              <a:rPr lang="de-DE"/>
              <a:t>  Imperative   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7A264-FAA6-65DE-2297-D760D13EA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sz="3600" b="1" dirty="0"/>
              <a:t>Verben</a:t>
            </a:r>
            <a:r>
              <a:rPr lang="de-DE" dirty="0"/>
              <a:t>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B0FB1-1A01-DC44-E9EE-953B4B66C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603" y="4254823"/>
            <a:ext cx="3564485" cy="2304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5152E-4B1C-43B5-83ED-1D56280B0AB3}"/>
              </a:ext>
            </a:extLst>
          </p:cNvPr>
          <p:cNvSpPr txBox="1"/>
          <p:nvPr/>
        </p:nvSpPr>
        <p:spPr>
          <a:xfrm flipH="1" flipV="1">
            <a:off x="12191999" y="5300196"/>
            <a:ext cx="30979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deutsch-online.zum.de/wiki/Aufgaben_zum_Thema_%22Erste_Verben%22"/>
              </a:rPr>
              <a:t>This Photo</a:t>
            </a:r>
            <a:r>
              <a:rPr lang="en-US" sz="900" dirty="0"/>
              <a:t> by </a:t>
            </a:r>
            <a:r>
              <a:rPr lang="en-US" sz="900" dirty="0" err="1"/>
              <a:t>nknown</a:t>
            </a:r>
            <a:r>
              <a:rPr lang="en-US" sz="900" dirty="0"/>
              <a:t>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07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3B1B-0756-57A1-F9DF-DE857090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accent2">
                    <a:lumMod val="50000"/>
                  </a:schemeClr>
                </a:solidFill>
              </a:rPr>
              <a:t>Übungen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FDCCC-0FCB-75A6-A0E1-D2C941B0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Steh auf und mach mit mir!  </a:t>
            </a:r>
          </a:p>
          <a:p>
            <a:endParaRPr lang="de-DE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Renn ...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Klatsch....</a:t>
            </a:r>
          </a:p>
          <a:p>
            <a:r>
              <a:rPr lang="de-DE" b="1" dirty="0">
                <a:solidFill>
                  <a:schemeClr val="accent2">
                    <a:lumMod val="50000"/>
                  </a:schemeClr>
                </a:solidFill>
              </a:rPr>
              <a:t>Hüpf....</a:t>
            </a:r>
          </a:p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SEHR GUT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5E1F1BB-C986-E54D-B997-318A9DB213E0}"/>
              </a:ext>
            </a:extLst>
          </p:cNvPr>
          <p:cNvSpPr/>
          <p:nvPr/>
        </p:nvSpPr>
        <p:spPr>
          <a:xfrm>
            <a:off x="6096000" y="3983220"/>
            <a:ext cx="1154243" cy="10588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C8A5-08E0-B230-0021-4521B510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796541" cy="3509111"/>
          </a:xfrm>
        </p:spPr>
        <p:txBody>
          <a:bodyPr>
            <a:noAutofit/>
          </a:bodyPr>
          <a:lstStyle/>
          <a:p>
            <a:b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8800" b="1" dirty="0">
                <a:solidFill>
                  <a:schemeClr val="accent2">
                    <a:lumMod val="50000"/>
                  </a:schemeClr>
                </a:solidFill>
              </a:rPr>
              <a:t>Was ist das ?</a:t>
            </a:r>
            <a:b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sz="8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0AF81-80B9-B6F0-06C6-D1B479E1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419" y="5966084"/>
            <a:ext cx="45719" cy="8385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DA028FE9-7A73-D7C9-8F20-EF3A40161B63}"/>
              </a:ext>
            </a:extLst>
          </p:cNvPr>
          <p:cNvSpPr/>
          <p:nvPr/>
        </p:nvSpPr>
        <p:spPr>
          <a:xfrm>
            <a:off x="5261547" y="4092314"/>
            <a:ext cx="704538" cy="1873770"/>
          </a:xfrm>
          <a:prstGeom prst="downArrow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54FA6-61A1-D778-7558-512AA5D4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/>
              <a:t>Klatsch!</a:t>
            </a:r>
            <a:br>
              <a:rPr lang="de-DE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43871B-64CB-4BB9-501A-DF4D38C8A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52864" y="1580485"/>
            <a:ext cx="3997325" cy="3997325"/>
          </a:xfrm>
        </p:spPr>
      </p:pic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BF24141C-58C6-3D72-7F36-DC66B5475A7D}"/>
              </a:ext>
            </a:extLst>
          </p:cNvPr>
          <p:cNvSpPr/>
          <p:nvPr/>
        </p:nvSpPr>
        <p:spPr>
          <a:xfrm>
            <a:off x="7505092" y="609600"/>
            <a:ext cx="1514006" cy="1406994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Klatsch!">
            <a:hlinkClick r:id="" action="ppaction://media"/>
            <a:extLst>
              <a:ext uri="{FF2B5EF4-FFF2-40B4-BE49-F238E27FC236}">
                <a16:creationId xmlns:a16="http://schemas.microsoft.com/office/drawing/2014/main" id="{E4AC8B80-0928-1084-84AC-17E5614C7E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3563" y="5577810"/>
            <a:ext cx="48410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"/>
    </mc:Choice>
    <mc:Fallback xmlns="">
      <p:transition spd="slow" advTm="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F0FA-2717-E1CA-703A-C4A20E627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Renn!</a:t>
            </a:r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5151AF6-31B1-909D-3183-2EBFDFA68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41824" y="1336267"/>
            <a:ext cx="3852472" cy="4609208"/>
          </a:xfrm>
        </p:spPr>
      </p:pic>
      <p:pic>
        <p:nvPicPr>
          <p:cNvPr id="14" name="Renn!">
            <a:hlinkClick r:id="" action="ppaction://media"/>
            <a:extLst>
              <a:ext uri="{FF2B5EF4-FFF2-40B4-BE49-F238E27FC236}">
                <a16:creationId xmlns:a16="http://schemas.microsoft.com/office/drawing/2014/main" id="{9CFEC55C-A1F2-7D24-90F5-47A85FCA4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24602" y="54052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5"/>
    </mc:Choice>
    <mc:Fallback xmlns="">
      <p:transition spd="slow" advTm="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F4AD-7EE9-99D7-AE5A-F3945A90C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Hüpf!</a:t>
            </a:r>
            <a:endParaRPr lang="en-US" dirty="0"/>
          </a:p>
        </p:txBody>
      </p:sp>
      <p:pic>
        <p:nvPicPr>
          <p:cNvPr id="4" name="Hüpf!">
            <a:hlinkClick r:id="" action="ppaction://media"/>
            <a:extLst>
              <a:ext uri="{FF2B5EF4-FFF2-40B4-BE49-F238E27FC236}">
                <a16:creationId xmlns:a16="http://schemas.microsoft.com/office/drawing/2014/main" id="{2E57653D-0A70-E7DA-5451-0D4A33E24F8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41600" y="5638800"/>
            <a:ext cx="609600" cy="609600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B9DF18-A362-7382-5785-EBBAFD1D1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44476" y="737114"/>
            <a:ext cx="4766686" cy="48381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1301DD-8270-140B-A14B-2DAC6005EF4B}"/>
              </a:ext>
            </a:extLst>
          </p:cNvPr>
          <p:cNvSpPr txBox="1"/>
          <p:nvPr/>
        </p:nvSpPr>
        <p:spPr>
          <a:xfrm>
            <a:off x="11527435" y="5475554"/>
            <a:ext cx="119921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fitnespedia.com/2014/06/entrenamiento-en-casa-con-bandas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16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7"/>
    </mc:Choice>
    <mc:Fallback xmlns="">
      <p:transition spd="slow" advTm="23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B1D0-EF31-7A49-AA74-4A16A69B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Schreib!</a:t>
            </a:r>
            <a:endParaRPr lang="en-US" dirty="0"/>
          </a:p>
        </p:txBody>
      </p:sp>
      <p:pic>
        <p:nvPicPr>
          <p:cNvPr id="4" name="schreib!">
            <a:hlinkClick r:id="" action="ppaction://media"/>
            <a:extLst>
              <a:ext uri="{FF2B5EF4-FFF2-40B4-BE49-F238E27FC236}">
                <a16:creationId xmlns:a16="http://schemas.microsoft.com/office/drawing/2014/main" id="{C7713686-DFA2-94A6-4B46-73CEDC9DD02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1350" y="5440363"/>
            <a:ext cx="609600" cy="6096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E97CB9-00BF-BB45-1F3C-66BB63D97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74623" y="1214204"/>
            <a:ext cx="5212983" cy="34666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F6414-F2CE-4BD4-8ECF-4747EA874366}"/>
              </a:ext>
            </a:extLst>
          </p:cNvPr>
          <p:cNvSpPr txBox="1"/>
          <p:nvPr/>
        </p:nvSpPr>
        <p:spPr>
          <a:xfrm>
            <a:off x="-66320" y="4680837"/>
            <a:ext cx="132640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mumsgather.blogspot.com/2015/09/tips-on-how-to-study-4-days-before-your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572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"/>
    </mc:Choice>
    <mc:Fallback xmlns="">
      <p:transition spd="slow" advTm="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A628-0AE1-D8B3-2A04-F07AD81C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Lies!</a:t>
            </a:r>
            <a:endParaRPr lang="en-US" dirty="0"/>
          </a:p>
        </p:txBody>
      </p:sp>
      <p:pic>
        <p:nvPicPr>
          <p:cNvPr id="4" name="Lies!">
            <a:hlinkClick r:id="" action="ppaction://media"/>
            <a:extLst>
              <a:ext uri="{FF2B5EF4-FFF2-40B4-BE49-F238E27FC236}">
                <a16:creationId xmlns:a16="http://schemas.microsoft.com/office/drawing/2014/main" id="{FFB64F45-87B2-CED9-099B-C8F08C22A53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7788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D0F1-95DA-2343-178B-7C7A5CA10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15215" y="1196273"/>
            <a:ext cx="5658787" cy="42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"/>
    </mc:Choice>
    <mc:Fallback xmlns="">
      <p:transition spd="slow" advTm="1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F4DC1-D7AC-8528-A905-2CB57AE0D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Sing!</a:t>
            </a:r>
            <a:endParaRPr lang="en-US" dirty="0"/>
          </a:p>
        </p:txBody>
      </p:sp>
      <p:pic>
        <p:nvPicPr>
          <p:cNvPr id="9" name="sing">
            <a:hlinkClick r:id="" action="ppaction://media"/>
            <a:extLst>
              <a:ext uri="{FF2B5EF4-FFF2-40B4-BE49-F238E27FC236}">
                <a16:creationId xmlns:a16="http://schemas.microsoft.com/office/drawing/2014/main" id="{63F13923-03F4-9D09-5097-9ACB32BB2B1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6375" y="5638800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15F80-BDC6-A3DC-7959-ADC144248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51275" y="1450976"/>
            <a:ext cx="5217774" cy="38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2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"/>
    </mc:Choice>
    <mc:Fallback xmlns="">
      <p:transition spd="slow" advTm="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4023-25AF-9039-C8E2-13EAF85B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/>
              <a:t>Mal!</a:t>
            </a:r>
            <a:endParaRPr lang="en-US" dirty="0"/>
          </a:p>
        </p:txBody>
      </p:sp>
      <p:pic>
        <p:nvPicPr>
          <p:cNvPr id="4" name="Mal!">
            <a:hlinkClick r:id="" action="ppaction://media"/>
            <a:extLst>
              <a:ext uri="{FF2B5EF4-FFF2-40B4-BE49-F238E27FC236}">
                <a16:creationId xmlns:a16="http://schemas.microsoft.com/office/drawing/2014/main" id="{321A515B-F8B5-628B-9254-FEEE0D8D7793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988" y="5548313"/>
            <a:ext cx="609600" cy="6096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015337-F7B8-A0D5-EC64-B4E46FD705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303857" y="808037"/>
            <a:ext cx="5970145" cy="477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3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"/>
    </mc:Choice>
    <mc:Fallback xmlns="">
      <p:transition spd="slow" advTm="1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44</TotalTime>
  <Words>74</Words>
  <Application>Microsoft Office PowerPoint</Application>
  <PresentationFormat>Widescreen</PresentationFormat>
  <Paragraphs>20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   Imperative    </vt:lpstr>
      <vt:lpstr> Was ist das ?  </vt:lpstr>
      <vt:lpstr>Klatsch! </vt:lpstr>
      <vt:lpstr>Renn!</vt:lpstr>
      <vt:lpstr>Hüpf!</vt:lpstr>
      <vt:lpstr>Schreib!</vt:lpstr>
      <vt:lpstr>Lies!</vt:lpstr>
      <vt:lpstr>Sing!</vt:lpstr>
      <vt:lpstr>Mal!</vt:lpstr>
      <vt:lpstr>Übungen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Imprativ    </dc:title>
  <dc:creator>Somya Yasser Elgohary</dc:creator>
  <cp:lastModifiedBy>Somaia</cp:lastModifiedBy>
  <cp:revision>12</cp:revision>
  <dcterms:created xsi:type="dcterms:W3CDTF">2022-09-29T10:05:56Z</dcterms:created>
  <dcterms:modified xsi:type="dcterms:W3CDTF">2023-04-04T09:24:43Z</dcterms:modified>
</cp:coreProperties>
</file>