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</p:sldIdLst>
  <p:sldSz cx="695007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189" userDrawn="1">
          <p15:clr>
            <a:srgbClr val="A4A3A4"/>
          </p15:clr>
        </p15:guide>
        <p15:guide id="7" pos="401" userDrawn="1">
          <p15:clr>
            <a:srgbClr val="A4A3A4"/>
          </p15:clr>
        </p15:guide>
        <p15:guide id="8" pos="40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1800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189"/>
        <p:guide pos="401"/>
        <p:guide pos="405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11/19/2023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90688" y="685800"/>
            <a:ext cx="3476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0688" y="685800"/>
            <a:ext cx="3476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695107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368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68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206" y="1498602"/>
            <a:ext cx="3996293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79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2206" y="4927600"/>
            <a:ext cx="3996293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97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347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2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11/19/2023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7977" y="274639"/>
            <a:ext cx="810842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7090" y="274639"/>
            <a:ext cx="4865053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24" y="0"/>
            <a:ext cx="695014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368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68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50" y="0"/>
            <a:ext cx="261813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5222" y="1498602"/>
            <a:ext cx="3996293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79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5222" y="4927600"/>
            <a:ext cx="3996293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97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347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2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37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8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090" y="1701800"/>
            <a:ext cx="2837948" cy="4470400"/>
          </a:xfrm>
        </p:spPr>
        <p:txBody>
          <a:bodyPr>
            <a:normAutofit/>
          </a:bodyPr>
          <a:lstStyle>
            <a:lvl1pPr>
              <a:defRPr sz="1368"/>
            </a:lvl1pPr>
            <a:lvl2pPr>
              <a:defRPr sz="1140"/>
            </a:lvl2pPr>
            <a:lvl3pPr>
              <a:defRPr sz="1026"/>
            </a:lvl3pPr>
            <a:lvl4pPr>
              <a:defRPr sz="1026"/>
            </a:lvl4pPr>
            <a:lvl5pPr marL="1146859">
              <a:defRPr sz="1026"/>
            </a:lvl5pPr>
            <a:lvl6pPr marL="1146859">
              <a:defRPr sz="1026"/>
            </a:lvl6pPr>
            <a:lvl7pPr marL="1146859">
              <a:defRPr sz="1026"/>
            </a:lvl7pPr>
            <a:lvl8pPr marL="1146859">
              <a:defRPr sz="1026"/>
            </a:lvl8pPr>
            <a:lvl9pPr marL="1146859">
              <a:defRPr sz="102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0872" y="1701800"/>
            <a:ext cx="2837948" cy="4470400"/>
          </a:xfrm>
        </p:spPr>
        <p:txBody>
          <a:bodyPr>
            <a:normAutofit/>
          </a:bodyPr>
          <a:lstStyle>
            <a:lvl1pPr>
              <a:defRPr sz="1368"/>
            </a:lvl1pPr>
            <a:lvl2pPr>
              <a:defRPr sz="1140"/>
            </a:lvl2pPr>
            <a:lvl3pPr>
              <a:defRPr sz="1026"/>
            </a:lvl3pPr>
            <a:lvl4pPr>
              <a:defRPr sz="1026"/>
            </a:lvl4pPr>
            <a:lvl5pPr marL="1146859">
              <a:defRPr sz="1026"/>
            </a:lvl5pPr>
            <a:lvl6pPr marL="1146859">
              <a:defRPr sz="1026"/>
            </a:lvl6pPr>
            <a:lvl7pPr marL="1146859">
              <a:defRPr sz="1026"/>
            </a:lvl7pPr>
            <a:lvl8pPr marL="1146859">
              <a:defRPr sz="1026"/>
            </a:lvl8pPr>
            <a:lvl9pPr marL="1146859">
              <a:defRPr sz="102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407" y="1608836"/>
            <a:ext cx="283563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368" b="1"/>
            </a:lvl1pPr>
            <a:lvl2pPr marL="347533" indent="0">
              <a:buNone/>
              <a:defRPr sz="1540" b="1"/>
            </a:lvl2pPr>
            <a:lvl3pPr marL="695066" indent="0">
              <a:buNone/>
              <a:defRPr sz="1368" b="1"/>
            </a:lvl3pPr>
            <a:lvl4pPr marL="1042599" indent="0">
              <a:buNone/>
              <a:defRPr sz="1197" b="1"/>
            </a:lvl4pPr>
            <a:lvl5pPr marL="1390132" indent="0">
              <a:buNone/>
              <a:defRPr sz="1197" b="1"/>
            </a:lvl5pPr>
            <a:lvl6pPr marL="1737666" indent="0">
              <a:buNone/>
              <a:defRPr sz="1197" b="1"/>
            </a:lvl6pPr>
            <a:lvl7pPr marL="2085199" indent="0">
              <a:buNone/>
              <a:defRPr sz="1197" b="1"/>
            </a:lvl7pPr>
            <a:lvl8pPr marL="2432732" indent="0">
              <a:buNone/>
              <a:defRPr sz="1197" b="1"/>
            </a:lvl8pPr>
            <a:lvl9pPr marL="2780265" indent="0">
              <a:buNone/>
              <a:defRPr sz="11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90" y="2209800"/>
            <a:ext cx="2837948" cy="3962400"/>
          </a:xfrm>
        </p:spPr>
        <p:txBody>
          <a:bodyPr>
            <a:normAutofit/>
          </a:bodyPr>
          <a:lstStyle>
            <a:lvl1pPr>
              <a:defRPr sz="1140"/>
            </a:lvl1pPr>
            <a:lvl2pPr>
              <a:defRPr sz="1026"/>
            </a:lvl2pPr>
            <a:lvl3pPr>
              <a:defRPr sz="1026"/>
            </a:lvl3pPr>
            <a:lvl4pPr>
              <a:defRPr sz="1026"/>
            </a:lvl4pPr>
            <a:lvl5pPr marL="1146859">
              <a:defRPr sz="1026"/>
            </a:lvl5pPr>
            <a:lvl6pPr marL="1146859">
              <a:defRPr sz="1026"/>
            </a:lvl6pPr>
            <a:lvl7pPr marL="1146859">
              <a:defRPr sz="1026"/>
            </a:lvl7pPr>
            <a:lvl8pPr marL="1146859">
              <a:defRPr sz="1026"/>
            </a:lvl8pPr>
            <a:lvl9pPr marL="1146859">
              <a:defRPr sz="102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3189" y="1608836"/>
            <a:ext cx="283563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368" b="1"/>
            </a:lvl1pPr>
            <a:lvl2pPr marL="347533" indent="0">
              <a:buNone/>
              <a:defRPr sz="1540" b="1"/>
            </a:lvl2pPr>
            <a:lvl3pPr marL="695066" indent="0">
              <a:buNone/>
              <a:defRPr sz="1368" b="1"/>
            </a:lvl3pPr>
            <a:lvl4pPr marL="1042599" indent="0">
              <a:buNone/>
              <a:defRPr sz="1197" b="1"/>
            </a:lvl4pPr>
            <a:lvl5pPr marL="1390132" indent="0">
              <a:buNone/>
              <a:defRPr sz="1197" b="1"/>
            </a:lvl5pPr>
            <a:lvl6pPr marL="1737666" indent="0">
              <a:buNone/>
              <a:defRPr sz="1197" b="1"/>
            </a:lvl6pPr>
            <a:lvl7pPr marL="2085199" indent="0">
              <a:buNone/>
              <a:defRPr sz="1197" b="1"/>
            </a:lvl7pPr>
            <a:lvl8pPr marL="2432732" indent="0">
              <a:buNone/>
              <a:defRPr sz="1197" b="1"/>
            </a:lvl8pPr>
            <a:lvl9pPr marL="2780265" indent="0">
              <a:buNone/>
              <a:defRPr sz="11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0872" y="2209800"/>
            <a:ext cx="2837948" cy="3962400"/>
          </a:xfrm>
        </p:spPr>
        <p:txBody>
          <a:bodyPr>
            <a:normAutofit/>
          </a:bodyPr>
          <a:lstStyle>
            <a:lvl1pPr>
              <a:defRPr sz="1140"/>
            </a:lvl1pPr>
            <a:lvl2pPr>
              <a:defRPr sz="1026"/>
            </a:lvl2pPr>
            <a:lvl3pPr>
              <a:defRPr sz="1026"/>
            </a:lvl3pPr>
            <a:lvl4pPr>
              <a:defRPr sz="1026"/>
            </a:lvl4pPr>
            <a:lvl5pPr marL="1146859">
              <a:defRPr sz="1026"/>
            </a:lvl5pPr>
            <a:lvl6pPr marL="1146859">
              <a:defRPr sz="1026"/>
            </a:lvl6pPr>
            <a:lvl7pPr marL="1146859">
              <a:defRPr sz="1026"/>
            </a:lvl7pPr>
            <a:lvl8pPr marL="1146859">
              <a:defRPr sz="1026"/>
            </a:lvl8pPr>
            <a:lvl9pPr marL="1146859">
              <a:defRPr sz="102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58774" y="0"/>
            <a:ext cx="4517549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07" tIns="34753" rIns="69507" bIns="34753" rtlCol="0" anchor="ctr"/>
          <a:lstStyle/>
          <a:p>
            <a:pPr algn="ctr"/>
            <a:endParaRPr sz="136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90" y="1701800"/>
            <a:ext cx="1911271" cy="2844800"/>
          </a:xfrm>
        </p:spPr>
        <p:txBody>
          <a:bodyPr anchor="b">
            <a:normAutofit/>
          </a:bodyPr>
          <a:lstStyle>
            <a:lvl1pPr algn="l">
              <a:defRPr sz="114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361" y="482600"/>
            <a:ext cx="3880458" cy="5892800"/>
          </a:xfrm>
        </p:spPr>
        <p:txBody>
          <a:bodyPr>
            <a:normAutofit/>
          </a:bodyPr>
          <a:lstStyle>
            <a:lvl1pPr>
              <a:defRPr sz="1368"/>
            </a:lvl1pPr>
            <a:lvl2pPr>
              <a:defRPr sz="1140"/>
            </a:lvl2pPr>
            <a:lvl3pPr>
              <a:defRPr sz="1026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790" y="4648200"/>
            <a:ext cx="1911271" cy="1727200"/>
          </a:xfrm>
        </p:spPr>
        <p:txBody>
          <a:bodyPr>
            <a:normAutofit/>
          </a:bodyPr>
          <a:lstStyle>
            <a:lvl1pPr marL="0" indent="0">
              <a:spcBef>
                <a:spcPts val="684"/>
              </a:spcBef>
              <a:buNone/>
              <a:defRPr sz="912"/>
            </a:lvl1pPr>
            <a:lvl2pPr marL="347533" indent="0">
              <a:buNone/>
              <a:defRPr sz="912"/>
            </a:lvl2pPr>
            <a:lvl3pPr marL="695066" indent="0">
              <a:buNone/>
              <a:defRPr sz="741"/>
            </a:lvl3pPr>
            <a:lvl4pPr marL="1042599" indent="0">
              <a:buNone/>
              <a:defRPr sz="684"/>
            </a:lvl4pPr>
            <a:lvl5pPr marL="1390132" indent="0">
              <a:buNone/>
              <a:defRPr sz="684"/>
            </a:lvl5pPr>
            <a:lvl6pPr marL="1737666" indent="0">
              <a:buNone/>
              <a:defRPr sz="684"/>
            </a:lvl6pPr>
            <a:lvl7pPr marL="2085199" indent="0">
              <a:buNone/>
              <a:defRPr sz="684"/>
            </a:lvl7pPr>
            <a:lvl8pPr marL="2432732" indent="0">
              <a:buNone/>
              <a:defRPr sz="684"/>
            </a:lvl8pPr>
            <a:lvl9pPr marL="2780265" indent="0">
              <a:buNone/>
              <a:defRPr sz="6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87305" y="0"/>
            <a:ext cx="457546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507" tIns="34753" rIns="69507" bIns="34753" rtlCol="0" anchor="ctr"/>
          <a:lstStyle/>
          <a:p>
            <a:pPr algn="ctr"/>
            <a:endParaRPr sz="136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015" y="4800600"/>
            <a:ext cx="4170045" cy="762000"/>
          </a:xfrm>
        </p:spPr>
        <p:txBody>
          <a:bodyPr anchor="b">
            <a:normAutofit/>
          </a:bodyPr>
          <a:lstStyle>
            <a:lvl1pPr algn="l">
              <a:defRPr sz="114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390015" y="279402"/>
            <a:ext cx="4170045" cy="4448175"/>
          </a:xfrm>
        </p:spPr>
        <p:txBody>
          <a:bodyPr>
            <a:normAutofit/>
          </a:bodyPr>
          <a:lstStyle>
            <a:lvl1pPr marL="0" indent="0">
              <a:buNone/>
              <a:defRPr sz="1597"/>
            </a:lvl1pPr>
            <a:lvl2pPr marL="347533" indent="0">
              <a:buNone/>
              <a:defRPr sz="2110"/>
            </a:lvl2pPr>
            <a:lvl3pPr marL="695066" indent="0">
              <a:buNone/>
              <a:defRPr sz="1825"/>
            </a:lvl3pPr>
            <a:lvl4pPr marL="1042599" indent="0">
              <a:buNone/>
              <a:defRPr sz="1540"/>
            </a:lvl4pPr>
            <a:lvl5pPr marL="1390132" indent="0">
              <a:buNone/>
              <a:defRPr sz="1540"/>
            </a:lvl5pPr>
            <a:lvl6pPr marL="1737666" indent="0">
              <a:buNone/>
              <a:defRPr sz="1540"/>
            </a:lvl6pPr>
            <a:lvl7pPr marL="2085199" indent="0">
              <a:buNone/>
              <a:defRPr sz="1540"/>
            </a:lvl7pPr>
            <a:lvl8pPr marL="2432732" indent="0">
              <a:buNone/>
              <a:defRPr sz="1540"/>
            </a:lvl8pPr>
            <a:lvl9pPr marL="2780265" indent="0">
              <a:buNone/>
              <a:defRPr sz="154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0015" y="5562600"/>
            <a:ext cx="417004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912"/>
            </a:lvl1pPr>
            <a:lvl2pPr marL="347533" indent="0">
              <a:buNone/>
              <a:defRPr sz="912"/>
            </a:lvl2pPr>
            <a:lvl3pPr marL="695066" indent="0">
              <a:buNone/>
              <a:defRPr sz="741"/>
            </a:lvl3pPr>
            <a:lvl4pPr marL="1042599" indent="0">
              <a:buNone/>
              <a:defRPr sz="684"/>
            </a:lvl4pPr>
            <a:lvl5pPr marL="1390132" indent="0">
              <a:buNone/>
              <a:defRPr sz="684"/>
            </a:lvl5pPr>
            <a:lvl6pPr marL="1737666" indent="0">
              <a:buNone/>
              <a:defRPr sz="684"/>
            </a:lvl6pPr>
            <a:lvl7pPr marL="2085199" indent="0">
              <a:buNone/>
              <a:defRPr sz="684"/>
            </a:lvl7pPr>
            <a:lvl8pPr marL="2432732" indent="0">
              <a:buNone/>
              <a:defRPr sz="684"/>
            </a:lvl8pPr>
            <a:lvl9pPr marL="2780265" indent="0">
              <a:buNone/>
              <a:defRPr sz="68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4" y="0"/>
            <a:ext cx="695014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368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sz="1368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090" y="76200"/>
            <a:ext cx="5791729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090" y="1701800"/>
            <a:ext cx="5791729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090" y="6400802"/>
            <a:ext cx="156376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684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8254" y="6400802"/>
            <a:ext cx="354453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684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7313" y="6400802"/>
            <a:ext cx="63150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684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95066" rtl="0" eaLnBrk="1" latinLnBrk="0" hangingPunct="1">
        <a:lnSpc>
          <a:spcPct val="85000"/>
        </a:lnSpc>
        <a:spcBef>
          <a:spcPct val="0"/>
        </a:spcBef>
        <a:buNone/>
        <a:tabLst/>
        <a:defRPr sz="2509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173767" indent="-173767" algn="l" defTabSz="695066" rtl="0" eaLnBrk="1" latinLnBrk="0" hangingPunct="1">
        <a:lnSpc>
          <a:spcPct val="95000"/>
        </a:lnSpc>
        <a:spcBef>
          <a:spcPts val="1064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417040" indent="-173767" algn="l" defTabSz="695066" rtl="0" eaLnBrk="1" latinLnBrk="0" hangingPunct="1">
        <a:lnSpc>
          <a:spcPct val="95000"/>
        </a:lnSpc>
        <a:spcBef>
          <a:spcPts val="608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140" kern="1200">
          <a:solidFill>
            <a:schemeClr val="tx1"/>
          </a:solidFill>
          <a:latin typeface="+mn-lt"/>
          <a:ea typeface="+mn-ea"/>
          <a:cs typeface="+mn-cs"/>
        </a:defRPr>
      </a:lvl2pPr>
      <a:lvl3pPr marL="660313" indent="-173767" algn="l" defTabSz="695066" rtl="0" eaLnBrk="1" latinLnBrk="0" hangingPunct="1">
        <a:lnSpc>
          <a:spcPct val="95000"/>
        </a:lnSpc>
        <a:spcBef>
          <a:spcPts val="608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026" kern="1200">
          <a:solidFill>
            <a:schemeClr val="tx1"/>
          </a:solidFill>
          <a:latin typeface="+mn-lt"/>
          <a:ea typeface="+mn-ea"/>
          <a:cs typeface="+mn-cs"/>
        </a:defRPr>
      </a:lvl3pPr>
      <a:lvl4pPr marL="903586" indent="-173767" algn="l" defTabSz="695066" rtl="0" eaLnBrk="1" latinLnBrk="0" hangingPunct="1">
        <a:lnSpc>
          <a:spcPct val="95000"/>
        </a:lnSpc>
        <a:spcBef>
          <a:spcPts val="608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026" kern="1200">
          <a:solidFill>
            <a:schemeClr val="tx1"/>
          </a:solidFill>
          <a:latin typeface="+mn-lt"/>
          <a:ea typeface="+mn-ea"/>
          <a:cs typeface="+mn-cs"/>
        </a:defRPr>
      </a:lvl4pPr>
      <a:lvl5pPr marL="1146859" indent="-173767" algn="l" defTabSz="695066" rtl="0" eaLnBrk="1" latinLnBrk="0" hangingPunct="1">
        <a:lnSpc>
          <a:spcPct val="95000"/>
        </a:lnSpc>
        <a:spcBef>
          <a:spcPts val="608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026" kern="1200">
          <a:solidFill>
            <a:schemeClr val="tx1"/>
          </a:solidFill>
          <a:latin typeface="+mn-lt"/>
          <a:ea typeface="+mn-ea"/>
          <a:cs typeface="+mn-cs"/>
        </a:defRPr>
      </a:lvl5pPr>
      <a:lvl6pPr marL="1390132" indent="-173767" algn="l" defTabSz="695066" rtl="0" eaLnBrk="1" latinLnBrk="0" hangingPunct="1">
        <a:lnSpc>
          <a:spcPct val="95000"/>
        </a:lnSpc>
        <a:spcBef>
          <a:spcPts val="608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026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1633406" indent="-173767" algn="l" defTabSz="695066" rtl="0" eaLnBrk="1" latinLnBrk="0" hangingPunct="1">
        <a:lnSpc>
          <a:spcPct val="95000"/>
        </a:lnSpc>
        <a:spcBef>
          <a:spcPts val="608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026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1876679" indent="-173767" algn="l" defTabSz="695066" rtl="0" eaLnBrk="1" latinLnBrk="0" hangingPunct="1">
        <a:lnSpc>
          <a:spcPct val="95000"/>
        </a:lnSpc>
        <a:spcBef>
          <a:spcPts val="608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026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1980939" indent="0" algn="l" defTabSz="695066" rtl="0" eaLnBrk="1" latinLnBrk="0" hangingPunct="1">
        <a:lnSpc>
          <a:spcPct val="95000"/>
        </a:lnSpc>
        <a:spcBef>
          <a:spcPts val="608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026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533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5066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599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90132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666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5199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732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80265" algn="l" defTabSz="695066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127443" y="1430333"/>
            <a:ext cx="3069360" cy="1880992"/>
          </a:xfrm>
        </p:spPr>
        <p:txBody>
          <a:bodyPr/>
          <a:lstStyle/>
          <a:p>
            <a:r>
              <a:rPr lang="en-US" dirty="0" smtClean="0"/>
              <a:t>Year 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Suffix ant-</a:t>
            </a:r>
            <a:r>
              <a:rPr lang="en-US" dirty="0" err="1" smtClean="0"/>
              <a:t>ent</a:t>
            </a:r>
            <a:r>
              <a:rPr lang="en-US" dirty="0" smtClean="0"/>
              <a:t>-able-</a:t>
            </a:r>
            <a:r>
              <a:rPr lang="en-US" dirty="0" err="1" smtClean="0"/>
              <a:t>ible</a:t>
            </a:r>
            <a:r>
              <a:rPr lang="en-US" dirty="0" smtClean="0"/>
              <a:t>-ism-</a:t>
            </a:r>
            <a:r>
              <a:rPr lang="en-US" dirty="0" err="1" smtClean="0"/>
              <a:t>ist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57791" y="3733145"/>
            <a:ext cx="2368212" cy="709672"/>
          </a:xfrm>
        </p:spPr>
        <p:txBody>
          <a:bodyPr>
            <a:noAutofit/>
          </a:bodyPr>
          <a:lstStyle/>
          <a:p>
            <a:r>
              <a:rPr lang="en-US" sz="2400" dirty="0" smtClean="0"/>
              <a:t>By: Ms. </a:t>
            </a:r>
            <a:r>
              <a:rPr lang="en-US" sz="2400" dirty="0" err="1" smtClean="0"/>
              <a:t>Malak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08" y="174039"/>
            <a:ext cx="17430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5" y="457200"/>
            <a:ext cx="6296904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11" y="685800"/>
            <a:ext cx="6277851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48" y="533400"/>
            <a:ext cx="610637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17" y="533400"/>
            <a:ext cx="602064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19" y="533400"/>
            <a:ext cx="611272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457200"/>
            <a:ext cx="613452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8" y="914400"/>
            <a:ext cx="669455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609600"/>
            <a:ext cx="62403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59" y="533400"/>
            <a:ext cx="61349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05" y="685801"/>
            <a:ext cx="56491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685800"/>
            <a:ext cx="6420746" cy="57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1" y="609600"/>
            <a:ext cx="645260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8" y="762000"/>
            <a:ext cx="628734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37" y="304800"/>
            <a:ext cx="643580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32" y="609601"/>
            <a:ext cx="633500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11" y="533400"/>
            <a:ext cx="60968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32" y="228600"/>
            <a:ext cx="6335009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49</TotalTime>
  <Words>8</Words>
  <Application>Microsoft Office PowerPoint</Application>
  <PresentationFormat>Custom</PresentationFormat>
  <Paragraphs>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Welcome back to school presentation</vt:lpstr>
      <vt:lpstr>Year 7 Suffix ant-ent-able-ible-ism-ist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Suffix ant-ent-able-ible-ism-ist</dc:title>
  <dc:creator>Sony</dc:creator>
  <cp:lastModifiedBy>Sony</cp:lastModifiedBy>
  <cp:revision>8</cp:revision>
  <dcterms:created xsi:type="dcterms:W3CDTF">2022-05-24T10:53:20Z</dcterms:created>
  <dcterms:modified xsi:type="dcterms:W3CDTF">2023-11-19T13:02:44Z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