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C2E"/>
    <a:srgbClr val="F1FF9B"/>
    <a:srgbClr val="FFE0A3"/>
    <a:srgbClr val="FF3399"/>
    <a:srgbClr val="CC3399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5AFFA-8C4A-4897-9C95-7AB5E2679238}" type="doc">
      <dgm:prSet loTypeId="urn:microsoft.com/office/officeart/2005/8/layout/process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A945D3-77FD-472A-8013-634EFCF83E7D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رحلة على كوكب الأرض</a:t>
          </a:r>
          <a:endParaRPr lang="en-US" sz="4000" b="1" dirty="0">
            <a:solidFill>
              <a:schemeClr val="tx1"/>
            </a:solidFill>
          </a:endParaRPr>
        </a:p>
      </dgm:t>
    </dgm:pt>
    <dgm:pt modelId="{64BF8A6B-D982-414B-90E5-74FE8235CEB4}" type="parTrans" cxnId="{65CF70B5-5074-4A7D-B719-86988F42A483}">
      <dgm:prSet/>
      <dgm:spPr/>
      <dgm:t>
        <a:bodyPr/>
        <a:lstStyle/>
        <a:p>
          <a:endParaRPr lang="en-US"/>
        </a:p>
      </dgm:t>
    </dgm:pt>
    <dgm:pt modelId="{1A2DFC41-0274-4189-9A2C-49BF50B1FF91}" type="sibTrans" cxnId="{65CF70B5-5074-4A7D-B719-86988F42A483}">
      <dgm:prSet/>
      <dgm:spPr/>
      <dgm:t>
        <a:bodyPr/>
        <a:lstStyle/>
        <a:p>
          <a:endParaRPr lang="en-US"/>
        </a:p>
      </dgm:t>
    </dgm:pt>
    <dgm:pt modelId="{BAFA5EB1-FE6C-4F2C-AF59-2C379CF37370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3- فصول السنة </a:t>
          </a:r>
          <a:endParaRPr lang="en-US" sz="4000" b="1" dirty="0">
            <a:solidFill>
              <a:schemeClr val="tx1"/>
            </a:solidFill>
          </a:endParaRPr>
        </a:p>
      </dgm:t>
    </dgm:pt>
    <dgm:pt modelId="{A48A38AB-C9D4-41F4-B154-1496ABA341D4}" type="parTrans" cxnId="{746F1FBC-10BA-4863-A26D-08DFC62AC86B}">
      <dgm:prSet/>
      <dgm:spPr/>
      <dgm:t>
        <a:bodyPr/>
        <a:lstStyle/>
        <a:p>
          <a:endParaRPr lang="en-US"/>
        </a:p>
      </dgm:t>
    </dgm:pt>
    <dgm:pt modelId="{708F3F4B-DCAC-4284-A09A-4510125EFE27}" type="sibTrans" cxnId="{746F1FBC-10BA-4863-A26D-08DFC62AC86B}">
      <dgm:prSet/>
      <dgm:spPr/>
      <dgm:t>
        <a:bodyPr/>
        <a:lstStyle/>
        <a:p>
          <a:endParaRPr lang="en-US"/>
        </a:p>
      </dgm:t>
    </dgm:pt>
    <dgm:pt modelId="{02011476-A213-455E-A84A-7A7A2420EE8B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2- الليل والنهار</a:t>
          </a:r>
          <a:endParaRPr lang="en-US" sz="4000" b="1" dirty="0">
            <a:solidFill>
              <a:schemeClr val="tx1"/>
            </a:solidFill>
          </a:endParaRPr>
        </a:p>
      </dgm:t>
    </dgm:pt>
    <dgm:pt modelId="{16266BE0-2AFD-4DBA-A32D-B28E12220BBB}" type="parTrans" cxnId="{74599680-E29E-4613-B2D3-BFEB4ACDCD7E}">
      <dgm:prSet/>
      <dgm:spPr/>
      <dgm:t>
        <a:bodyPr/>
        <a:lstStyle/>
        <a:p>
          <a:endParaRPr lang="en-US"/>
        </a:p>
      </dgm:t>
    </dgm:pt>
    <dgm:pt modelId="{6820A107-5676-4773-8D2B-4388C6C6EE8E}" type="sibTrans" cxnId="{74599680-E29E-4613-B2D3-BFEB4ACDCD7E}">
      <dgm:prSet/>
      <dgm:spPr/>
      <dgm:t>
        <a:bodyPr/>
        <a:lstStyle/>
        <a:p>
          <a:endParaRPr lang="en-US"/>
        </a:p>
      </dgm:t>
    </dgm:pt>
    <dgm:pt modelId="{59CE3F5A-8AB1-48E0-A4B4-794D23450188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1- شكل الأرض وأبعادها </a:t>
          </a:r>
          <a:endParaRPr lang="en-US" sz="4000" b="1" dirty="0">
            <a:solidFill>
              <a:schemeClr val="tx1"/>
            </a:solidFill>
          </a:endParaRPr>
        </a:p>
      </dgm:t>
    </dgm:pt>
    <dgm:pt modelId="{4AC00420-3794-4D27-8800-7ACE58BEE63F}" type="parTrans" cxnId="{3FD484ED-758E-4D31-8495-8A78ABCF5552}">
      <dgm:prSet/>
      <dgm:spPr/>
      <dgm:t>
        <a:bodyPr/>
        <a:lstStyle/>
        <a:p>
          <a:endParaRPr lang="en-US"/>
        </a:p>
      </dgm:t>
    </dgm:pt>
    <dgm:pt modelId="{5702A508-B3EA-4350-B203-DE1CFDFC5D92}" type="sibTrans" cxnId="{3FD484ED-758E-4D31-8495-8A78ABCF5552}">
      <dgm:prSet/>
      <dgm:spPr/>
      <dgm:t>
        <a:bodyPr/>
        <a:lstStyle/>
        <a:p>
          <a:endParaRPr lang="en-US"/>
        </a:p>
      </dgm:t>
    </dgm:pt>
    <dgm:pt modelId="{C9C8135C-D569-46B5-8906-AC4B002B85F0}" type="pres">
      <dgm:prSet presAssocID="{09F5AFFA-8C4A-4897-9C95-7AB5E26792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4AA9DA-089F-4E90-9012-EFE538B785EC}" type="pres">
      <dgm:prSet presAssocID="{BAFA5EB1-FE6C-4F2C-AF59-2C379CF37370}" presName="boxAndChildren" presStyleCnt="0"/>
      <dgm:spPr/>
    </dgm:pt>
    <dgm:pt modelId="{04E779B9-8F89-4A3C-8D3A-ED50451434AB}" type="pres">
      <dgm:prSet presAssocID="{BAFA5EB1-FE6C-4F2C-AF59-2C379CF37370}" presName="parentTextBox" presStyleLbl="node1" presStyleIdx="0" presStyleCnt="4"/>
      <dgm:spPr/>
      <dgm:t>
        <a:bodyPr/>
        <a:lstStyle/>
        <a:p>
          <a:endParaRPr lang="en-US"/>
        </a:p>
      </dgm:t>
    </dgm:pt>
    <dgm:pt modelId="{990EA129-4DE6-4434-8EEE-1F654AF6A536}" type="pres">
      <dgm:prSet presAssocID="{6820A107-5676-4773-8D2B-4388C6C6EE8E}" presName="sp" presStyleCnt="0"/>
      <dgm:spPr/>
    </dgm:pt>
    <dgm:pt modelId="{5EE4D912-AA7F-4748-907B-378323C9B838}" type="pres">
      <dgm:prSet presAssocID="{02011476-A213-455E-A84A-7A7A2420EE8B}" presName="arrowAndChildren" presStyleCnt="0"/>
      <dgm:spPr/>
    </dgm:pt>
    <dgm:pt modelId="{08D38B69-7408-4676-B7B4-76128B1C31B0}" type="pres">
      <dgm:prSet presAssocID="{02011476-A213-455E-A84A-7A7A2420EE8B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098D4D37-6D38-4CD5-86B4-3C9FC86B299D}" type="pres">
      <dgm:prSet presAssocID="{5702A508-B3EA-4350-B203-DE1CFDFC5D92}" presName="sp" presStyleCnt="0"/>
      <dgm:spPr/>
    </dgm:pt>
    <dgm:pt modelId="{4571C010-19FE-42FB-A914-EDA71AA418D7}" type="pres">
      <dgm:prSet presAssocID="{59CE3F5A-8AB1-48E0-A4B4-794D23450188}" presName="arrowAndChildren" presStyleCnt="0"/>
      <dgm:spPr/>
    </dgm:pt>
    <dgm:pt modelId="{7AFEBAD1-0533-4F49-A420-FB6EC4D6834A}" type="pres">
      <dgm:prSet presAssocID="{59CE3F5A-8AB1-48E0-A4B4-794D23450188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A1814E5F-DA1E-4BC6-9A76-69FB5800CB4B}" type="pres">
      <dgm:prSet presAssocID="{1A2DFC41-0274-4189-9A2C-49BF50B1FF91}" presName="sp" presStyleCnt="0"/>
      <dgm:spPr/>
    </dgm:pt>
    <dgm:pt modelId="{89FBD21F-1A71-429D-93DB-AF8B4C12CFAB}" type="pres">
      <dgm:prSet presAssocID="{54A945D3-77FD-472A-8013-634EFCF83E7D}" presName="arrowAndChildren" presStyleCnt="0"/>
      <dgm:spPr/>
    </dgm:pt>
    <dgm:pt modelId="{AF8EF981-63EC-43F8-A72C-16EBA290A20F}" type="pres">
      <dgm:prSet presAssocID="{54A945D3-77FD-472A-8013-634EFCF83E7D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60871922-0DA8-46A0-B526-A952754454B6}" type="presOf" srcId="{09F5AFFA-8C4A-4897-9C95-7AB5E2679238}" destId="{C9C8135C-D569-46B5-8906-AC4B002B85F0}" srcOrd="0" destOrd="0" presId="urn:microsoft.com/office/officeart/2005/8/layout/process4"/>
    <dgm:cxn modelId="{3FD484ED-758E-4D31-8495-8A78ABCF5552}" srcId="{09F5AFFA-8C4A-4897-9C95-7AB5E2679238}" destId="{59CE3F5A-8AB1-48E0-A4B4-794D23450188}" srcOrd="1" destOrd="0" parTransId="{4AC00420-3794-4D27-8800-7ACE58BEE63F}" sibTransId="{5702A508-B3EA-4350-B203-DE1CFDFC5D92}"/>
    <dgm:cxn modelId="{65CF70B5-5074-4A7D-B719-86988F42A483}" srcId="{09F5AFFA-8C4A-4897-9C95-7AB5E2679238}" destId="{54A945D3-77FD-472A-8013-634EFCF83E7D}" srcOrd="0" destOrd="0" parTransId="{64BF8A6B-D982-414B-90E5-74FE8235CEB4}" sibTransId="{1A2DFC41-0274-4189-9A2C-49BF50B1FF91}"/>
    <dgm:cxn modelId="{C08E61C2-11D3-4822-A85C-510372482826}" type="presOf" srcId="{59CE3F5A-8AB1-48E0-A4B4-794D23450188}" destId="{7AFEBAD1-0533-4F49-A420-FB6EC4D6834A}" srcOrd="0" destOrd="0" presId="urn:microsoft.com/office/officeart/2005/8/layout/process4"/>
    <dgm:cxn modelId="{FD961546-B463-468F-9F83-5A3DA4CD6E4E}" type="presOf" srcId="{BAFA5EB1-FE6C-4F2C-AF59-2C379CF37370}" destId="{04E779B9-8F89-4A3C-8D3A-ED50451434AB}" srcOrd="0" destOrd="0" presId="urn:microsoft.com/office/officeart/2005/8/layout/process4"/>
    <dgm:cxn modelId="{746F1FBC-10BA-4863-A26D-08DFC62AC86B}" srcId="{09F5AFFA-8C4A-4897-9C95-7AB5E2679238}" destId="{BAFA5EB1-FE6C-4F2C-AF59-2C379CF37370}" srcOrd="3" destOrd="0" parTransId="{A48A38AB-C9D4-41F4-B154-1496ABA341D4}" sibTransId="{708F3F4B-DCAC-4284-A09A-4510125EFE27}"/>
    <dgm:cxn modelId="{74599680-E29E-4613-B2D3-BFEB4ACDCD7E}" srcId="{09F5AFFA-8C4A-4897-9C95-7AB5E2679238}" destId="{02011476-A213-455E-A84A-7A7A2420EE8B}" srcOrd="2" destOrd="0" parTransId="{16266BE0-2AFD-4DBA-A32D-B28E12220BBB}" sibTransId="{6820A107-5676-4773-8D2B-4388C6C6EE8E}"/>
    <dgm:cxn modelId="{04262779-252E-42CD-B319-E51B6F6A10DB}" type="presOf" srcId="{02011476-A213-455E-A84A-7A7A2420EE8B}" destId="{08D38B69-7408-4676-B7B4-76128B1C31B0}" srcOrd="0" destOrd="0" presId="urn:microsoft.com/office/officeart/2005/8/layout/process4"/>
    <dgm:cxn modelId="{59E11FA7-76EB-4E1B-83C5-EBDC4238BDF7}" type="presOf" srcId="{54A945D3-77FD-472A-8013-634EFCF83E7D}" destId="{AF8EF981-63EC-43F8-A72C-16EBA290A20F}" srcOrd="0" destOrd="0" presId="urn:microsoft.com/office/officeart/2005/8/layout/process4"/>
    <dgm:cxn modelId="{9BFA6DA8-9220-4C72-8F4D-12D974AA817E}" type="presParOf" srcId="{C9C8135C-D569-46B5-8906-AC4B002B85F0}" destId="{704AA9DA-089F-4E90-9012-EFE538B785EC}" srcOrd="0" destOrd="0" presId="urn:microsoft.com/office/officeart/2005/8/layout/process4"/>
    <dgm:cxn modelId="{361B225A-2A1C-4671-9999-BFE97F4D51F1}" type="presParOf" srcId="{704AA9DA-089F-4E90-9012-EFE538B785EC}" destId="{04E779B9-8F89-4A3C-8D3A-ED50451434AB}" srcOrd="0" destOrd="0" presId="urn:microsoft.com/office/officeart/2005/8/layout/process4"/>
    <dgm:cxn modelId="{E8797190-9C91-40EF-9654-0847E2BF25A7}" type="presParOf" srcId="{C9C8135C-D569-46B5-8906-AC4B002B85F0}" destId="{990EA129-4DE6-4434-8EEE-1F654AF6A536}" srcOrd="1" destOrd="0" presId="urn:microsoft.com/office/officeart/2005/8/layout/process4"/>
    <dgm:cxn modelId="{CE656337-2405-4608-9B86-20990C0D2387}" type="presParOf" srcId="{C9C8135C-D569-46B5-8906-AC4B002B85F0}" destId="{5EE4D912-AA7F-4748-907B-378323C9B838}" srcOrd="2" destOrd="0" presId="urn:microsoft.com/office/officeart/2005/8/layout/process4"/>
    <dgm:cxn modelId="{830F9C30-EC01-420A-A2AC-1C8FF1E1A009}" type="presParOf" srcId="{5EE4D912-AA7F-4748-907B-378323C9B838}" destId="{08D38B69-7408-4676-B7B4-76128B1C31B0}" srcOrd="0" destOrd="0" presId="urn:microsoft.com/office/officeart/2005/8/layout/process4"/>
    <dgm:cxn modelId="{88D27256-6F04-43B2-A240-D52A253222AA}" type="presParOf" srcId="{C9C8135C-D569-46B5-8906-AC4B002B85F0}" destId="{098D4D37-6D38-4CD5-86B4-3C9FC86B299D}" srcOrd="3" destOrd="0" presId="urn:microsoft.com/office/officeart/2005/8/layout/process4"/>
    <dgm:cxn modelId="{5E98D10D-5F8D-4B99-BA5B-69C7050045DC}" type="presParOf" srcId="{C9C8135C-D569-46B5-8906-AC4B002B85F0}" destId="{4571C010-19FE-42FB-A914-EDA71AA418D7}" srcOrd="4" destOrd="0" presId="urn:microsoft.com/office/officeart/2005/8/layout/process4"/>
    <dgm:cxn modelId="{6A884E20-E7E8-4402-87B8-F07C54A77738}" type="presParOf" srcId="{4571C010-19FE-42FB-A914-EDA71AA418D7}" destId="{7AFEBAD1-0533-4F49-A420-FB6EC4D6834A}" srcOrd="0" destOrd="0" presId="urn:microsoft.com/office/officeart/2005/8/layout/process4"/>
    <dgm:cxn modelId="{D2C7B52F-D59D-44B4-BA4D-341690006730}" type="presParOf" srcId="{C9C8135C-D569-46B5-8906-AC4B002B85F0}" destId="{A1814E5F-DA1E-4BC6-9A76-69FB5800CB4B}" srcOrd="5" destOrd="0" presId="urn:microsoft.com/office/officeart/2005/8/layout/process4"/>
    <dgm:cxn modelId="{32A05E28-6AC2-4692-9111-2E7DCB6EBC7C}" type="presParOf" srcId="{C9C8135C-D569-46B5-8906-AC4B002B85F0}" destId="{89FBD21F-1A71-429D-93DB-AF8B4C12CFAB}" srcOrd="6" destOrd="0" presId="urn:microsoft.com/office/officeart/2005/8/layout/process4"/>
    <dgm:cxn modelId="{05247ED0-097C-4F40-82F6-4162FD780E43}" type="presParOf" srcId="{89FBD21F-1A71-429D-93DB-AF8B4C12CFAB}" destId="{AF8EF981-63EC-43F8-A72C-16EBA290A2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BD4E08-D58A-4187-B48B-507CEB7BB931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3130AB-E2F8-4E9F-9210-60297783DAEE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مفهوم خطوط الطول </a:t>
          </a:r>
          <a:endParaRPr lang="en-US" b="1" dirty="0">
            <a:solidFill>
              <a:schemeClr val="tx1"/>
            </a:solidFill>
          </a:endParaRPr>
        </a:p>
      </dgm:t>
    </dgm:pt>
    <dgm:pt modelId="{7C45DF67-C9CD-49BA-A486-04764B06F9B3}" type="parTrans" cxnId="{BAF59506-0725-41EC-8BB4-D2167CF7F833}">
      <dgm:prSet/>
      <dgm:spPr/>
      <dgm:t>
        <a:bodyPr/>
        <a:lstStyle/>
        <a:p>
          <a:endParaRPr lang="en-US"/>
        </a:p>
      </dgm:t>
    </dgm:pt>
    <dgm:pt modelId="{CB79E3F0-48E1-4884-A899-BEC5D0B5932E}" type="sibTrans" cxnId="{BAF59506-0725-41EC-8BB4-D2167CF7F833}">
      <dgm:prSet/>
      <dgm:spPr/>
      <dgm:t>
        <a:bodyPr/>
        <a:lstStyle/>
        <a:p>
          <a:endParaRPr lang="en-US"/>
        </a:p>
      </dgm:t>
    </dgm:pt>
    <dgm:pt modelId="{DC250033-D00F-4BF9-86D5-12A249FFA542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sz="4000" b="1" dirty="0" smtClean="0"/>
            <a:t>أنصاف دوائر تبدأ من القطب الشمالى وتنتهى عند القطب الجنوبى .</a:t>
          </a:r>
          <a:endParaRPr lang="en-US" sz="4000" b="1" dirty="0"/>
        </a:p>
      </dgm:t>
    </dgm:pt>
    <dgm:pt modelId="{3C358888-E060-445F-B37C-140EF17D23B1}" type="parTrans" cxnId="{A2DF8AB8-C650-4D04-9267-95A495E84A6A}">
      <dgm:prSet/>
      <dgm:spPr/>
      <dgm:t>
        <a:bodyPr/>
        <a:lstStyle/>
        <a:p>
          <a:endParaRPr lang="en-US"/>
        </a:p>
      </dgm:t>
    </dgm:pt>
    <dgm:pt modelId="{ECFBBFF0-7EF2-48F5-913E-1BA5B4A5E94D}" type="sibTrans" cxnId="{A2DF8AB8-C650-4D04-9267-95A495E84A6A}">
      <dgm:prSet/>
      <dgm:spPr/>
      <dgm:t>
        <a:bodyPr/>
        <a:lstStyle/>
        <a:p>
          <a:endParaRPr lang="en-US"/>
        </a:p>
      </dgm:t>
    </dgm:pt>
    <dgm:pt modelId="{3BD9AD07-6199-4A2C-84BB-380EFEBF934D}" type="pres">
      <dgm:prSet presAssocID="{1FBD4E08-D58A-4187-B48B-507CEB7BB9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2697F6-8F1A-4F35-ABC6-9FC8C3F453F8}" type="pres">
      <dgm:prSet presAssocID="{9F3130AB-E2F8-4E9F-9210-60297783DAEE}" presName="parentLin" presStyleCnt="0"/>
      <dgm:spPr/>
    </dgm:pt>
    <dgm:pt modelId="{C800AE90-C681-43F8-892C-3E4294DEA2ED}" type="pres">
      <dgm:prSet presAssocID="{9F3130AB-E2F8-4E9F-9210-60297783DAE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7A0A221-7EC1-4DDA-B2DC-AEBE65E2D80C}" type="pres">
      <dgm:prSet presAssocID="{9F3130AB-E2F8-4E9F-9210-60297783DA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CE598-B750-4A34-BA87-F3D60C4E02DE}" type="pres">
      <dgm:prSet presAssocID="{9F3130AB-E2F8-4E9F-9210-60297783DAEE}" presName="negativeSpace" presStyleCnt="0"/>
      <dgm:spPr/>
    </dgm:pt>
    <dgm:pt modelId="{E2503EAF-5B47-45EC-98DA-FE8BD6C0B790}" type="pres">
      <dgm:prSet presAssocID="{9F3130AB-E2F8-4E9F-9210-60297783DAE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F59506-0725-41EC-8BB4-D2167CF7F833}" srcId="{1FBD4E08-D58A-4187-B48B-507CEB7BB931}" destId="{9F3130AB-E2F8-4E9F-9210-60297783DAEE}" srcOrd="0" destOrd="0" parTransId="{7C45DF67-C9CD-49BA-A486-04764B06F9B3}" sibTransId="{CB79E3F0-48E1-4884-A899-BEC5D0B5932E}"/>
    <dgm:cxn modelId="{DCE51C55-5747-44E0-BF64-947426D367D6}" type="presOf" srcId="{1FBD4E08-D58A-4187-B48B-507CEB7BB931}" destId="{3BD9AD07-6199-4A2C-84BB-380EFEBF934D}" srcOrd="0" destOrd="0" presId="urn:microsoft.com/office/officeart/2005/8/layout/list1"/>
    <dgm:cxn modelId="{4C2E5933-AD36-487A-B8DE-B35A6DF58E65}" type="presOf" srcId="{9F3130AB-E2F8-4E9F-9210-60297783DAEE}" destId="{C800AE90-C681-43F8-892C-3E4294DEA2ED}" srcOrd="0" destOrd="0" presId="urn:microsoft.com/office/officeart/2005/8/layout/list1"/>
    <dgm:cxn modelId="{A2DF8AB8-C650-4D04-9267-95A495E84A6A}" srcId="{9F3130AB-E2F8-4E9F-9210-60297783DAEE}" destId="{DC250033-D00F-4BF9-86D5-12A249FFA542}" srcOrd="0" destOrd="0" parTransId="{3C358888-E060-445F-B37C-140EF17D23B1}" sibTransId="{ECFBBFF0-7EF2-48F5-913E-1BA5B4A5E94D}"/>
    <dgm:cxn modelId="{22470FFD-01D3-44EE-A9F0-B0DD1B6BA860}" type="presOf" srcId="{9F3130AB-E2F8-4E9F-9210-60297783DAEE}" destId="{87A0A221-7EC1-4DDA-B2DC-AEBE65E2D80C}" srcOrd="1" destOrd="0" presId="urn:microsoft.com/office/officeart/2005/8/layout/list1"/>
    <dgm:cxn modelId="{729F1F65-C80F-49AC-BD9A-D46A3C69DDCB}" type="presOf" srcId="{DC250033-D00F-4BF9-86D5-12A249FFA542}" destId="{E2503EAF-5B47-45EC-98DA-FE8BD6C0B790}" srcOrd="0" destOrd="0" presId="urn:microsoft.com/office/officeart/2005/8/layout/list1"/>
    <dgm:cxn modelId="{6DD5B32E-0105-42FB-9F73-9CEF81EFBF0B}" type="presParOf" srcId="{3BD9AD07-6199-4A2C-84BB-380EFEBF934D}" destId="{D62697F6-8F1A-4F35-ABC6-9FC8C3F453F8}" srcOrd="0" destOrd="0" presId="urn:microsoft.com/office/officeart/2005/8/layout/list1"/>
    <dgm:cxn modelId="{6B4860F4-2809-4C6D-BA40-ABC3C3772CC9}" type="presParOf" srcId="{D62697F6-8F1A-4F35-ABC6-9FC8C3F453F8}" destId="{C800AE90-C681-43F8-892C-3E4294DEA2ED}" srcOrd="0" destOrd="0" presId="urn:microsoft.com/office/officeart/2005/8/layout/list1"/>
    <dgm:cxn modelId="{18CF51AD-DC9E-439F-90FC-C112EAD26603}" type="presParOf" srcId="{D62697F6-8F1A-4F35-ABC6-9FC8C3F453F8}" destId="{87A0A221-7EC1-4DDA-B2DC-AEBE65E2D80C}" srcOrd="1" destOrd="0" presId="urn:microsoft.com/office/officeart/2005/8/layout/list1"/>
    <dgm:cxn modelId="{FA52156F-E259-4A8D-AD38-7A25D4FD3A20}" type="presParOf" srcId="{3BD9AD07-6199-4A2C-84BB-380EFEBF934D}" destId="{168CE598-B750-4A34-BA87-F3D60C4E02DE}" srcOrd="1" destOrd="0" presId="urn:microsoft.com/office/officeart/2005/8/layout/list1"/>
    <dgm:cxn modelId="{67E665F1-B9B1-49F9-A72B-A4A6957F23E6}" type="presParOf" srcId="{3BD9AD07-6199-4A2C-84BB-380EFEBF934D}" destId="{E2503EAF-5B47-45EC-98DA-FE8BD6C0B79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D295DB-A7F9-4DC3-A769-071EA8DB7B6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360 خطا</a:t>
          </a:r>
          <a:endParaRPr lang="en-US" sz="3200" b="1" dirty="0">
            <a:solidFill>
              <a:schemeClr val="tx1"/>
            </a:solidFill>
          </a:endParaRPr>
        </a:p>
      </dgm:t>
    </dgm:pt>
    <dgm:pt modelId="{A723926D-BD01-4031-82F9-A048B1873A4A}" type="parTrans" cxnId="{619CE020-D4EC-4A0B-869F-95635D569E18}">
      <dgm:prSet/>
      <dgm:spPr/>
      <dgm:t>
        <a:bodyPr/>
        <a:lstStyle/>
        <a:p>
          <a:endParaRPr lang="en-US"/>
        </a:p>
      </dgm:t>
    </dgm:pt>
    <dgm:pt modelId="{332DE13D-45F3-427D-92B5-0BA97E3BD952}" type="sibTrans" cxnId="{619CE020-D4EC-4A0B-869F-95635D569E18}">
      <dgm:prSet/>
      <dgm:spPr/>
      <dgm:t>
        <a:bodyPr/>
        <a:lstStyle/>
        <a:p>
          <a:endParaRPr lang="en-US"/>
        </a:p>
      </dgm:t>
    </dgm:pt>
    <dgm:pt modelId="{A57C7602-14A1-41C8-BECB-C0BA58927E9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و180 خط طول غرب خط جرينتش </a:t>
          </a:r>
          <a:endParaRPr lang="en-US" sz="3200" b="1" dirty="0">
            <a:solidFill>
              <a:schemeClr val="tx1"/>
            </a:solidFill>
          </a:endParaRPr>
        </a:p>
      </dgm:t>
    </dgm:pt>
    <dgm:pt modelId="{7E0D209B-638D-4C9B-88D9-20770FD49319}" type="parTrans" cxnId="{5EDE0DBA-AA22-4544-BD23-A14DAB2E6F17}">
      <dgm:prSet/>
      <dgm:spPr/>
      <dgm:t>
        <a:bodyPr/>
        <a:lstStyle/>
        <a:p>
          <a:endParaRPr lang="en-US"/>
        </a:p>
      </dgm:t>
    </dgm:pt>
    <dgm:pt modelId="{6732F112-3196-4EF3-AA24-8645D3E5BF18}" type="sibTrans" cxnId="{5EDE0DBA-AA22-4544-BD23-A14DAB2E6F17}">
      <dgm:prSet/>
      <dgm:spPr/>
      <dgm:t>
        <a:bodyPr/>
        <a:lstStyle/>
        <a:p>
          <a:endParaRPr lang="en-US"/>
        </a:p>
      </dgm:t>
    </dgm:pt>
    <dgm:pt modelId="{349A4CF6-15CC-4306-B548-A1FDF02F60E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تنقسم خطوط الطول إلى 180 خط طول شرق خط جرينتش</a:t>
          </a:r>
          <a:endParaRPr lang="en-US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122FD917-50EA-4CCF-842B-2FA9E6852855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تبدأ بخط الطول الرئيسى – خط جرينتش ودرجته صفر - </a:t>
          </a:r>
          <a:endParaRPr lang="en-US" sz="2800" b="1" dirty="0">
            <a:solidFill>
              <a:schemeClr val="tx1"/>
            </a:solidFill>
          </a:endParaRPr>
        </a:p>
      </dgm:t>
    </dgm:pt>
    <dgm:pt modelId="{5A93957F-9874-4450-B099-E847AAE8CA7A}" type="parTrans" cxnId="{879F42AB-6970-4124-BA98-037EA26C1FEF}">
      <dgm:prSet/>
      <dgm:spPr/>
      <dgm:t>
        <a:bodyPr/>
        <a:lstStyle/>
        <a:p>
          <a:endParaRPr lang="en-US"/>
        </a:p>
      </dgm:t>
    </dgm:pt>
    <dgm:pt modelId="{9B8A13E0-2D0C-4928-B21E-37287D97BD82}" type="sibTrans" cxnId="{879F42AB-6970-4124-BA98-037EA26C1FEF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9D35C-1799-409C-8B96-8860E339B7E9}" type="pres">
      <dgm:prSet presAssocID="{A57C7602-14A1-41C8-BECB-C0BA58927E92}" presName="boxAndChildren" presStyleCnt="0"/>
      <dgm:spPr/>
    </dgm:pt>
    <dgm:pt modelId="{16C20657-BF8A-4222-8014-448573570CA0}" type="pres">
      <dgm:prSet presAssocID="{A57C7602-14A1-41C8-BECB-C0BA58927E92}" presName="parentTextBox" presStyleLbl="node1" presStyleIdx="0" presStyleCnt="4"/>
      <dgm:spPr/>
      <dgm:t>
        <a:bodyPr/>
        <a:lstStyle/>
        <a:p>
          <a:endParaRPr lang="en-US"/>
        </a:p>
      </dgm:t>
    </dgm:pt>
    <dgm:pt modelId="{2B560821-2D6A-4F82-A8F7-A82CAD417553}" type="pres">
      <dgm:prSet presAssocID="{6CA01B7E-E7C5-4EFE-95EA-416CFA1752DB}" presName="sp" presStyleCnt="0"/>
      <dgm:spPr/>
    </dgm:pt>
    <dgm:pt modelId="{D626F435-73E1-4063-BC27-1C898D353EEE}" type="pres">
      <dgm:prSet presAssocID="{349A4CF6-15CC-4306-B548-A1FDF02F60E4}" presName="arrowAndChildren" presStyleCnt="0"/>
      <dgm:spPr/>
    </dgm:pt>
    <dgm:pt modelId="{ADE4C874-623D-411F-9247-AE69F0858504}" type="pres">
      <dgm:prSet presAssocID="{349A4CF6-15CC-4306-B548-A1FDF02F60E4}" presName="parentTextArrow" presStyleLbl="node1" presStyleIdx="1" presStyleCnt="4" custLinFactNeighborX="-2023" custLinFactNeighborY="-74"/>
      <dgm:spPr/>
      <dgm:t>
        <a:bodyPr/>
        <a:lstStyle/>
        <a:p>
          <a:endParaRPr lang="en-US"/>
        </a:p>
      </dgm:t>
    </dgm:pt>
    <dgm:pt modelId="{B362F0BE-99F2-41F0-A052-BEA66A7B07B4}" type="pres">
      <dgm:prSet presAssocID="{9B8A13E0-2D0C-4928-B21E-37287D97BD82}" presName="sp" presStyleCnt="0"/>
      <dgm:spPr/>
    </dgm:pt>
    <dgm:pt modelId="{85E42DC6-C7EA-4C1D-91F9-DB8697D91AE1}" type="pres">
      <dgm:prSet presAssocID="{122FD917-50EA-4CCF-842B-2FA9E6852855}" presName="arrowAndChildren" presStyleCnt="0"/>
      <dgm:spPr/>
    </dgm:pt>
    <dgm:pt modelId="{E2CEF379-DD9B-4156-891A-6CE6F9A3B35A}" type="pres">
      <dgm:prSet presAssocID="{122FD917-50EA-4CCF-842B-2FA9E6852855}" presName="parentTextArrow" presStyleLbl="node1" presStyleIdx="2" presStyleCnt="4" custLinFactNeighborX="-2023" custLinFactNeighborY="-74"/>
      <dgm:spPr/>
      <dgm:t>
        <a:bodyPr/>
        <a:lstStyle/>
        <a:p>
          <a:endParaRPr lang="en-US"/>
        </a:p>
      </dgm:t>
    </dgm:pt>
    <dgm:pt modelId="{D367C6F5-B574-4385-BE4D-FEB857BEC609}" type="pres">
      <dgm:prSet presAssocID="{332DE13D-45F3-427D-92B5-0BA97E3BD952}" presName="sp" presStyleCnt="0"/>
      <dgm:spPr/>
    </dgm:pt>
    <dgm:pt modelId="{B21A668B-FBB3-4FFB-86D9-35F95DA7AD85}" type="pres">
      <dgm:prSet presAssocID="{34D295DB-A7F9-4DC3-A769-071EA8DB7B62}" presName="arrowAndChildren" presStyleCnt="0"/>
      <dgm:spPr/>
    </dgm:pt>
    <dgm:pt modelId="{DE47F34C-418D-4EBB-864A-F2D8CB3B3B0F}" type="pres">
      <dgm:prSet presAssocID="{34D295DB-A7F9-4DC3-A769-071EA8DB7B62}" presName="parentTextArrow" presStyleLbl="node1" presStyleIdx="3" presStyleCnt="4" custLinFactNeighborX="-2023" custLinFactNeighborY="-74"/>
      <dgm:spPr/>
      <dgm:t>
        <a:bodyPr/>
        <a:lstStyle/>
        <a:p>
          <a:endParaRPr lang="en-US"/>
        </a:p>
      </dgm:t>
    </dgm:pt>
  </dgm:ptLst>
  <dgm:cxnLst>
    <dgm:cxn modelId="{25222BF6-7D88-4491-8133-9452F88C06F0}" type="presOf" srcId="{122FD917-50EA-4CCF-842B-2FA9E6852855}" destId="{E2CEF379-DD9B-4156-891A-6CE6F9A3B35A}" srcOrd="0" destOrd="0" presId="urn:microsoft.com/office/officeart/2005/8/layout/process4"/>
    <dgm:cxn modelId="{CF45D2A8-A8FF-46E5-8DE4-A5A734F23508}" type="presOf" srcId="{A57C7602-14A1-41C8-BECB-C0BA58927E92}" destId="{16C20657-BF8A-4222-8014-448573570CA0}" srcOrd="0" destOrd="0" presId="urn:microsoft.com/office/officeart/2005/8/layout/process4"/>
    <dgm:cxn modelId="{4F8546A6-28C4-452F-B989-2E7C298C8C4A}" srcId="{17D2725E-1D50-45BA-8708-F7CC00374CA8}" destId="{349A4CF6-15CC-4306-B548-A1FDF02F60E4}" srcOrd="2" destOrd="0" parTransId="{C3BABA74-8439-4695-812F-412CB8D4E14B}" sibTransId="{6CA01B7E-E7C5-4EFE-95EA-416CFA1752DB}"/>
    <dgm:cxn modelId="{D2D72585-A62E-4641-9EB6-A2088165E7E9}" type="presOf" srcId="{34D295DB-A7F9-4DC3-A769-071EA8DB7B62}" destId="{DE47F34C-418D-4EBB-864A-F2D8CB3B3B0F}" srcOrd="0" destOrd="0" presId="urn:microsoft.com/office/officeart/2005/8/layout/process4"/>
    <dgm:cxn modelId="{879F42AB-6970-4124-BA98-037EA26C1FEF}" srcId="{17D2725E-1D50-45BA-8708-F7CC00374CA8}" destId="{122FD917-50EA-4CCF-842B-2FA9E6852855}" srcOrd="1" destOrd="0" parTransId="{5A93957F-9874-4450-B099-E847AAE8CA7A}" sibTransId="{9B8A13E0-2D0C-4928-B21E-37287D97BD82}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619CE020-D4EC-4A0B-869F-95635D569E18}" srcId="{17D2725E-1D50-45BA-8708-F7CC00374CA8}" destId="{34D295DB-A7F9-4DC3-A769-071EA8DB7B62}" srcOrd="0" destOrd="0" parTransId="{A723926D-BD01-4031-82F9-A048B1873A4A}" sibTransId="{332DE13D-45F3-427D-92B5-0BA97E3BD952}"/>
    <dgm:cxn modelId="{5EDE0DBA-AA22-4544-BD23-A14DAB2E6F17}" srcId="{17D2725E-1D50-45BA-8708-F7CC00374CA8}" destId="{A57C7602-14A1-41C8-BECB-C0BA58927E92}" srcOrd="3" destOrd="0" parTransId="{7E0D209B-638D-4C9B-88D9-20770FD49319}" sibTransId="{6732F112-3196-4EF3-AA24-8645D3E5BF18}"/>
    <dgm:cxn modelId="{0205B5E4-5418-4019-B530-25F8F7067707}" type="presOf" srcId="{349A4CF6-15CC-4306-B548-A1FDF02F60E4}" destId="{ADE4C874-623D-411F-9247-AE69F0858504}" srcOrd="0" destOrd="0" presId="urn:microsoft.com/office/officeart/2005/8/layout/process4"/>
    <dgm:cxn modelId="{6D7A44DD-843C-462E-A1AB-59EB3E740D93}" type="presParOf" srcId="{26DDA1F9-A640-4CF8-8ECC-8BFC43751A63}" destId="{C599D35C-1799-409C-8B96-8860E339B7E9}" srcOrd="0" destOrd="0" presId="urn:microsoft.com/office/officeart/2005/8/layout/process4"/>
    <dgm:cxn modelId="{7698B32E-2F03-4E43-B64C-9ECE606A2B84}" type="presParOf" srcId="{C599D35C-1799-409C-8B96-8860E339B7E9}" destId="{16C20657-BF8A-4222-8014-448573570CA0}" srcOrd="0" destOrd="0" presId="urn:microsoft.com/office/officeart/2005/8/layout/process4"/>
    <dgm:cxn modelId="{DB98FABA-0B64-4B0B-BA97-E7B28BEC1136}" type="presParOf" srcId="{26DDA1F9-A640-4CF8-8ECC-8BFC43751A63}" destId="{2B560821-2D6A-4F82-A8F7-A82CAD417553}" srcOrd="1" destOrd="0" presId="urn:microsoft.com/office/officeart/2005/8/layout/process4"/>
    <dgm:cxn modelId="{22FA3148-409A-406F-95DC-BB3B1209B875}" type="presParOf" srcId="{26DDA1F9-A640-4CF8-8ECC-8BFC43751A63}" destId="{D626F435-73E1-4063-BC27-1C898D353EEE}" srcOrd="2" destOrd="0" presId="urn:microsoft.com/office/officeart/2005/8/layout/process4"/>
    <dgm:cxn modelId="{545A1E7D-15EC-4FDB-B260-C030FABADFC7}" type="presParOf" srcId="{D626F435-73E1-4063-BC27-1C898D353EEE}" destId="{ADE4C874-623D-411F-9247-AE69F0858504}" srcOrd="0" destOrd="0" presId="urn:microsoft.com/office/officeart/2005/8/layout/process4"/>
    <dgm:cxn modelId="{9B688B44-E6CD-4128-B335-BEBD00219FDC}" type="presParOf" srcId="{26DDA1F9-A640-4CF8-8ECC-8BFC43751A63}" destId="{B362F0BE-99F2-41F0-A052-BEA66A7B07B4}" srcOrd="3" destOrd="0" presId="urn:microsoft.com/office/officeart/2005/8/layout/process4"/>
    <dgm:cxn modelId="{0726C05A-F2AE-47ED-B892-EFA86F12B04B}" type="presParOf" srcId="{26DDA1F9-A640-4CF8-8ECC-8BFC43751A63}" destId="{85E42DC6-C7EA-4C1D-91F9-DB8697D91AE1}" srcOrd="4" destOrd="0" presId="urn:microsoft.com/office/officeart/2005/8/layout/process4"/>
    <dgm:cxn modelId="{6C20F2ED-D005-4506-9942-640B7FDA7786}" type="presParOf" srcId="{85E42DC6-C7EA-4C1D-91F9-DB8697D91AE1}" destId="{E2CEF379-DD9B-4156-891A-6CE6F9A3B35A}" srcOrd="0" destOrd="0" presId="urn:microsoft.com/office/officeart/2005/8/layout/process4"/>
    <dgm:cxn modelId="{8EDEF3C3-7A2D-4CC1-95B3-700C4F9C84FA}" type="presParOf" srcId="{26DDA1F9-A640-4CF8-8ECC-8BFC43751A63}" destId="{D367C6F5-B574-4385-BE4D-FEB857BEC609}" srcOrd="5" destOrd="0" presId="urn:microsoft.com/office/officeart/2005/8/layout/process4"/>
    <dgm:cxn modelId="{C8C7F6AA-461C-40FD-ABF8-BD53857E1E7B}" type="presParOf" srcId="{26DDA1F9-A640-4CF8-8ECC-8BFC43751A63}" destId="{B21A668B-FBB3-4FFB-86D9-35F95DA7AD85}" srcOrd="6" destOrd="0" presId="urn:microsoft.com/office/officeart/2005/8/layout/process4"/>
    <dgm:cxn modelId="{8131E520-F3DE-49C0-BAEF-30118C58C465}" type="presParOf" srcId="{B21A668B-FBB3-4FFB-86D9-35F95DA7AD85}" destId="{DE47F34C-418D-4EBB-864A-F2D8CB3B3B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D295DB-A7F9-4DC3-A769-071EA8DB7B62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سمى بهذا الإسم نسبة إلى بلدة جرينتش جنوب لندن التى عقد بها المؤتمر الجغرافى عام 1884م لتحديد خط الطول الرئيسى .</a:t>
          </a:r>
          <a:endParaRPr lang="en-US" sz="3600" b="1" dirty="0">
            <a:solidFill>
              <a:schemeClr val="tx1"/>
            </a:solidFill>
          </a:endParaRPr>
        </a:p>
      </dgm:t>
    </dgm:pt>
    <dgm:pt modelId="{A723926D-BD01-4031-82F9-A048B1873A4A}" type="parTrans" cxnId="{619CE020-D4EC-4A0B-869F-95635D569E18}">
      <dgm:prSet/>
      <dgm:spPr/>
      <dgm:t>
        <a:bodyPr/>
        <a:lstStyle/>
        <a:p>
          <a:endParaRPr lang="en-US"/>
        </a:p>
      </dgm:t>
    </dgm:pt>
    <dgm:pt modelId="{332DE13D-45F3-427D-92B5-0BA97E3BD952}" type="sibTrans" cxnId="{619CE020-D4EC-4A0B-869F-95635D569E18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446947-42A5-48F9-9E0F-24665D1C2E99}" type="pres">
      <dgm:prSet presAssocID="{34D295DB-A7F9-4DC3-A769-071EA8DB7B62}" presName="boxAndChildren" presStyleCnt="0"/>
      <dgm:spPr/>
    </dgm:pt>
    <dgm:pt modelId="{05DE2FC3-B570-48E2-B67F-338CAA1DB0DF}" type="pres">
      <dgm:prSet presAssocID="{34D295DB-A7F9-4DC3-A769-071EA8DB7B62}" presName="parentTextBox" presStyleLbl="node1" presStyleIdx="0" presStyleCnt="1" custLinFactNeighborY="-3642"/>
      <dgm:spPr/>
      <dgm:t>
        <a:bodyPr/>
        <a:lstStyle/>
        <a:p>
          <a:endParaRPr lang="en-US"/>
        </a:p>
      </dgm:t>
    </dgm:pt>
  </dgm:ptLst>
  <dgm:cxnLst>
    <dgm:cxn modelId="{619CE020-D4EC-4A0B-869F-95635D569E18}" srcId="{17D2725E-1D50-45BA-8708-F7CC00374CA8}" destId="{34D295DB-A7F9-4DC3-A769-071EA8DB7B62}" srcOrd="0" destOrd="0" parTransId="{A723926D-BD01-4031-82F9-A048B1873A4A}" sibTransId="{332DE13D-45F3-427D-92B5-0BA97E3BD952}"/>
    <dgm:cxn modelId="{E2183FD3-55E4-466C-AA89-C0841BDADC22}" type="presOf" srcId="{34D295DB-A7F9-4DC3-A769-071EA8DB7B62}" destId="{05DE2FC3-B570-48E2-B67F-338CAA1DB0DF}" srcOrd="0" destOrd="0" presId="urn:microsoft.com/office/officeart/2005/8/layout/process4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2D83239B-CBDE-4116-BDDE-90386ECE6B30}" type="presParOf" srcId="{26DDA1F9-A640-4CF8-8ECC-8BFC43751A63}" destId="{94446947-42A5-48F9-9E0F-24665D1C2E99}" srcOrd="0" destOrd="0" presId="urn:microsoft.com/office/officeart/2005/8/layout/process4"/>
    <dgm:cxn modelId="{699ABAF8-2DE9-45B3-B3C7-68A8F8579B93}" type="presParOf" srcId="{94446947-42A5-48F9-9E0F-24665D1C2E99}" destId="{05DE2FC3-B570-48E2-B67F-338CAA1DB0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7C7602-14A1-41C8-BECB-C0BA58927E92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تحديد الزمن فروق التوقيت بين الأماكن على سطح الأرض </a:t>
          </a:r>
          <a:endParaRPr lang="en-US" sz="3600" b="1" dirty="0">
            <a:solidFill>
              <a:schemeClr val="tx1"/>
            </a:solidFill>
          </a:endParaRPr>
        </a:p>
      </dgm:t>
    </dgm:pt>
    <dgm:pt modelId="{7E0D209B-638D-4C9B-88D9-20770FD49319}" type="parTrans" cxnId="{5EDE0DBA-AA22-4544-BD23-A14DAB2E6F17}">
      <dgm:prSet/>
      <dgm:spPr/>
      <dgm:t>
        <a:bodyPr/>
        <a:lstStyle/>
        <a:p>
          <a:endParaRPr lang="en-US"/>
        </a:p>
      </dgm:t>
    </dgm:pt>
    <dgm:pt modelId="{6732F112-3196-4EF3-AA24-8645D3E5BF18}" type="sibTrans" cxnId="{5EDE0DBA-AA22-4544-BD23-A14DAB2E6F17}">
      <dgm:prSet/>
      <dgm:spPr/>
      <dgm:t>
        <a:bodyPr/>
        <a:lstStyle/>
        <a:p>
          <a:endParaRPr lang="en-US"/>
        </a:p>
      </dgm:t>
    </dgm:pt>
    <dgm:pt modelId="{349A4CF6-15CC-4306-B548-A1FDF02F60E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تفيد فى تحديد الموقع على سطح الأرض شرقا وغربا</a:t>
          </a:r>
          <a:endParaRPr lang="en-US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9D35C-1799-409C-8B96-8860E339B7E9}" type="pres">
      <dgm:prSet presAssocID="{A57C7602-14A1-41C8-BECB-C0BA58927E92}" presName="boxAndChildren" presStyleCnt="0"/>
      <dgm:spPr/>
    </dgm:pt>
    <dgm:pt modelId="{16C20657-BF8A-4222-8014-448573570CA0}" type="pres">
      <dgm:prSet presAssocID="{A57C7602-14A1-41C8-BECB-C0BA58927E92}" presName="parentTextBox" presStyleLbl="node1" presStyleIdx="0" presStyleCnt="2"/>
      <dgm:spPr/>
      <dgm:t>
        <a:bodyPr/>
        <a:lstStyle/>
        <a:p>
          <a:endParaRPr lang="en-US"/>
        </a:p>
      </dgm:t>
    </dgm:pt>
    <dgm:pt modelId="{2B560821-2D6A-4F82-A8F7-A82CAD417553}" type="pres">
      <dgm:prSet presAssocID="{6CA01B7E-E7C5-4EFE-95EA-416CFA1752DB}" presName="sp" presStyleCnt="0"/>
      <dgm:spPr/>
    </dgm:pt>
    <dgm:pt modelId="{D626F435-73E1-4063-BC27-1C898D353EEE}" type="pres">
      <dgm:prSet presAssocID="{349A4CF6-15CC-4306-B548-A1FDF02F60E4}" presName="arrowAndChildren" presStyleCnt="0"/>
      <dgm:spPr/>
    </dgm:pt>
    <dgm:pt modelId="{ADE4C874-623D-411F-9247-AE69F0858504}" type="pres">
      <dgm:prSet presAssocID="{349A4CF6-15CC-4306-B548-A1FDF02F60E4}" presName="parentTextArrow" presStyleLbl="node1" presStyleIdx="1" presStyleCnt="2" custLinFactNeighborX="-2023" custLinFactNeighborY="-74"/>
      <dgm:spPr/>
      <dgm:t>
        <a:bodyPr/>
        <a:lstStyle/>
        <a:p>
          <a:endParaRPr lang="en-US"/>
        </a:p>
      </dgm:t>
    </dgm:pt>
  </dgm:ptLst>
  <dgm:cxnLst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CF45D2A8-A8FF-46E5-8DE4-A5A734F23508}" type="presOf" srcId="{A57C7602-14A1-41C8-BECB-C0BA58927E92}" destId="{16C20657-BF8A-4222-8014-448573570CA0}" srcOrd="0" destOrd="0" presId="urn:microsoft.com/office/officeart/2005/8/layout/process4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0205B5E4-5418-4019-B530-25F8F7067707}" type="presOf" srcId="{349A4CF6-15CC-4306-B548-A1FDF02F60E4}" destId="{ADE4C874-623D-411F-9247-AE69F0858504}" srcOrd="0" destOrd="0" presId="urn:microsoft.com/office/officeart/2005/8/layout/process4"/>
    <dgm:cxn modelId="{5EDE0DBA-AA22-4544-BD23-A14DAB2E6F17}" srcId="{17D2725E-1D50-45BA-8708-F7CC00374CA8}" destId="{A57C7602-14A1-41C8-BECB-C0BA58927E92}" srcOrd="1" destOrd="0" parTransId="{7E0D209B-638D-4C9B-88D9-20770FD49319}" sibTransId="{6732F112-3196-4EF3-AA24-8645D3E5BF18}"/>
    <dgm:cxn modelId="{6D7A44DD-843C-462E-A1AB-59EB3E740D93}" type="presParOf" srcId="{26DDA1F9-A640-4CF8-8ECC-8BFC43751A63}" destId="{C599D35C-1799-409C-8B96-8860E339B7E9}" srcOrd="0" destOrd="0" presId="urn:microsoft.com/office/officeart/2005/8/layout/process4"/>
    <dgm:cxn modelId="{7698B32E-2F03-4E43-B64C-9ECE606A2B84}" type="presParOf" srcId="{C599D35C-1799-409C-8B96-8860E339B7E9}" destId="{16C20657-BF8A-4222-8014-448573570CA0}" srcOrd="0" destOrd="0" presId="urn:microsoft.com/office/officeart/2005/8/layout/process4"/>
    <dgm:cxn modelId="{DB98FABA-0B64-4B0B-BA97-E7B28BEC1136}" type="presParOf" srcId="{26DDA1F9-A640-4CF8-8ECC-8BFC43751A63}" destId="{2B560821-2D6A-4F82-A8F7-A82CAD417553}" srcOrd="1" destOrd="0" presId="urn:microsoft.com/office/officeart/2005/8/layout/process4"/>
    <dgm:cxn modelId="{22FA3148-409A-406F-95DC-BB3B1209B875}" type="presParOf" srcId="{26DDA1F9-A640-4CF8-8ECC-8BFC43751A63}" destId="{D626F435-73E1-4063-BC27-1C898D353EEE}" srcOrd="2" destOrd="0" presId="urn:microsoft.com/office/officeart/2005/8/layout/process4"/>
    <dgm:cxn modelId="{545A1E7D-15EC-4FDB-B260-C030FABADFC7}" type="presParOf" srcId="{D626F435-73E1-4063-BC27-1C898D353EEE}" destId="{ADE4C874-623D-411F-9247-AE69F08585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architecture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4D295DB-A7F9-4DC3-A769-071EA8DB7B6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يتفق التوقيت فى المدن التى تقع على خط طول واحد مثل : مدينتى القاهرة والخرطوم التى تقع على خط 30 شرقا تقريبا</a:t>
          </a:r>
          <a:endParaRPr lang="en-US" sz="3200" b="1" dirty="0">
            <a:solidFill>
              <a:schemeClr val="tx1"/>
            </a:solidFill>
          </a:endParaRPr>
        </a:p>
      </dgm:t>
    </dgm:pt>
    <dgm:pt modelId="{A723926D-BD01-4031-82F9-A048B1873A4A}" type="parTrans" cxnId="{619CE020-D4EC-4A0B-869F-95635D569E18}">
      <dgm:prSet/>
      <dgm:spPr/>
      <dgm:t>
        <a:bodyPr/>
        <a:lstStyle/>
        <a:p>
          <a:endParaRPr lang="en-US"/>
        </a:p>
      </dgm:t>
    </dgm:pt>
    <dgm:pt modelId="{332DE13D-45F3-427D-92B5-0BA97E3BD952}" type="sibTrans" cxnId="{619CE020-D4EC-4A0B-869F-95635D569E18}">
      <dgm:prSet/>
      <dgm:spPr/>
      <dgm:t>
        <a:bodyPr/>
        <a:lstStyle/>
        <a:p>
          <a:endParaRPr lang="en-US"/>
        </a:p>
      </dgm:t>
    </dgm:pt>
    <dgm:pt modelId="{122FD917-50EA-4CCF-842B-2FA9E685285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يختلف التوقيت فى المدن التى تقع على خطوط مختلفة مثل مدينتى القاهرة وتونس </a:t>
          </a:r>
          <a:endParaRPr lang="en-US" sz="3200" b="1" dirty="0">
            <a:solidFill>
              <a:schemeClr val="tx1"/>
            </a:solidFill>
          </a:endParaRPr>
        </a:p>
      </dgm:t>
    </dgm:pt>
    <dgm:pt modelId="{5A93957F-9874-4450-B099-E847AAE8CA7A}" type="parTrans" cxnId="{879F42AB-6970-4124-BA98-037EA26C1FEF}">
      <dgm:prSet/>
      <dgm:spPr/>
      <dgm:t>
        <a:bodyPr/>
        <a:lstStyle/>
        <a:p>
          <a:endParaRPr lang="en-US"/>
        </a:p>
      </dgm:t>
    </dgm:pt>
    <dgm:pt modelId="{9B8A13E0-2D0C-4928-B21E-37287D97BD82}" type="sibTrans" cxnId="{879F42AB-6970-4124-BA98-037EA26C1FEF}">
      <dgm:prSet/>
      <dgm:spPr/>
      <dgm:t>
        <a:bodyPr/>
        <a:lstStyle/>
        <a:p>
          <a:endParaRPr lang="en-US"/>
        </a:p>
      </dgm:t>
    </dgm:pt>
    <dgm:pt modelId="{D652E254-8A95-44DC-9ACB-F98AC9746B69}" type="pres">
      <dgm:prSet presAssocID="{17D2725E-1D50-45BA-8708-F7CC00374C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79062CA-9812-404B-B06A-8946E9FBFB2F}" type="pres">
      <dgm:prSet presAssocID="{34D295DB-A7F9-4DC3-A769-071EA8DB7B62}" presName="vertOne" presStyleCnt="0"/>
      <dgm:spPr/>
    </dgm:pt>
    <dgm:pt modelId="{1DAD058C-B8D4-4818-960C-360B564419CD}" type="pres">
      <dgm:prSet presAssocID="{34D295DB-A7F9-4DC3-A769-071EA8DB7B62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DDCE4-B372-4E1D-A4F5-6CD59782DF7A}" type="pres">
      <dgm:prSet presAssocID="{34D295DB-A7F9-4DC3-A769-071EA8DB7B62}" presName="horzOne" presStyleCnt="0"/>
      <dgm:spPr/>
    </dgm:pt>
    <dgm:pt modelId="{0BE9ACAA-AED9-4633-A1A9-9616918CA3F1}" type="pres">
      <dgm:prSet presAssocID="{332DE13D-45F3-427D-92B5-0BA97E3BD952}" presName="sibSpaceOne" presStyleCnt="0"/>
      <dgm:spPr/>
    </dgm:pt>
    <dgm:pt modelId="{A0684D8D-F0EF-40C7-A06C-5F280B47C0F8}" type="pres">
      <dgm:prSet presAssocID="{122FD917-50EA-4CCF-842B-2FA9E6852855}" presName="vertOne" presStyleCnt="0"/>
      <dgm:spPr/>
    </dgm:pt>
    <dgm:pt modelId="{D18ACE3C-F9A7-4EEF-BBD5-1592C9485838}" type="pres">
      <dgm:prSet presAssocID="{122FD917-50EA-4CCF-842B-2FA9E6852855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E8B742-A22F-46AD-85B3-DB9E3C0AECE4}" type="pres">
      <dgm:prSet presAssocID="{122FD917-50EA-4CCF-842B-2FA9E6852855}" presName="horzOne" presStyleCnt="0"/>
      <dgm:spPr/>
    </dgm:pt>
  </dgm:ptLst>
  <dgm:cxnLst>
    <dgm:cxn modelId="{BB7F6C7C-F84A-4616-9857-B846B1E3BAC1}" type="presOf" srcId="{34D295DB-A7F9-4DC3-A769-071EA8DB7B62}" destId="{1DAD058C-B8D4-4818-960C-360B564419CD}" srcOrd="0" destOrd="0" presId="urn:microsoft.com/office/officeart/2005/8/layout/architecture"/>
    <dgm:cxn modelId="{6B9E62B5-965C-43BF-97A0-68E045ECAACD}" type="presOf" srcId="{122FD917-50EA-4CCF-842B-2FA9E6852855}" destId="{D18ACE3C-F9A7-4EEF-BBD5-1592C9485838}" srcOrd="0" destOrd="0" presId="urn:microsoft.com/office/officeart/2005/8/layout/architecture"/>
    <dgm:cxn modelId="{EEBF81C9-CABF-4AD7-BE4F-84A44D9EDAEF}" type="presOf" srcId="{17D2725E-1D50-45BA-8708-F7CC00374CA8}" destId="{D652E254-8A95-44DC-9ACB-F98AC9746B69}" srcOrd="0" destOrd="0" presId="urn:microsoft.com/office/officeart/2005/8/layout/architecture"/>
    <dgm:cxn modelId="{879F42AB-6970-4124-BA98-037EA26C1FEF}" srcId="{17D2725E-1D50-45BA-8708-F7CC00374CA8}" destId="{122FD917-50EA-4CCF-842B-2FA9E6852855}" srcOrd="1" destOrd="0" parTransId="{5A93957F-9874-4450-B099-E847AAE8CA7A}" sibTransId="{9B8A13E0-2D0C-4928-B21E-37287D97BD82}"/>
    <dgm:cxn modelId="{619CE020-D4EC-4A0B-869F-95635D569E18}" srcId="{17D2725E-1D50-45BA-8708-F7CC00374CA8}" destId="{34D295DB-A7F9-4DC3-A769-071EA8DB7B62}" srcOrd="0" destOrd="0" parTransId="{A723926D-BD01-4031-82F9-A048B1873A4A}" sibTransId="{332DE13D-45F3-427D-92B5-0BA97E3BD952}"/>
    <dgm:cxn modelId="{9D76FCEF-60A4-4E38-88CB-95019F3F1CF0}" type="presParOf" srcId="{D652E254-8A95-44DC-9ACB-F98AC9746B69}" destId="{679062CA-9812-404B-B06A-8946E9FBFB2F}" srcOrd="0" destOrd="0" presId="urn:microsoft.com/office/officeart/2005/8/layout/architecture"/>
    <dgm:cxn modelId="{57F0971F-AB3B-4BF5-944B-D574181F4C3A}" type="presParOf" srcId="{679062CA-9812-404B-B06A-8946E9FBFB2F}" destId="{1DAD058C-B8D4-4818-960C-360B564419CD}" srcOrd="0" destOrd="0" presId="urn:microsoft.com/office/officeart/2005/8/layout/architecture"/>
    <dgm:cxn modelId="{9CC0A06A-FA3C-4C06-9B0C-89A08C906703}" type="presParOf" srcId="{679062CA-9812-404B-B06A-8946E9FBFB2F}" destId="{D2FDDCE4-B372-4E1D-A4F5-6CD59782DF7A}" srcOrd="1" destOrd="0" presId="urn:microsoft.com/office/officeart/2005/8/layout/architecture"/>
    <dgm:cxn modelId="{2DFF7745-2F33-44F5-8CDF-DEA5F66A8B26}" type="presParOf" srcId="{D652E254-8A95-44DC-9ACB-F98AC9746B69}" destId="{0BE9ACAA-AED9-4633-A1A9-9616918CA3F1}" srcOrd="1" destOrd="0" presId="urn:microsoft.com/office/officeart/2005/8/layout/architecture"/>
    <dgm:cxn modelId="{91C7E370-F69C-469D-824C-EFACEDB11870}" type="presParOf" srcId="{D652E254-8A95-44DC-9ACB-F98AC9746B69}" destId="{A0684D8D-F0EF-40C7-A06C-5F280B47C0F8}" srcOrd="2" destOrd="0" presId="urn:microsoft.com/office/officeart/2005/8/layout/architecture"/>
    <dgm:cxn modelId="{A6D823AF-BDA4-4D50-8348-46EE5D144867}" type="presParOf" srcId="{A0684D8D-F0EF-40C7-A06C-5F280B47C0F8}" destId="{D18ACE3C-F9A7-4EEF-BBD5-1592C9485838}" srcOrd="0" destOrd="0" presId="urn:microsoft.com/office/officeart/2005/8/layout/architecture"/>
    <dgm:cxn modelId="{7B482271-4862-4C21-99E5-2E2EE718C979}" type="presParOf" srcId="{A0684D8D-F0EF-40C7-A06C-5F280B47C0F8}" destId="{BDE8B742-A22F-46AD-85B3-DB9E3C0AECE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7C7602-14A1-41C8-BECB-C0BA58927E9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ذلك الدوران الذى ينتج عنه أن الأماكن الواقعة شرق خط جرينتش تشرق عليها الشمس قبل الأماكن التى تقع غربه </a:t>
          </a:r>
          <a:endParaRPr lang="en-US" sz="3200" b="1" dirty="0">
            <a:solidFill>
              <a:schemeClr val="tx1"/>
            </a:solidFill>
          </a:endParaRPr>
        </a:p>
      </dgm:t>
    </dgm:pt>
    <dgm:pt modelId="{7E0D209B-638D-4C9B-88D9-20770FD49319}" type="parTrans" cxnId="{5EDE0DBA-AA22-4544-BD23-A14DAB2E6F17}">
      <dgm:prSet/>
      <dgm:spPr/>
      <dgm:t>
        <a:bodyPr/>
        <a:lstStyle/>
        <a:p>
          <a:endParaRPr lang="en-US"/>
        </a:p>
      </dgm:t>
    </dgm:pt>
    <dgm:pt modelId="{6732F112-3196-4EF3-AA24-8645D3E5BF18}" type="sibTrans" cxnId="{5EDE0DBA-AA22-4544-BD23-A14DAB2E6F17}">
      <dgm:prSet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بسبب دوران الأرض حول نفسها من الغرب إلى الشرق </a:t>
          </a:r>
          <a:endParaRPr lang="en-US" sz="36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9D35C-1799-409C-8B96-8860E339B7E9}" type="pres">
      <dgm:prSet presAssocID="{A57C7602-14A1-41C8-BECB-C0BA58927E92}" presName="boxAndChildren" presStyleCnt="0"/>
      <dgm:spPr/>
    </dgm:pt>
    <dgm:pt modelId="{16C20657-BF8A-4222-8014-448573570CA0}" type="pres">
      <dgm:prSet presAssocID="{A57C7602-14A1-41C8-BECB-C0BA58927E92}" presName="parentTextBox" presStyleLbl="node1" presStyleIdx="0" presStyleCnt="2"/>
      <dgm:spPr/>
      <dgm:t>
        <a:bodyPr/>
        <a:lstStyle/>
        <a:p>
          <a:endParaRPr lang="en-US"/>
        </a:p>
      </dgm:t>
    </dgm:pt>
    <dgm:pt modelId="{2B560821-2D6A-4F82-A8F7-A82CAD417553}" type="pres">
      <dgm:prSet presAssocID="{6CA01B7E-E7C5-4EFE-95EA-416CFA1752DB}" presName="sp" presStyleCnt="0"/>
      <dgm:spPr/>
    </dgm:pt>
    <dgm:pt modelId="{D626F435-73E1-4063-BC27-1C898D353EEE}" type="pres">
      <dgm:prSet presAssocID="{349A4CF6-15CC-4306-B548-A1FDF02F60E4}" presName="arrowAndChildren" presStyleCnt="0"/>
      <dgm:spPr/>
    </dgm:pt>
    <dgm:pt modelId="{ADE4C874-623D-411F-9247-AE69F0858504}" type="pres">
      <dgm:prSet presAssocID="{349A4CF6-15CC-4306-B548-A1FDF02F60E4}" presName="parentTextArrow" presStyleLbl="node1" presStyleIdx="1" presStyleCnt="2" custLinFactNeighborX="-2023" custLinFactNeighborY="-74"/>
      <dgm:spPr/>
      <dgm:t>
        <a:bodyPr/>
        <a:lstStyle/>
        <a:p>
          <a:endParaRPr lang="en-US"/>
        </a:p>
      </dgm:t>
    </dgm:pt>
  </dgm:ptLst>
  <dgm:cxnLst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CF45D2A8-A8FF-46E5-8DE4-A5A734F23508}" type="presOf" srcId="{A57C7602-14A1-41C8-BECB-C0BA58927E92}" destId="{16C20657-BF8A-4222-8014-448573570CA0}" srcOrd="0" destOrd="0" presId="urn:microsoft.com/office/officeart/2005/8/layout/process4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0205B5E4-5418-4019-B530-25F8F7067707}" type="presOf" srcId="{349A4CF6-15CC-4306-B548-A1FDF02F60E4}" destId="{ADE4C874-623D-411F-9247-AE69F0858504}" srcOrd="0" destOrd="0" presId="urn:microsoft.com/office/officeart/2005/8/layout/process4"/>
    <dgm:cxn modelId="{5EDE0DBA-AA22-4544-BD23-A14DAB2E6F17}" srcId="{17D2725E-1D50-45BA-8708-F7CC00374CA8}" destId="{A57C7602-14A1-41C8-BECB-C0BA58927E92}" srcOrd="1" destOrd="0" parTransId="{7E0D209B-638D-4C9B-88D9-20770FD49319}" sibTransId="{6732F112-3196-4EF3-AA24-8645D3E5BF18}"/>
    <dgm:cxn modelId="{6D7A44DD-843C-462E-A1AB-59EB3E740D93}" type="presParOf" srcId="{26DDA1F9-A640-4CF8-8ECC-8BFC43751A63}" destId="{C599D35C-1799-409C-8B96-8860E339B7E9}" srcOrd="0" destOrd="0" presId="urn:microsoft.com/office/officeart/2005/8/layout/process4"/>
    <dgm:cxn modelId="{7698B32E-2F03-4E43-B64C-9ECE606A2B84}" type="presParOf" srcId="{C599D35C-1799-409C-8B96-8860E339B7E9}" destId="{16C20657-BF8A-4222-8014-448573570CA0}" srcOrd="0" destOrd="0" presId="urn:microsoft.com/office/officeart/2005/8/layout/process4"/>
    <dgm:cxn modelId="{DB98FABA-0B64-4B0B-BA97-E7B28BEC1136}" type="presParOf" srcId="{26DDA1F9-A640-4CF8-8ECC-8BFC43751A63}" destId="{2B560821-2D6A-4F82-A8F7-A82CAD417553}" srcOrd="1" destOrd="0" presId="urn:microsoft.com/office/officeart/2005/8/layout/process4"/>
    <dgm:cxn modelId="{22FA3148-409A-406F-95DC-BB3B1209B875}" type="presParOf" srcId="{26DDA1F9-A640-4CF8-8ECC-8BFC43751A63}" destId="{D626F435-73E1-4063-BC27-1C898D353EEE}" srcOrd="2" destOrd="0" presId="urn:microsoft.com/office/officeart/2005/8/layout/process4"/>
    <dgm:cxn modelId="{545A1E7D-15EC-4FDB-B260-C030FABADFC7}" type="presParOf" srcId="{D626F435-73E1-4063-BC27-1C898D353EEE}" destId="{ADE4C874-623D-411F-9247-AE69F08585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تعيين عدد خطوط الطول بين الموقعيين على أن يكون زمن أحدهما معلوما </a:t>
          </a:r>
          <a:endParaRPr lang="en-US" sz="36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C6F3EE20-5533-406D-9F64-4AD75705556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ضرب عدد خطوط الطول بينها فى 4 دقائق </a:t>
          </a:r>
          <a:endParaRPr lang="en-US" sz="3600" b="1" dirty="0">
            <a:solidFill>
              <a:schemeClr val="tx1"/>
            </a:solidFill>
          </a:endParaRPr>
        </a:p>
      </dgm:t>
    </dgm:pt>
    <dgm:pt modelId="{FBF0D5D8-3CA2-4608-8778-3E7DF8C6A45C}" type="parTrans" cxnId="{68E36034-26E5-45F7-8DFA-1963191EA963}">
      <dgm:prSet/>
      <dgm:spPr/>
      <dgm:t>
        <a:bodyPr/>
        <a:lstStyle/>
        <a:p>
          <a:endParaRPr lang="en-US"/>
        </a:p>
      </dgm:t>
    </dgm:pt>
    <dgm:pt modelId="{24F57B8B-7399-4B72-A18F-FEEAF34902FB}" type="sibTrans" cxnId="{68E36034-26E5-45F7-8DFA-1963191EA963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77C7B3-9D07-42A8-BCBC-46BBB2D6150B}" type="pres">
      <dgm:prSet presAssocID="{C6F3EE20-5533-406D-9F64-4AD757055561}" presName="boxAndChildren" presStyleCnt="0"/>
      <dgm:spPr/>
    </dgm:pt>
    <dgm:pt modelId="{44095224-4690-432B-A4E5-C3D8CDA05282}" type="pres">
      <dgm:prSet presAssocID="{C6F3EE20-5533-406D-9F64-4AD757055561}" presName="parentTextBox" presStyleLbl="node1" presStyleIdx="0" presStyleCnt="2"/>
      <dgm:spPr/>
      <dgm:t>
        <a:bodyPr/>
        <a:lstStyle/>
        <a:p>
          <a:endParaRPr lang="en-US"/>
        </a:p>
      </dgm:t>
    </dgm:pt>
    <dgm:pt modelId="{2B560821-2D6A-4F82-A8F7-A82CAD417553}" type="pres">
      <dgm:prSet presAssocID="{6CA01B7E-E7C5-4EFE-95EA-416CFA1752DB}" presName="sp" presStyleCnt="0"/>
      <dgm:spPr/>
    </dgm:pt>
    <dgm:pt modelId="{D626F435-73E1-4063-BC27-1C898D353EEE}" type="pres">
      <dgm:prSet presAssocID="{349A4CF6-15CC-4306-B548-A1FDF02F60E4}" presName="arrowAndChildren" presStyleCnt="0"/>
      <dgm:spPr/>
    </dgm:pt>
    <dgm:pt modelId="{ADE4C874-623D-411F-9247-AE69F0858504}" type="pres">
      <dgm:prSet presAssocID="{349A4CF6-15CC-4306-B548-A1FDF02F60E4}" presName="parentTextArrow" presStyleLbl="node1" presStyleIdx="1" presStyleCnt="2" custLinFactNeighborX="-2023" custLinFactNeighborY="-74"/>
      <dgm:spPr/>
      <dgm:t>
        <a:bodyPr/>
        <a:lstStyle/>
        <a:p>
          <a:endParaRPr lang="en-US"/>
        </a:p>
      </dgm:t>
    </dgm:pt>
  </dgm:ptLst>
  <dgm:cxnLst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68E36034-26E5-45F7-8DFA-1963191EA963}" srcId="{17D2725E-1D50-45BA-8708-F7CC00374CA8}" destId="{C6F3EE20-5533-406D-9F64-4AD757055561}" srcOrd="1" destOrd="0" parTransId="{FBF0D5D8-3CA2-4608-8778-3E7DF8C6A45C}" sibTransId="{24F57B8B-7399-4B72-A18F-FEEAF34902FB}"/>
    <dgm:cxn modelId="{CA182CB9-DE2B-47A4-8C2C-D4C95977B31D}" type="presOf" srcId="{C6F3EE20-5533-406D-9F64-4AD757055561}" destId="{44095224-4690-432B-A4E5-C3D8CDA05282}" srcOrd="0" destOrd="0" presId="urn:microsoft.com/office/officeart/2005/8/layout/process4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0205B5E4-5418-4019-B530-25F8F7067707}" type="presOf" srcId="{349A4CF6-15CC-4306-B548-A1FDF02F60E4}" destId="{ADE4C874-623D-411F-9247-AE69F0858504}" srcOrd="0" destOrd="0" presId="urn:microsoft.com/office/officeart/2005/8/layout/process4"/>
    <dgm:cxn modelId="{B254B334-8E5C-49D8-B590-3B1D3B3F7632}" type="presParOf" srcId="{26DDA1F9-A640-4CF8-8ECC-8BFC43751A63}" destId="{D477C7B3-9D07-42A8-BCBC-46BBB2D6150B}" srcOrd="0" destOrd="0" presId="urn:microsoft.com/office/officeart/2005/8/layout/process4"/>
    <dgm:cxn modelId="{FDA4F2B9-F9CB-4D8A-96EA-9992ECE357EE}" type="presParOf" srcId="{D477C7B3-9D07-42A8-BCBC-46BBB2D6150B}" destId="{44095224-4690-432B-A4E5-C3D8CDA05282}" srcOrd="0" destOrd="0" presId="urn:microsoft.com/office/officeart/2005/8/layout/process4"/>
    <dgm:cxn modelId="{DB98FABA-0B64-4B0B-BA97-E7B28BEC1136}" type="presParOf" srcId="{26DDA1F9-A640-4CF8-8ECC-8BFC43751A63}" destId="{2B560821-2D6A-4F82-A8F7-A82CAD417553}" srcOrd="1" destOrd="0" presId="urn:microsoft.com/office/officeart/2005/8/layout/process4"/>
    <dgm:cxn modelId="{22FA3148-409A-406F-95DC-BB3B1209B875}" type="presParOf" srcId="{26DDA1F9-A640-4CF8-8ECC-8BFC43751A63}" destId="{D626F435-73E1-4063-BC27-1C898D353EEE}" srcOrd="2" destOrd="0" presId="urn:microsoft.com/office/officeart/2005/8/layout/process4"/>
    <dgm:cxn modelId="{545A1E7D-15EC-4FDB-B260-C030FABADFC7}" type="presParOf" srcId="{D626F435-73E1-4063-BC27-1C898D353EEE}" destId="{ADE4C874-623D-411F-9247-AE69F08585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تعيين عدد خطوط الطول بين الموقعيين على أن يكون زمن أحدهما معلوما </a:t>
          </a:r>
          <a:endParaRPr lang="en-US" sz="36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C6F3EE20-5533-406D-9F64-4AD75705556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ضرب عدد خطوط الطول بينها فى 4 دقائق </a:t>
          </a:r>
          <a:endParaRPr lang="en-US" sz="3600" b="1" dirty="0">
            <a:solidFill>
              <a:schemeClr val="tx1"/>
            </a:solidFill>
          </a:endParaRPr>
        </a:p>
      </dgm:t>
    </dgm:pt>
    <dgm:pt modelId="{FBF0D5D8-3CA2-4608-8778-3E7DF8C6A45C}" type="parTrans" cxnId="{68E36034-26E5-45F7-8DFA-1963191EA963}">
      <dgm:prSet/>
      <dgm:spPr/>
      <dgm:t>
        <a:bodyPr/>
        <a:lstStyle/>
        <a:p>
          <a:endParaRPr lang="en-US"/>
        </a:p>
      </dgm:t>
    </dgm:pt>
    <dgm:pt modelId="{24F57B8B-7399-4B72-A18F-FEEAF34902FB}" type="sibTrans" cxnId="{68E36034-26E5-45F7-8DFA-1963191EA963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77C7B3-9D07-42A8-BCBC-46BBB2D6150B}" type="pres">
      <dgm:prSet presAssocID="{C6F3EE20-5533-406D-9F64-4AD757055561}" presName="boxAndChildren" presStyleCnt="0"/>
      <dgm:spPr/>
    </dgm:pt>
    <dgm:pt modelId="{44095224-4690-432B-A4E5-C3D8CDA05282}" type="pres">
      <dgm:prSet presAssocID="{C6F3EE20-5533-406D-9F64-4AD757055561}" presName="parentTextBox" presStyleLbl="node1" presStyleIdx="0" presStyleCnt="2"/>
      <dgm:spPr/>
      <dgm:t>
        <a:bodyPr/>
        <a:lstStyle/>
        <a:p>
          <a:endParaRPr lang="en-US"/>
        </a:p>
      </dgm:t>
    </dgm:pt>
    <dgm:pt modelId="{2B560821-2D6A-4F82-A8F7-A82CAD417553}" type="pres">
      <dgm:prSet presAssocID="{6CA01B7E-E7C5-4EFE-95EA-416CFA1752DB}" presName="sp" presStyleCnt="0"/>
      <dgm:spPr/>
    </dgm:pt>
    <dgm:pt modelId="{D626F435-73E1-4063-BC27-1C898D353EEE}" type="pres">
      <dgm:prSet presAssocID="{349A4CF6-15CC-4306-B548-A1FDF02F60E4}" presName="arrowAndChildren" presStyleCnt="0"/>
      <dgm:spPr/>
    </dgm:pt>
    <dgm:pt modelId="{ADE4C874-623D-411F-9247-AE69F0858504}" type="pres">
      <dgm:prSet presAssocID="{349A4CF6-15CC-4306-B548-A1FDF02F60E4}" presName="parentTextArrow" presStyleLbl="node1" presStyleIdx="1" presStyleCnt="2" custLinFactNeighborX="-2023" custLinFactNeighborY="-74"/>
      <dgm:spPr/>
      <dgm:t>
        <a:bodyPr/>
        <a:lstStyle/>
        <a:p>
          <a:endParaRPr lang="en-US"/>
        </a:p>
      </dgm:t>
    </dgm:pt>
  </dgm:ptLst>
  <dgm:cxnLst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68E36034-26E5-45F7-8DFA-1963191EA963}" srcId="{17D2725E-1D50-45BA-8708-F7CC00374CA8}" destId="{C6F3EE20-5533-406D-9F64-4AD757055561}" srcOrd="1" destOrd="0" parTransId="{FBF0D5D8-3CA2-4608-8778-3E7DF8C6A45C}" sibTransId="{24F57B8B-7399-4B72-A18F-FEEAF34902FB}"/>
    <dgm:cxn modelId="{CA182CB9-DE2B-47A4-8C2C-D4C95977B31D}" type="presOf" srcId="{C6F3EE20-5533-406D-9F64-4AD757055561}" destId="{44095224-4690-432B-A4E5-C3D8CDA05282}" srcOrd="0" destOrd="0" presId="urn:microsoft.com/office/officeart/2005/8/layout/process4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0205B5E4-5418-4019-B530-25F8F7067707}" type="presOf" srcId="{349A4CF6-15CC-4306-B548-A1FDF02F60E4}" destId="{ADE4C874-623D-411F-9247-AE69F0858504}" srcOrd="0" destOrd="0" presId="urn:microsoft.com/office/officeart/2005/8/layout/process4"/>
    <dgm:cxn modelId="{B254B334-8E5C-49D8-B590-3B1D3B3F7632}" type="presParOf" srcId="{26DDA1F9-A640-4CF8-8ECC-8BFC43751A63}" destId="{D477C7B3-9D07-42A8-BCBC-46BBB2D6150B}" srcOrd="0" destOrd="0" presId="urn:microsoft.com/office/officeart/2005/8/layout/process4"/>
    <dgm:cxn modelId="{FDA4F2B9-F9CB-4D8A-96EA-9992ECE357EE}" type="presParOf" srcId="{D477C7B3-9D07-42A8-BCBC-46BBB2D6150B}" destId="{44095224-4690-432B-A4E5-C3D8CDA05282}" srcOrd="0" destOrd="0" presId="urn:microsoft.com/office/officeart/2005/8/layout/process4"/>
    <dgm:cxn modelId="{DB98FABA-0B64-4B0B-BA97-E7B28BEC1136}" type="presParOf" srcId="{26DDA1F9-A640-4CF8-8ECC-8BFC43751A63}" destId="{2B560821-2D6A-4F82-A8F7-A82CAD417553}" srcOrd="1" destOrd="0" presId="urn:microsoft.com/office/officeart/2005/8/layout/process4"/>
    <dgm:cxn modelId="{22FA3148-409A-406F-95DC-BB3B1209B875}" type="presParOf" srcId="{26DDA1F9-A640-4CF8-8ECC-8BFC43751A63}" destId="{D626F435-73E1-4063-BC27-1C898D353EEE}" srcOrd="2" destOrd="0" presId="urn:microsoft.com/office/officeart/2005/8/layout/process4"/>
    <dgm:cxn modelId="{545A1E7D-15EC-4FDB-B260-C030FABADFC7}" type="presParOf" srcId="{D626F435-73E1-4063-BC27-1C898D353EEE}" destId="{ADE4C874-623D-411F-9247-AE69F08585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3- يضاف ناتج الوقت بين الموقعين إلى زمن الموقع المعروف إذا كان شرق الموقع المراد تحديد زمنه </a:t>
          </a:r>
          <a:endParaRPr lang="en-US" sz="36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C6F3EE20-5533-406D-9F64-4AD75705556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يطرح ناتج الوقت بين الموقعين إلى زمن الموقع المعروف إذا كان غرب الموقع المراد تحديد زمنه</a:t>
          </a:r>
          <a:endParaRPr lang="en-US" sz="3600" b="1" dirty="0">
            <a:solidFill>
              <a:schemeClr val="tx1"/>
            </a:solidFill>
          </a:endParaRPr>
        </a:p>
      </dgm:t>
    </dgm:pt>
    <dgm:pt modelId="{FBF0D5D8-3CA2-4608-8778-3E7DF8C6A45C}" type="parTrans" cxnId="{68E36034-26E5-45F7-8DFA-1963191EA963}">
      <dgm:prSet/>
      <dgm:spPr/>
      <dgm:t>
        <a:bodyPr/>
        <a:lstStyle/>
        <a:p>
          <a:endParaRPr lang="en-US"/>
        </a:p>
      </dgm:t>
    </dgm:pt>
    <dgm:pt modelId="{24F57B8B-7399-4B72-A18F-FEEAF34902FB}" type="sibTrans" cxnId="{68E36034-26E5-45F7-8DFA-1963191EA963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77C7B3-9D07-42A8-BCBC-46BBB2D6150B}" type="pres">
      <dgm:prSet presAssocID="{C6F3EE20-5533-406D-9F64-4AD757055561}" presName="boxAndChildren" presStyleCnt="0"/>
      <dgm:spPr/>
    </dgm:pt>
    <dgm:pt modelId="{44095224-4690-432B-A4E5-C3D8CDA05282}" type="pres">
      <dgm:prSet presAssocID="{C6F3EE20-5533-406D-9F64-4AD757055561}" presName="parentTextBox" presStyleLbl="node1" presStyleIdx="0" presStyleCnt="2"/>
      <dgm:spPr/>
      <dgm:t>
        <a:bodyPr/>
        <a:lstStyle/>
        <a:p>
          <a:endParaRPr lang="en-US"/>
        </a:p>
      </dgm:t>
    </dgm:pt>
    <dgm:pt modelId="{2B560821-2D6A-4F82-A8F7-A82CAD417553}" type="pres">
      <dgm:prSet presAssocID="{6CA01B7E-E7C5-4EFE-95EA-416CFA1752DB}" presName="sp" presStyleCnt="0"/>
      <dgm:spPr/>
    </dgm:pt>
    <dgm:pt modelId="{D626F435-73E1-4063-BC27-1C898D353EEE}" type="pres">
      <dgm:prSet presAssocID="{349A4CF6-15CC-4306-B548-A1FDF02F60E4}" presName="arrowAndChildren" presStyleCnt="0"/>
      <dgm:spPr/>
    </dgm:pt>
    <dgm:pt modelId="{ADE4C874-623D-411F-9247-AE69F0858504}" type="pres">
      <dgm:prSet presAssocID="{349A4CF6-15CC-4306-B548-A1FDF02F60E4}" presName="parentTextArrow" presStyleLbl="node1" presStyleIdx="1" presStyleCnt="2" custLinFactNeighborY="-74"/>
      <dgm:spPr/>
      <dgm:t>
        <a:bodyPr/>
        <a:lstStyle/>
        <a:p>
          <a:endParaRPr lang="en-US"/>
        </a:p>
      </dgm:t>
    </dgm:pt>
  </dgm:ptLst>
  <dgm:cxnLst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68E36034-26E5-45F7-8DFA-1963191EA963}" srcId="{17D2725E-1D50-45BA-8708-F7CC00374CA8}" destId="{C6F3EE20-5533-406D-9F64-4AD757055561}" srcOrd="1" destOrd="0" parTransId="{FBF0D5D8-3CA2-4608-8778-3E7DF8C6A45C}" sibTransId="{24F57B8B-7399-4B72-A18F-FEEAF34902FB}"/>
    <dgm:cxn modelId="{CA182CB9-DE2B-47A4-8C2C-D4C95977B31D}" type="presOf" srcId="{C6F3EE20-5533-406D-9F64-4AD757055561}" destId="{44095224-4690-432B-A4E5-C3D8CDA05282}" srcOrd="0" destOrd="0" presId="urn:microsoft.com/office/officeart/2005/8/layout/process4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0205B5E4-5418-4019-B530-25F8F7067707}" type="presOf" srcId="{349A4CF6-15CC-4306-B548-A1FDF02F60E4}" destId="{ADE4C874-623D-411F-9247-AE69F0858504}" srcOrd="0" destOrd="0" presId="urn:microsoft.com/office/officeart/2005/8/layout/process4"/>
    <dgm:cxn modelId="{B254B334-8E5C-49D8-B590-3B1D3B3F7632}" type="presParOf" srcId="{26DDA1F9-A640-4CF8-8ECC-8BFC43751A63}" destId="{D477C7B3-9D07-42A8-BCBC-46BBB2D6150B}" srcOrd="0" destOrd="0" presId="urn:microsoft.com/office/officeart/2005/8/layout/process4"/>
    <dgm:cxn modelId="{FDA4F2B9-F9CB-4D8A-96EA-9992ECE357EE}" type="presParOf" srcId="{D477C7B3-9D07-42A8-BCBC-46BBB2D6150B}" destId="{44095224-4690-432B-A4E5-C3D8CDA05282}" srcOrd="0" destOrd="0" presId="urn:microsoft.com/office/officeart/2005/8/layout/process4"/>
    <dgm:cxn modelId="{DB98FABA-0B64-4B0B-BA97-E7B28BEC1136}" type="presParOf" srcId="{26DDA1F9-A640-4CF8-8ECC-8BFC43751A63}" destId="{2B560821-2D6A-4F82-A8F7-A82CAD417553}" srcOrd="1" destOrd="0" presId="urn:microsoft.com/office/officeart/2005/8/layout/process4"/>
    <dgm:cxn modelId="{22FA3148-409A-406F-95DC-BB3B1209B875}" type="presParOf" srcId="{26DDA1F9-A640-4CF8-8ECC-8BFC43751A63}" destId="{D626F435-73E1-4063-BC27-1C898D353EEE}" srcOrd="2" destOrd="0" presId="urn:microsoft.com/office/officeart/2005/8/layout/process4"/>
    <dgm:cxn modelId="{545A1E7D-15EC-4FDB-B260-C030FABADFC7}" type="presParOf" srcId="{D626F435-73E1-4063-BC27-1C898D353EEE}" destId="{ADE4C874-623D-411F-9247-AE69F08585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يبلغ الفرق بين كل خط طول وأخر 4 دقائق </a:t>
          </a:r>
          <a:endParaRPr lang="en-US" sz="36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C6F3EE20-5533-406D-9F64-4AD75705556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يضاف الفرق فى التوقيت عندما تتجه شرقا ويطح عندما تتجه غربا </a:t>
          </a:r>
          <a:endParaRPr lang="en-US" sz="3600" b="1" dirty="0">
            <a:solidFill>
              <a:schemeClr val="tx1"/>
            </a:solidFill>
          </a:endParaRPr>
        </a:p>
      </dgm:t>
    </dgm:pt>
    <dgm:pt modelId="{FBF0D5D8-3CA2-4608-8778-3E7DF8C6A45C}" type="parTrans" cxnId="{68E36034-26E5-45F7-8DFA-1963191EA963}">
      <dgm:prSet/>
      <dgm:spPr/>
      <dgm:t>
        <a:bodyPr/>
        <a:lstStyle/>
        <a:p>
          <a:endParaRPr lang="en-US"/>
        </a:p>
      </dgm:t>
    </dgm:pt>
    <dgm:pt modelId="{24F57B8B-7399-4B72-A18F-FEEAF34902FB}" type="sibTrans" cxnId="{68E36034-26E5-45F7-8DFA-1963191EA963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77C7B3-9D07-42A8-BCBC-46BBB2D6150B}" type="pres">
      <dgm:prSet presAssocID="{C6F3EE20-5533-406D-9F64-4AD757055561}" presName="boxAndChildren" presStyleCnt="0"/>
      <dgm:spPr/>
    </dgm:pt>
    <dgm:pt modelId="{44095224-4690-432B-A4E5-C3D8CDA05282}" type="pres">
      <dgm:prSet presAssocID="{C6F3EE20-5533-406D-9F64-4AD757055561}" presName="parentTextBox" presStyleLbl="node1" presStyleIdx="0" presStyleCnt="2"/>
      <dgm:spPr/>
      <dgm:t>
        <a:bodyPr/>
        <a:lstStyle/>
        <a:p>
          <a:endParaRPr lang="en-US"/>
        </a:p>
      </dgm:t>
    </dgm:pt>
    <dgm:pt modelId="{2B560821-2D6A-4F82-A8F7-A82CAD417553}" type="pres">
      <dgm:prSet presAssocID="{6CA01B7E-E7C5-4EFE-95EA-416CFA1752DB}" presName="sp" presStyleCnt="0"/>
      <dgm:spPr/>
    </dgm:pt>
    <dgm:pt modelId="{D626F435-73E1-4063-BC27-1C898D353EEE}" type="pres">
      <dgm:prSet presAssocID="{349A4CF6-15CC-4306-B548-A1FDF02F60E4}" presName="arrowAndChildren" presStyleCnt="0"/>
      <dgm:spPr/>
    </dgm:pt>
    <dgm:pt modelId="{ADE4C874-623D-411F-9247-AE69F0858504}" type="pres">
      <dgm:prSet presAssocID="{349A4CF6-15CC-4306-B548-A1FDF02F60E4}" presName="parentTextArrow" presStyleLbl="node1" presStyleIdx="1" presStyleCnt="2" custLinFactNeighborY="-74"/>
      <dgm:spPr/>
      <dgm:t>
        <a:bodyPr/>
        <a:lstStyle/>
        <a:p>
          <a:endParaRPr lang="en-US"/>
        </a:p>
      </dgm:t>
    </dgm:pt>
  </dgm:ptLst>
  <dgm:cxnLst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68E36034-26E5-45F7-8DFA-1963191EA963}" srcId="{17D2725E-1D50-45BA-8708-F7CC00374CA8}" destId="{C6F3EE20-5533-406D-9F64-4AD757055561}" srcOrd="1" destOrd="0" parTransId="{FBF0D5D8-3CA2-4608-8778-3E7DF8C6A45C}" sibTransId="{24F57B8B-7399-4B72-A18F-FEEAF34902FB}"/>
    <dgm:cxn modelId="{CA182CB9-DE2B-47A4-8C2C-D4C95977B31D}" type="presOf" srcId="{C6F3EE20-5533-406D-9F64-4AD757055561}" destId="{44095224-4690-432B-A4E5-C3D8CDA05282}" srcOrd="0" destOrd="0" presId="urn:microsoft.com/office/officeart/2005/8/layout/process4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0205B5E4-5418-4019-B530-25F8F7067707}" type="presOf" srcId="{349A4CF6-15CC-4306-B548-A1FDF02F60E4}" destId="{ADE4C874-623D-411F-9247-AE69F0858504}" srcOrd="0" destOrd="0" presId="urn:microsoft.com/office/officeart/2005/8/layout/process4"/>
    <dgm:cxn modelId="{B254B334-8E5C-49D8-B590-3B1D3B3F7632}" type="presParOf" srcId="{26DDA1F9-A640-4CF8-8ECC-8BFC43751A63}" destId="{D477C7B3-9D07-42A8-BCBC-46BBB2D6150B}" srcOrd="0" destOrd="0" presId="urn:microsoft.com/office/officeart/2005/8/layout/process4"/>
    <dgm:cxn modelId="{FDA4F2B9-F9CB-4D8A-96EA-9992ECE357EE}" type="presParOf" srcId="{D477C7B3-9D07-42A8-BCBC-46BBB2D6150B}" destId="{44095224-4690-432B-A4E5-C3D8CDA05282}" srcOrd="0" destOrd="0" presId="urn:microsoft.com/office/officeart/2005/8/layout/process4"/>
    <dgm:cxn modelId="{DB98FABA-0B64-4B0B-BA97-E7B28BEC1136}" type="presParOf" srcId="{26DDA1F9-A640-4CF8-8ECC-8BFC43751A63}" destId="{2B560821-2D6A-4F82-A8F7-A82CAD417553}" srcOrd="1" destOrd="0" presId="urn:microsoft.com/office/officeart/2005/8/layout/process4"/>
    <dgm:cxn modelId="{22FA3148-409A-406F-95DC-BB3B1209B875}" type="presParOf" srcId="{26DDA1F9-A640-4CF8-8ECC-8BFC43751A63}" destId="{D626F435-73E1-4063-BC27-1C898D353EEE}" srcOrd="2" destOrd="0" presId="urn:microsoft.com/office/officeart/2005/8/layout/process4"/>
    <dgm:cxn modelId="{545A1E7D-15EC-4FDB-B260-C030FABADFC7}" type="presParOf" srcId="{D626F435-73E1-4063-BC27-1C898D353EEE}" destId="{ADE4C874-623D-411F-9247-AE69F08585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5AFFA-8C4A-4897-9C95-7AB5E2679238}" type="doc">
      <dgm:prSet loTypeId="urn:microsoft.com/office/officeart/2008/layout/VerticalCurvedLis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CE3F5A-8AB1-48E0-A4B4-794D23450188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1- شكل الأرض وأبعادها </a:t>
          </a:r>
          <a:endParaRPr lang="en-US" sz="4000" b="1" dirty="0">
            <a:solidFill>
              <a:schemeClr val="tx1"/>
            </a:solidFill>
          </a:endParaRPr>
        </a:p>
      </dgm:t>
    </dgm:pt>
    <dgm:pt modelId="{4AC00420-3794-4D27-8800-7ACE58BEE63F}" type="parTrans" cxnId="{3FD484ED-758E-4D31-8495-8A78ABCF5552}">
      <dgm:prSet/>
      <dgm:spPr/>
      <dgm:t>
        <a:bodyPr/>
        <a:lstStyle/>
        <a:p>
          <a:endParaRPr lang="en-US"/>
        </a:p>
      </dgm:t>
    </dgm:pt>
    <dgm:pt modelId="{5702A508-B3EA-4350-B203-DE1CFDFC5D92}" type="sibTrans" cxnId="{3FD484ED-758E-4D31-8495-8A78ABCF5552}">
      <dgm:prSet/>
      <dgm:spPr/>
      <dgm:t>
        <a:bodyPr/>
        <a:lstStyle/>
        <a:p>
          <a:endParaRPr lang="en-US"/>
        </a:p>
      </dgm:t>
    </dgm:pt>
    <dgm:pt modelId="{345BB4C8-E3B4-4CCB-89CD-362B15F24D9D}" type="pres">
      <dgm:prSet presAssocID="{09F5AFFA-8C4A-4897-9C95-7AB5E26792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D27975D-8C10-4339-BBA2-CF834E300B20}" type="pres">
      <dgm:prSet presAssocID="{09F5AFFA-8C4A-4897-9C95-7AB5E2679238}" presName="Name1" presStyleCnt="0"/>
      <dgm:spPr/>
    </dgm:pt>
    <dgm:pt modelId="{9CFF61CF-0410-40B5-9B68-C24780AC2784}" type="pres">
      <dgm:prSet presAssocID="{09F5AFFA-8C4A-4897-9C95-7AB5E2679238}" presName="cycle" presStyleCnt="0"/>
      <dgm:spPr/>
    </dgm:pt>
    <dgm:pt modelId="{03234C67-74BC-4F3C-AE7A-980DD583A90F}" type="pres">
      <dgm:prSet presAssocID="{09F5AFFA-8C4A-4897-9C95-7AB5E2679238}" presName="srcNode" presStyleLbl="node1" presStyleIdx="0" presStyleCnt="1"/>
      <dgm:spPr/>
    </dgm:pt>
    <dgm:pt modelId="{DF3BB1A8-4DA0-4EB0-ABA8-49DD5820CA37}" type="pres">
      <dgm:prSet presAssocID="{09F5AFFA-8C4A-4897-9C95-7AB5E2679238}" presName="conn" presStyleLbl="parChTrans1D2" presStyleIdx="0" presStyleCnt="1"/>
      <dgm:spPr/>
      <dgm:t>
        <a:bodyPr/>
        <a:lstStyle/>
        <a:p>
          <a:endParaRPr lang="en-US"/>
        </a:p>
      </dgm:t>
    </dgm:pt>
    <dgm:pt modelId="{43066788-6BD5-4940-B6E0-CF208D5C04D0}" type="pres">
      <dgm:prSet presAssocID="{09F5AFFA-8C4A-4897-9C95-7AB5E2679238}" presName="extraNode" presStyleLbl="node1" presStyleIdx="0" presStyleCnt="1"/>
      <dgm:spPr/>
    </dgm:pt>
    <dgm:pt modelId="{09EBC163-F8FE-4501-AD55-C14DD291B5D5}" type="pres">
      <dgm:prSet presAssocID="{09F5AFFA-8C4A-4897-9C95-7AB5E2679238}" presName="dstNode" presStyleLbl="node1" presStyleIdx="0" presStyleCnt="1"/>
      <dgm:spPr/>
    </dgm:pt>
    <dgm:pt modelId="{E7F34CF8-0B4F-4E05-A0D2-1406CE6735CA}" type="pres">
      <dgm:prSet presAssocID="{59CE3F5A-8AB1-48E0-A4B4-794D2345018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C801C-ACE4-469E-ABA6-780E4618271B}" type="pres">
      <dgm:prSet presAssocID="{59CE3F5A-8AB1-48E0-A4B4-794D23450188}" presName="accent_1" presStyleCnt="0"/>
      <dgm:spPr/>
    </dgm:pt>
    <dgm:pt modelId="{6CF625C5-D584-429E-AC51-0C16FEC9394E}" type="pres">
      <dgm:prSet presAssocID="{59CE3F5A-8AB1-48E0-A4B4-794D23450188}" presName="accentRepeatNode" presStyleLbl="solidFgAcc1" presStyleIdx="0" presStyleCnt="1"/>
      <dgm:spPr/>
    </dgm:pt>
  </dgm:ptLst>
  <dgm:cxnLst>
    <dgm:cxn modelId="{283DDD58-4B08-4808-9E4C-8F6C97BCEE6E}" type="presOf" srcId="{5702A508-B3EA-4350-B203-DE1CFDFC5D92}" destId="{DF3BB1A8-4DA0-4EB0-ABA8-49DD5820CA37}" srcOrd="0" destOrd="0" presId="urn:microsoft.com/office/officeart/2008/layout/VerticalCurvedList"/>
    <dgm:cxn modelId="{BC0E6DF7-8E49-42E2-ACB2-0DF4B4833C52}" type="presOf" srcId="{09F5AFFA-8C4A-4897-9C95-7AB5E2679238}" destId="{345BB4C8-E3B4-4CCB-89CD-362B15F24D9D}" srcOrd="0" destOrd="0" presId="urn:microsoft.com/office/officeart/2008/layout/VerticalCurvedList"/>
    <dgm:cxn modelId="{3FD484ED-758E-4D31-8495-8A78ABCF5552}" srcId="{09F5AFFA-8C4A-4897-9C95-7AB5E2679238}" destId="{59CE3F5A-8AB1-48E0-A4B4-794D23450188}" srcOrd="0" destOrd="0" parTransId="{4AC00420-3794-4D27-8800-7ACE58BEE63F}" sibTransId="{5702A508-B3EA-4350-B203-DE1CFDFC5D92}"/>
    <dgm:cxn modelId="{9E8BA463-99F9-4F32-930E-40D495773BD0}" type="presOf" srcId="{59CE3F5A-8AB1-48E0-A4B4-794D23450188}" destId="{E7F34CF8-0B4F-4E05-A0D2-1406CE6735CA}" srcOrd="0" destOrd="0" presId="urn:microsoft.com/office/officeart/2008/layout/VerticalCurvedList"/>
    <dgm:cxn modelId="{B836A819-36F2-4473-B6D5-2107090FF788}" type="presParOf" srcId="{345BB4C8-E3B4-4CCB-89CD-362B15F24D9D}" destId="{BD27975D-8C10-4339-BBA2-CF834E300B20}" srcOrd="0" destOrd="0" presId="urn:microsoft.com/office/officeart/2008/layout/VerticalCurvedList"/>
    <dgm:cxn modelId="{7F5EE7B9-2E55-4614-938E-1A34A04A561D}" type="presParOf" srcId="{BD27975D-8C10-4339-BBA2-CF834E300B20}" destId="{9CFF61CF-0410-40B5-9B68-C24780AC2784}" srcOrd="0" destOrd="0" presId="urn:microsoft.com/office/officeart/2008/layout/VerticalCurvedList"/>
    <dgm:cxn modelId="{E3126334-C3B0-4D9C-9C73-1C7F3A7E2F90}" type="presParOf" srcId="{9CFF61CF-0410-40B5-9B68-C24780AC2784}" destId="{03234C67-74BC-4F3C-AE7A-980DD583A90F}" srcOrd="0" destOrd="0" presId="urn:microsoft.com/office/officeart/2008/layout/VerticalCurvedList"/>
    <dgm:cxn modelId="{926E7567-2C91-44BF-B8AC-A5E4B917AC4F}" type="presParOf" srcId="{9CFF61CF-0410-40B5-9B68-C24780AC2784}" destId="{DF3BB1A8-4DA0-4EB0-ABA8-49DD5820CA37}" srcOrd="1" destOrd="0" presId="urn:microsoft.com/office/officeart/2008/layout/VerticalCurvedList"/>
    <dgm:cxn modelId="{F08B3728-192C-4911-AE6D-7B3BF9D72CE7}" type="presParOf" srcId="{9CFF61CF-0410-40B5-9B68-C24780AC2784}" destId="{43066788-6BD5-4940-B6E0-CF208D5C04D0}" srcOrd="2" destOrd="0" presId="urn:microsoft.com/office/officeart/2008/layout/VerticalCurvedList"/>
    <dgm:cxn modelId="{A79FF999-D7C6-4A55-9509-A40DC8100307}" type="presParOf" srcId="{9CFF61CF-0410-40B5-9B68-C24780AC2784}" destId="{09EBC163-F8FE-4501-AD55-C14DD291B5D5}" srcOrd="3" destOrd="0" presId="urn:microsoft.com/office/officeart/2008/layout/VerticalCurvedList"/>
    <dgm:cxn modelId="{99292F36-B6A4-4C23-997E-06254197490F}" type="presParOf" srcId="{BD27975D-8C10-4339-BBA2-CF834E300B20}" destId="{E7F34CF8-0B4F-4E05-A0D2-1406CE6735CA}" srcOrd="1" destOrd="0" presId="urn:microsoft.com/office/officeart/2008/layout/VerticalCurvedList"/>
    <dgm:cxn modelId="{B512CEDB-3714-4C73-BE17-6CC117C13FA3}" type="presParOf" srcId="{BD27975D-8C10-4339-BBA2-CF834E300B20}" destId="{82CC801C-ACE4-469E-ABA6-780E4618271B}" srcOrd="2" destOrd="0" presId="urn:microsoft.com/office/officeart/2008/layout/VerticalCurvedList"/>
    <dgm:cxn modelId="{00773756-546B-4524-AD33-6E450B9CB292}" type="presParOf" srcId="{82CC801C-ACE4-469E-ABA6-780E4618271B}" destId="{6CF625C5-D584-429E-AC51-0C16FEC939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اذا كانت الساعة 9 صباحا فى مدينة لندن التى تقع على خط جرينتش فكم تكون الساعة فى الإسكندرية الواقعة على خط طول 30 شرقا ؟</a:t>
          </a:r>
          <a:endParaRPr lang="en-US" sz="40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1C59D3-C2D3-4B43-8755-C64385132ED7}" type="pres">
      <dgm:prSet presAssocID="{349A4CF6-15CC-4306-B548-A1FDF02F60E4}" presName="boxAndChildren" presStyleCnt="0"/>
      <dgm:spPr/>
    </dgm:pt>
    <dgm:pt modelId="{5FBF57A5-A7B8-4015-8C17-B336D5F9F4F6}" type="pres">
      <dgm:prSet presAssocID="{349A4CF6-15CC-4306-B548-A1FDF02F60E4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07090B27-7D72-405E-B4BF-7190CE400EB5}" type="presOf" srcId="{349A4CF6-15CC-4306-B548-A1FDF02F60E4}" destId="{5FBF57A5-A7B8-4015-8C17-B336D5F9F4F6}" srcOrd="0" destOrd="0" presId="urn:microsoft.com/office/officeart/2005/8/layout/process4"/>
    <dgm:cxn modelId="{7F74846D-DA78-4FEF-BAE5-7F9313A5CE46}" type="presParOf" srcId="{26DDA1F9-A640-4CF8-8ECC-8BFC43751A63}" destId="{711C59D3-C2D3-4B43-8755-C64385132ED7}" srcOrd="0" destOrd="0" presId="urn:microsoft.com/office/officeart/2005/8/layout/process4"/>
    <dgm:cxn modelId="{98D6F5F3-DD19-47A8-A43E-B3267D489709}" type="presParOf" srcId="{711C59D3-C2D3-4B43-8755-C64385132ED7}" destId="{5FBF57A5-A7B8-4015-8C17-B336D5F9F4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الفرق بين خطوط الطول بين المدينتين = 30- 0=30 خط طول </a:t>
          </a:r>
          <a:endParaRPr lang="en-US" sz="36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C6F3EE20-5533-406D-9F64-4AD75705556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ولما كانت الإسكندرية تقع شرق مدينة لندن فإننا نضيف هذا الفرق فتكون الساعة 9+ 2 =11صباحا </a:t>
          </a:r>
          <a:endParaRPr lang="en-US" sz="3600" b="1" dirty="0">
            <a:solidFill>
              <a:schemeClr val="tx1"/>
            </a:solidFill>
          </a:endParaRPr>
        </a:p>
      </dgm:t>
    </dgm:pt>
    <dgm:pt modelId="{FBF0D5D8-3CA2-4608-8778-3E7DF8C6A45C}" type="parTrans" cxnId="{68E36034-26E5-45F7-8DFA-1963191EA963}">
      <dgm:prSet/>
      <dgm:spPr/>
      <dgm:t>
        <a:bodyPr/>
        <a:lstStyle/>
        <a:p>
          <a:endParaRPr lang="en-US"/>
        </a:p>
      </dgm:t>
    </dgm:pt>
    <dgm:pt modelId="{24F57B8B-7399-4B72-A18F-FEEAF34902FB}" type="sibTrans" cxnId="{68E36034-26E5-45F7-8DFA-1963191EA963}">
      <dgm:prSet/>
      <dgm:spPr/>
      <dgm:t>
        <a:bodyPr/>
        <a:lstStyle/>
        <a:p>
          <a:endParaRPr lang="en-US"/>
        </a:p>
      </dgm:t>
    </dgm:pt>
    <dgm:pt modelId="{097ED7A4-8318-439D-841D-083A913260E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الفرق بين المدينتين = 30* 4 دقائق = 120 دقيقة = 2 ساعة </a:t>
          </a:r>
          <a:endParaRPr lang="en-US" b="1" dirty="0">
            <a:solidFill>
              <a:schemeClr val="tx1"/>
            </a:solidFill>
          </a:endParaRPr>
        </a:p>
      </dgm:t>
    </dgm:pt>
    <dgm:pt modelId="{26E925B2-C7B0-4B82-84F4-9EC5D76F275E}" type="parTrans" cxnId="{85FB4360-145D-4B97-AA1D-92B236C94AC2}">
      <dgm:prSet/>
      <dgm:spPr/>
      <dgm:t>
        <a:bodyPr/>
        <a:lstStyle/>
        <a:p>
          <a:endParaRPr lang="en-US"/>
        </a:p>
      </dgm:t>
    </dgm:pt>
    <dgm:pt modelId="{B04D397D-E788-419B-B117-3AD5033B1B47}" type="sibTrans" cxnId="{85FB4360-145D-4B97-AA1D-92B236C94AC2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77C7B3-9D07-42A8-BCBC-46BBB2D6150B}" type="pres">
      <dgm:prSet presAssocID="{C6F3EE20-5533-406D-9F64-4AD757055561}" presName="boxAndChildren" presStyleCnt="0"/>
      <dgm:spPr/>
    </dgm:pt>
    <dgm:pt modelId="{44095224-4690-432B-A4E5-C3D8CDA05282}" type="pres">
      <dgm:prSet presAssocID="{C6F3EE20-5533-406D-9F64-4AD757055561}" presName="parentTextBox" presStyleLbl="node1" presStyleIdx="0" presStyleCnt="3"/>
      <dgm:spPr/>
      <dgm:t>
        <a:bodyPr/>
        <a:lstStyle/>
        <a:p>
          <a:endParaRPr lang="en-US"/>
        </a:p>
      </dgm:t>
    </dgm:pt>
    <dgm:pt modelId="{4FDB2EE5-BE8D-4F84-93C8-54853B367337}" type="pres">
      <dgm:prSet presAssocID="{B04D397D-E788-419B-B117-3AD5033B1B47}" presName="sp" presStyleCnt="0"/>
      <dgm:spPr/>
    </dgm:pt>
    <dgm:pt modelId="{EAB6EFD7-7798-4C37-A6F3-C878E3AFA119}" type="pres">
      <dgm:prSet presAssocID="{097ED7A4-8318-439D-841D-083A913260E0}" presName="arrowAndChildren" presStyleCnt="0"/>
      <dgm:spPr/>
    </dgm:pt>
    <dgm:pt modelId="{24D4FEDF-DA5A-45B0-8DC4-60FE156F0DBF}" type="pres">
      <dgm:prSet presAssocID="{097ED7A4-8318-439D-841D-083A913260E0}" presName="parentTextArrow" presStyleLbl="node1" presStyleIdx="1" presStyleCnt="3" custLinFactNeighborY="-74"/>
      <dgm:spPr/>
      <dgm:t>
        <a:bodyPr/>
        <a:lstStyle/>
        <a:p>
          <a:endParaRPr lang="en-US"/>
        </a:p>
      </dgm:t>
    </dgm:pt>
    <dgm:pt modelId="{2B560821-2D6A-4F82-A8F7-A82CAD417553}" type="pres">
      <dgm:prSet presAssocID="{6CA01B7E-E7C5-4EFE-95EA-416CFA1752DB}" presName="sp" presStyleCnt="0"/>
      <dgm:spPr/>
    </dgm:pt>
    <dgm:pt modelId="{D626F435-73E1-4063-BC27-1C898D353EEE}" type="pres">
      <dgm:prSet presAssocID="{349A4CF6-15CC-4306-B548-A1FDF02F60E4}" presName="arrowAndChildren" presStyleCnt="0"/>
      <dgm:spPr/>
    </dgm:pt>
    <dgm:pt modelId="{ADE4C874-623D-411F-9247-AE69F0858504}" type="pres">
      <dgm:prSet presAssocID="{349A4CF6-15CC-4306-B548-A1FDF02F60E4}" presName="parentTextArrow" presStyleLbl="node1" presStyleIdx="2" presStyleCnt="3" custLinFactNeighborY="-74"/>
      <dgm:spPr/>
      <dgm:t>
        <a:bodyPr/>
        <a:lstStyle/>
        <a:p>
          <a:endParaRPr lang="en-US"/>
        </a:p>
      </dgm:t>
    </dgm:pt>
  </dgm:ptLst>
  <dgm:cxnLst>
    <dgm:cxn modelId="{84FD5FF7-7B19-44B3-96D2-A7088F5CDD17}" type="presOf" srcId="{097ED7A4-8318-439D-841D-083A913260E0}" destId="{24D4FEDF-DA5A-45B0-8DC4-60FE156F0DBF}" srcOrd="0" destOrd="0" presId="urn:microsoft.com/office/officeart/2005/8/layout/process4"/>
    <dgm:cxn modelId="{0205B5E4-5418-4019-B530-25F8F7067707}" type="presOf" srcId="{349A4CF6-15CC-4306-B548-A1FDF02F60E4}" destId="{ADE4C874-623D-411F-9247-AE69F0858504}" srcOrd="0" destOrd="0" presId="urn:microsoft.com/office/officeart/2005/8/layout/process4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68E36034-26E5-45F7-8DFA-1963191EA963}" srcId="{17D2725E-1D50-45BA-8708-F7CC00374CA8}" destId="{C6F3EE20-5533-406D-9F64-4AD757055561}" srcOrd="2" destOrd="0" parTransId="{FBF0D5D8-3CA2-4608-8778-3E7DF8C6A45C}" sibTransId="{24F57B8B-7399-4B72-A18F-FEEAF34902FB}"/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CA182CB9-DE2B-47A4-8C2C-D4C95977B31D}" type="presOf" srcId="{C6F3EE20-5533-406D-9F64-4AD757055561}" destId="{44095224-4690-432B-A4E5-C3D8CDA05282}" srcOrd="0" destOrd="0" presId="urn:microsoft.com/office/officeart/2005/8/layout/process4"/>
    <dgm:cxn modelId="{85FB4360-145D-4B97-AA1D-92B236C94AC2}" srcId="{17D2725E-1D50-45BA-8708-F7CC00374CA8}" destId="{097ED7A4-8318-439D-841D-083A913260E0}" srcOrd="1" destOrd="0" parTransId="{26E925B2-C7B0-4B82-84F4-9EC5D76F275E}" sibTransId="{B04D397D-E788-419B-B117-3AD5033B1B47}"/>
    <dgm:cxn modelId="{B254B334-8E5C-49D8-B590-3B1D3B3F7632}" type="presParOf" srcId="{26DDA1F9-A640-4CF8-8ECC-8BFC43751A63}" destId="{D477C7B3-9D07-42A8-BCBC-46BBB2D6150B}" srcOrd="0" destOrd="0" presId="urn:microsoft.com/office/officeart/2005/8/layout/process4"/>
    <dgm:cxn modelId="{FDA4F2B9-F9CB-4D8A-96EA-9992ECE357EE}" type="presParOf" srcId="{D477C7B3-9D07-42A8-BCBC-46BBB2D6150B}" destId="{44095224-4690-432B-A4E5-C3D8CDA05282}" srcOrd="0" destOrd="0" presId="urn:microsoft.com/office/officeart/2005/8/layout/process4"/>
    <dgm:cxn modelId="{1A92782C-2778-46D6-9CB6-6AF053E83BC4}" type="presParOf" srcId="{26DDA1F9-A640-4CF8-8ECC-8BFC43751A63}" destId="{4FDB2EE5-BE8D-4F84-93C8-54853B367337}" srcOrd="1" destOrd="0" presId="urn:microsoft.com/office/officeart/2005/8/layout/process4"/>
    <dgm:cxn modelId="{D343C9F1-433C-43CC-8CC0-4ACC9E95B844}" type="presParOf" srcId="{26DDA1F9-A640-4CF8-8ECC-8BFC43751A63}" destId="{EAB6EFD7-7798-4C37-A6F3-C878E3AFA119}" srcOrd="2" destOrd="0" presId="urn:microsoft.com/office/officeart/2005/8/layout/process4"/>
    <dgm:cxn modelId="{BFF6D4D0-B3B9-4E6A-A44E-D203AE85724F}" type="presParOf" srcId="{EAB6EFD7-7798-4C37-A6F3-C878E3AFA119}" destId="{24D4FEDF-DA5A-45B0-8DC4-60FE156F0DBF}" srcOrd="0" destOrd="0" presId="urn:microsoft.com/office/officeart/2005/8/layout/process4"/>
    <dgm:cxn modelId="{DB98FABA-0B64-4B0B-BA97-E7B28BEC1136}" type="presParOf" srcId="{26DDA1F9-A640-4CF8-8ECC-8BFC43751A63}" destId="{2B560821-2D6A-4F82-A8F7-A82CAD417553}" srcOrd="3" destOrd="0" presId="urn:microsoft.com/office/officeart/2005/8/layout/process4"/>
    <dgm:cxn modelId="{22FA3148-409A-406F-95DC-BB3B1209B875}" type="presParOf" srcId="{26DDA1F9-A640-4CF8-8ECC-8BFC43751A63}" destId="{D626F435-73E1-4063-BC27-1C898D353EEE}" srcOrd="4" destOrd="0" presId="urn:microsoft.com/office/officeart/2005/8/layout/process4"/>
    <dgm:cxn modelId="{545A1E7D-15EC-4FDB-B260-C030FABADFC7}" type="presParOf" srcId="{D626F435-73E1-4063-BC27-1C898D353EEE}" destId="{ADE4C874-623D-411F-9247-AE69F08585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FBD4E08-D58A-4187-B48B-507CEB7BB931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3130AB-E2F8-4E9F-9210-60297783DAEE}">
      <dgm:prSet phldrT="[Text]" custT="1"/>
      <dgm:spPr/>
      <dgm:t>
        <a:bodyPr/>
        <a:lstStyle/>
        <a:p>
          <a:pPr algn="ctr"/>
          <a:r>
            <a:rPr lang="ar-EG" sz="3600" b="1" dirty="0" smtClean="0">
              <a:solidFill>
                <a:schemeClr val="tx1"/>
              </a:solidFill>
            </a:rPr>
            <a:t>مفهوم دوائر العرض</a:t>
          </a:r>
          <a:endParaRPr lang="en-US" sz="3600" b="1" dirty="0">
            <a:solidFill>
              <a:schemeClr val="tx1"/>
            </a:solidFill>
          </a:endParaRPr>
        </a:p>
      </dgm:t>
    </dgm:pt>
    <dgm:pt modelId="{7C45DF67-C9CD-49BA-A486-04764B06F9B3}" type="parTrans" cxnId="{BAF59506-0725-41EC-8BB4-D2167CF7F833}">
      <dgm:prSet/>
      <dgm:spPr/>
      <dgm:t>
        <a:bodyPr/>
        <a:lstStyle/>
        <a:p>
          <a:endParaRPr lang="en-US"/>
        </a:p>
      </dgm:t>
    </dgm:pt>
    <dgm:pt modelId="{CB79E3F0-48E1-4884-A899-BEC5D0B5932E}" type="sibTrans" cxnId="{BAF59506-0725-41EC-8BB4-D2167CF7F833}">
      <dgm:prSet/>
      <dgm:spPr/>
      <dgm:t>
        <a:bodyPr/>
        <a:lstStyle/>
        <a:p>
          <a:endParaRPr lang="en-US"/>
        </a:p>
      </dgm:t>
    </dgm:pt>
    <dgm:pt modelId="{DC250033-D00F-4BF9-86D5-12A249FFA542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sz="4400" b="1" dirty="0" smtClean="0"/>
            <a:t>هى دوائر وهمية أفقية متوازية وغير متساوية تحيط بالكرة الأرضية .</a:t>
          </a:r>
          <a:endParaRPr lang="en-US" sz="4400" b="1" dirty="0"/>
        </a:p>
      </dgm:t>
    </dgm:pt>
    <dgm:pt modelId="{3C358888-E060-445F-B37C-140EF17D23B1}" type="parTrans" cxnId="{A2DF8AB8-C650-4D04-9267-95A495E84A6A}">
      <dgm:prSet/>
      <dgm:spPr/>
      <dgm:t>
        <a:bodyPr/>
        <a:lstStyle/>
        <a:p>
          <a:endParaRPr lang="en-US"/>
        </a:p>
      </dgm:t>
    </dgm:pt>
    <dgm:pt modelId="{ECFBBFF0-7EF2-48F5-913E-1BA5B4A5E94D}" type="sibTrans" cxnId="{A2DF8AB8-C650-4D04-9267-95A495E84A6A}">
      <dgm:prSet/>
      <dgm:spPr/>
      <dgm:t>
        <a:bodyPr/>
        <a:lstStyle/>
        <a:p>
          <a:endParaRPr lang="en-US"/>
        </a:p>
      </dgm:t>
    </dgm:pt>
    <dgm:pt modelId="{3BD9AD07-6199-4A2C-84BB-380EFEBF934D}" type="pres">
      <dgm:prSet presAssocID="{1FBD4E08-D58A-4187-B48B-507CEB7BB9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2697F6-8F1A-4F35-ABC6-9FC8C3F453F8}" type="pres">
      <dgm:prSet presAssocID="{9F3130AB-E2F8-4E9F-9210-60297783DAEE}" presName="parentLin" presStyleCnt="0"/>
      <dgm:spPr/>
    </dgm:pt>
    <dgm:pt modelId="{C800AE90-C681-43F8-892C-3E4294DEA2ED}" type="pres">
      <dgm:prSet presAssocID="{9F3130AB-E2F8-4E9F-9210-60297783DAE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7A0A221-7EC1-4DDA-B2DC-AEBE65E2D80C}" type="pres">
      <dgm:prSet presAssocID="{9F3130AB-E2F8-4E9F-9210-60297783DA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CE598-B750-4A34-BA87-F3D60C4E02DE}" type="pres">
      <dgm:prSet presAssocID="{9F3130AB-E2F8-4E9F-9210-60297783DAEE}" presName="negativeSpace" presStyleCnt="0"/>
      <dgm:spPr/>
    </dgm:pt>
    <dgm:pt modelId="{E2503EAF-5B47-45EC-98DA-FE8BD6C0B790}" type="pres">
      <dgm:prSet presAssocID="{9F3130AB-E2F8-4E9F-9210-60297783DAE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F59506-0725-41EC-8BB4-D2167CF7F833}" srcId="{1FBD4E08-D58A-4187-B48B-507CEB7BB931}" destId="{9F3130AB-E2F8-4E9F-9210-60297783DAEE}" srcOrd="0" destOrd="0" parTransId="{7C45DF67-C9CD-49BA-A486-04764B06F9B3}" sibTransId="{CB79E3F0-48E1-4884-A899-BEC5D0B5932E}"/>
    <dgm:cxn modelId="{DCE51C55-5747-44E0-BF64-947426D367D6}" type="presOf" srcId="{1FBD4E08-D58A-4187-B48B-507CEB7BB931}" destId="{3BD9AD07-6199-4A2C-84BB-380EFEBF934D}" srcOrd="0" destOrd="0" presId="urn:microsoft.com/office/officeart/2005/8/layout/list1"/>
    <dgm:cxn modelId="{4C2E5933-AD36-487A-B8DE-B35A6DF58E65}" type="presOf" srcId="{9F3130AB-E2F8-4E9F-9210-60297783DAEE}" destId="{C800AE90-C681-43F8-892C-3E4294DEA2ED}" srcOrd="0" destOrd="0" presId="urn:microsoft.com/office/officeart/2005/8/layout/list1"/>
    <dgm:cxn modelId="{A2DF8AB8-C650-4D04-9267-95A495E84A6A}" srcId="{9F3130AB-E2F8-4E9F-9210-60297783DAEE}" destId="{DC250033-D00F-4BF9-86D5-12A249FFA542}" srcOrd="0" destOrd="0" parTransId="{3C358888-E060-445F-B37C-140EF17D23B1}" sibTransId="{ECFBBFF0-7EF2-48F5-913E-1BA5B4A5E94D}"/>
    <dgm:cxn modelId="{22470FFD-01D3-44EE-A9F0-B0DD1B6BA860}" type="presOf" srcId="{9F3130AB-E2F8-4E9F-9210-60297783DAEE}" destId="{87A0A221-7EC1-4DDA-B2DC-AEBE65E2D80C}" srcOrd="1" destOrd="0" presId="urn:microsoft.com/office/officeart/2005/8/layout/list1"/>
    <dgm:cxn modelId="{729F1F65-C80F-49AC-BD9A-D46A3C69DDCB}" type="presOf" srcId="{DC250033-D00F-4BF9-86D5-12A249FFA542}" destId="{E2503EAF-5B47-45EC-98DA-FE8BD6C0B790}" srcOrd="0" destOrd="0" presId="urn:microsoft.com/office/officeart/2005/8/layout/list1"/>
    <dgm:cxn modelId="{6DD5B32E-0105-42FB-9F73-9CEF81EFBF0B}" type="presParOf" srcId="{3BD9AD07-6199-4A2C-84BB-380EFEBF934D}" destId="{D62697F6-8F1A-4F35-ABC6-9FC8C3F453F8}" srcOrd="0" destOrd="0" presId="urn:microsoft.com/office/officeart/2005/8/layout/list1"/>
    <dgm:cxn modelId="{6B4860F4-2809-4C6D-BA40-ABC3C3772CC9}" type="presParOf" srcId="{D62697F6-8F1A-4F35-ABC6-9FC8C3F453F8}" destId="{C800AE90-C681-43F8-892C-3E4294DEA2ED}" srcOrd="0" destOrd="0" presId="urn:microsoft.com/office/officeart/2005/8/layout/list1"/>
    <dgm:cxn modelId="{18CF51AD-DC9E-439F-90FC-C112EAD26603}" type="presParOf" srcId="{D62697F6-8F1A-4F35-ABC6-9FC8C3F453F8}" destId="{87A0A221-7EC1-4DDA-B2DC-AEBE65E2D80C}" srcOrd="1" destOrd="0" presId="urn:microsoft.com/office/officeart/2005/8/layout/list1"/>
    <dgm:cxn modelId="{FA52156F-E259-4A8D-AD38-7A25D4FD3A20}" type="presParOf" srcId="{3BD9AD07-6199-4A2C-84BB-380EFEBF934D}" destId="{168CE598-B750-4A34-BA87-F3D60C4E02DE}" srcOrd="1" destOrd="0" presId="urn:microsoft.com/office/officeart/2005/8/layout/list1"/>
    <dgm:cxn modelId="{67E665F1-B9B1-49F9-A72B-A4A6957F23E6}" type="presParOf" srcId="{3BD9AD07-6199-4A2C-84BB-380EFEBF934D}" destId="{E2503EAF-5B47-45EC-98DA-FE8BD6C0B79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تنقسم إلى 90 دائرة شمال دائرة الاستواء</a:t>
          </a:r>
          <a:endParaRPr lang="en-US" sz="40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097ED7A4-8318-439D-841D-083A913260E0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و90 دائرة جنوب دائرة الاستواء </a:t>
          </a:r>
          <a:endParaRPr lang="en-US" sz="4000" b="1" dirty="0">
            <a:solidFill>
              <a:schemeClr val="tx1"/>
            </a:solidFill>
          </a:endParaRPr>
        </a:p>
      </dgm:t>
    </dgm:pt>
    <dgm:pt modelId="{26E925B2-C7B0-4B82-84F4-9EC5D76F275E}" type="parTrans" cxnId="{85FB4360-145D-4B97-AA1D-92B236C94AC2}">
      <dgm:prSet/>
      <dgm:spPr/>
      <dgm:t>
        <a:bodyPr/>
        <a:lstStyle/>
        <a:p>
          <a:endParaRPr lang="en-US"/>
        </a:p>
      </dgm:t>
    </dgm:pt>
    <dgm:pt modelId="{B04D397D-E788-419B-B117-3AD5033B1B47}" type="sibTrans" cxnId="{85FB4360-145D-4B97-AA1D-92B236C94AC2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AB8422-50FC-4D97-B0FA-6BA4FEA460B8}" type="pres">
      <dgm:prSet presAssocID="{097ED7A4-8318-439D-841D-083A913260E0}" presName="boxAndChildren" presStyleCnt="0"/>
      <dgm:spPr/>
    </dgm:pt>
    <dgm:pt modelId="{C5161EE9-C1F4-4120-994F-732B4A7F7DD9}" type="pres">
      <dgm:prSet presAssocID="{097ED7A4-8318-439D-841D-083A913260E0}" presName="parentTextBox" presStyleLbl="node1" presStyleIdx="0" presStyleCnt="2"/>
      <dgm:spPr/>
      <dgm:t>
        <a:bodyPr/>
        <a:lstStyle/>
        <a:p>
          <a:endParaRPr lang="en-US"/>
        </a:p>
      </dgm:t>
    </dgm:pt>
    <dgm:pt modelId="{2B560821-2D6A-4F82-A8F7-A82CAD417553}" type="pres">
      <dgm:prSet presAssocID="{6CA01B7E-E7C5-4EFE-95EA-416CFA1752DB}" presName="sp" presStyleCnt="0"/>
      <dgm:spPr/>
    </dgm:pt>
    <dgm:pt modelId="{D626F435-73E1-4063-BC27-1C898D353EEE}" type="pres">
      <dgm:prSet presAssocID="{349A4CF6-15CC-4306-B548-A1FDF02F60E4}" presName="arrowAndChildren" presStyleCnt="0"/>
      <dgm:spPr/>
    </dgm:pt>
    <dgm:pt modelId="{ADE4C874-623D-411F-9247-AE69F0858504}" type="pres">
      <dgm:prSet presAssocID="{349A4CF6-15CC-4306-B548-A1FDF02F60E4}" presName="parentTextArrow" presStyleLbl="node1" presStyleIdx="1" presStyleCnt="2" custLinFactNeighborY="-74"/>
      <dgm:spPr/>
      <dgm:t>
        <a:bodyPr/>
        <a:lstStyle/>
        <a:p>
          <a:endParaRPr lang="en-US"/>
        </a:p>
      </dgm:t>
    </dgm:pt>
  </dgm:ptLst>
  <dgm:cxnLst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4FDC7795-2B14-49EB-B45B-515EF2610CD4}" type="presOf" srcId="{097ED7A4-8318-439D-841D-083A913260E0}" destId="{C5161EE9-C1F4-4120-994F-732B4A7F7DD9}" srcOrd="0" destOrd="0" presId="urn:microsoft.com/office/officeart/2005/8/layout/process4"/>
    <dgm:cxn modelId="{0205B5E4-5418-4019-B530-25F8F7067707}" type="presOf" srcId="{349A4CF6-15CC-4306-B548-A1FDF02F60E4}" destId="{ADE4C874-623D-411F-9247-AE69F0858504}" srcOrd="0" destOrd="0" presId="urn:microsoft.com/office/officeart/2005/8/layout/process4"/>
    <dgm:cxn modelId="{85FB4360-145D-4B97-AA1D-92B236C94AC2}" srcId="{17D2725E-1D50-45BA-8708-F7CC00374CA8}" destId="{097ED7A4-8318-439D-841D-083A913260E0}" srcOrd="1" destOrd="0" parTransId="{26E925B2-C7B0-4B82-84F4-9EC5D76F275E}" sibTransId="{B04D397D-E788-419B-B117-3AD5033B1B47}"/>
    <dgm:cxn modelId="{E5B743BE-3458-4E1F-9238-EE54707F4A46}" type="presParOf" srcId="{26DDA1F9-A640-4CF8-8ECC-8BFC43751A63}" destId="{A6AB8422-50FC-4D97-B0FA-6BA4FEA460B8}" srcOrd="0" destOrd="0" presId="urn:microsoft.com/office/officeart/2005/8/layout/process4"/>
    <dgm:cxn modelId="{9AF2E5A1-E60D-4536-AD15-49CEAF0BD3F2}" type="presParOf" srcId="{A6AB8422-50FC-4D97-B0FA-6BA4FEA460B8}" destId="{C5161EE9-C1F4-4120-994F-732B4A7F7DD9}" srcOrd="0" destOrd="0" presId="urn:microsoft.com/office/officeart/2005/8/layout/process4"/>
    <dgm:cxn modelId="{DB98FABA-0B64-4B0B-BA97-E7B28BEC1136}" type="presParOf" srcId="{26DDA1F9-A640-4CF8-8ECC-8BFC43751A63}" destId="{2B560821-2D6A-4F82-A8F7-A82CAD417553}" srcOrd="1" destOrd="0" presId="urn:microsoft.com/office/officeart/2005/8/layout/process4"/>
    <dgm:cxn modelId="{22FA3148-409A-406F-95DC-BB3B1209B875}" type="presParOf" srcId="{26DDA1F9-A640-4CF8-8ECC-8BFC43751A63}" destId="{D626F435-73E1-4063-BC27-1C898D353EEE}" srcOrd="2" destOrd="0" presId="urn:microsoft.com/office/officeart/2005/8/layout/process4"/>
    <dgm:cxn modelId="{545A1E7D-15EC-4FDB-B260-C030FABADFC7}" type="presParOf" srcId="{D626F435-73E1-4063-BC27-1C898D353EEE}" destId="{ADE4C874-623D-411F-9247-AE69F08585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1- غير متساوية الحجم فأكبرها دائرة ةالاستواء ودرجتها صفر </a:t>
          </a:r>
          <a:endParaRPr lang="en-US" sz="40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097ED7A4-8318-439D-841D-083A913260E0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2-</a:t>
          </a:r>
          <a:r>
            <a:rPr lang="ar-EG" sz="4000" b="1" baseline="0" dirty="0" smtClean="0">
              <a:solidFill>
                <a:schemeClr val="tx1"/>
              </a:solidFill>
            </a:rPr>
            <a:t> وتأخذ بقية الدوائر فى الصغر كلما بعدنا عن دائرة الاستواء شمالا وجنوبا حتى تصبح نقطة فى القطبين </a:t>
          </a:r>
          <a:endParaRPr lang="en-US" sz="4000" b="1" dirty="0">
            <a:solidFill>
              <a:schemeClr val="tx1"/>
            </a:solidFill>
          </a:endParaRPr>
        </a:p>
      </dgm:t>
    </dgm:pt>
    <dgm:pt modelId="{26E925B2-C7B0-4B82-84F4-9EC5D76F275E}" type="parTrans" cxnId="{85FB4360-145D-4B97-AA1D-92B236C94AC2}">
      <dgm:prSet/>
      <dgm:spPr/>
      <dgm:t>
        <a:bodyPr/>
        <a:lstStyle/>
        <a:p>
          <a:endParaRPr lang="en-US"/>
        </a:p>
      </dgm:t>
    </dgm:pt>
    <dgm:pt modelId="{B04D397D-E788-419B-B117-3AD5033B1B47}" type="sibTrans" cxnId="{85FB4360-145D-4B97-AA1D-92B236C94AC2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AB8422-50FC-4D97-B0FA-6BA4FEA460B8}" type="pres">
      <dgm:prSet presAssocID="{097ED7A4-8318-439D-841D-083A913260E0}" presName="boxAndChildren" presStyleCnt="0"/>
      <dgm:spPr/>
    </dgm:pt>
    <dgm:pt modelId="{C5161EE9-C1F4-4120-994F-732B4A7F7DD9}" type="pres">
      <dgm:prSet presAssocID="{097ED7A4-8318-439D-841D-083A913260E0}" presName="parentTextBox" presStyleLbl="node1" presStyleIdx="0" presStyleCnt="2"/>
      <dgm:spPr/>
      <dgm:t>
        <a:bodyPr/>
        <a:lstStyle/>
        <a:p>
          <a:endParaRPr lang="en-US"/>
        </a:p>
      </dgm:t>
    </dgm:pt>
    <dgm:pt modelId="{2B560821-2D6A-4F82-A8F7-A82CAD417553}" type="pres">
      <dgm:prSet presAssocID="{6CA01B7E-E7C5-4EFE-95EA-416CFA1752DB}" presName="sp" presStyleCnt="0"/>
      <dgm:spPr/>
    </dgm:pt>
    <dgm:pt modelId="{D626F435-73E1-4063-BC27-1C898D353EEE}" type="pres">
      <dgm:prSet presAssocID="{349A4CF6-15CC-4306-B548-A1FDF02F60E4}" presName="arrowAndChildren" presStyleCnt="0"/>
      <dgm:spPr/>
    </dgm:pt>
    <dgm:pt modelId="{ADE4C874-623D-411F-9247-AE69F0858504}" type="pres">
      <dgm:prSet presAssocID="{349A4CF6-15CC-4306-B548-A1FDF02F60E4}" presName="parentTextArrow" presStyleLbl="node1" presStyleIdx="1" presStyleCnt="2" custLinFactNeighborY="-74"/>
      <dgm:spPr/>
      <dgm:t>
        <a:bodyPr/>
        <a:lstStyle/>
        <a:p>
          <a:endParaRPr lang="en-US"/>
        </a:p>
      </dgm:t>
    </dgm:pt>
  </dgm:ptLst>
  <dgm:cxnLst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4FDC7795-2B14-49EB-B45B-515EF2610CD4}" type="presOf" srcId="{097ED7A4-8318-439D-841D-083A913260E0}" destId="{C5161EE9-C1F4-4120-994F-732B4A7F7DD9}" srcOrd="0" destOrd="0" presId="urn:microsoft.com/office/officeart/2005/8/layout/process4"/>
    <dgm:cxn modelId="{0205B5E4-5418-4019-B530-25F8F7067707}" type="presOf" srcId="{349A4CF6-15CC-4306-B548-A1FDF02F60E4}" destId="{ADE4C874-623D-411F-9247-AE69F0858504}" srcOrd="0" destOrd="0" presId="urn:microsoft.com/office/officeart/2005/8/layout/process4"/>
    <dgm:cxn modelId="{85FB4360-145D-4B97-AA1D-92B236C94AC2}" srcId="{17D2725E-1D50-45BA-8708-F7CC00374CA8}" destId="{097ED7A4-8318-439D-841D-083A913260E0}" srcOrd="1" destOrd="0" parTransId="{26E925B2-C7B0-4B82-84F4-9EC5D76F275E}" sibTransId="{B04D397D-E788-419B-B117-3AD5033B1B47}"/>
    <dgm:cxn modelId="{E5B743BE-3458-4E1F-9238-EE54707F4A46}" type="presParOf" srcId="{26DDA1F9-A640-4CF8-8ECC-8BFC43751A63}" destId="{A6AB8422-50FC-4D97-B0FA-6BA4FEA460B8}" srcOrd="0" destOrd="0" presId="urn:microsoft.com/office/officeart/2005/8/layout/process4"/>
    <dgm:cxn modelId="{9AF2E5A1-E60D-4536-AD15-49CEAF0BD3F2}" type="presParOf" srcId="{A6AB8422-50FC-4D97-B0FA-6BA4FEA460B8}" destId="{C5161EE9-C1F4-4120-994F-732B4A7F7DD9}" srcOrd="0" destOrd="0" presId="urn:microsoft.com/office/officeart/2005/8/layout/process4"/>
    <dgm:cxn modelId="{DB98FABA-0B64-4B0B-BA97-E7B28BEC1136}" type="presParOf" srcId="{26DDA1F9-A640-4CF8-8ECC-8BFC43751A63}" destId="{2B560821-2D6A-4F82-A8F7-A82CAD417553}" srcOrd="1" destOrd="0" presId="urn:microsoft.com/office/officeart/2005/8/layout/process4"/>
    <dgm:cxn modelId="{22FA3148-409A-406F-95DC-BB3B1209B875}" type="presParOf" srcId="{26DDA1F9-A640-4CF8-8ECC-8BFC43751A63}" destId="{D626F435-73E1-4063-BC27-1C898D353EEE}" srcOrd="2" destOrd="0" presId="urn:microsoft.com/office/officeart/2005/8/layout/process4"/>
    <dgm:cxn modelId="{545A1E7D-15EC-4FDB-B260-C030FABADFC7}" type="presParOf" srcId="{D626F435-73E1-4063-BC27-1C898D353EEE}" destId="{ADE4C874-623D-411F-9247-AE69F08585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1- نقطة القطب الشمالى </a:t>
          </a:r>
          <a:endParaRPr lang="en-US" sz="40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097ED7A4-8318-439D-841D-083A913260E0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درجتها 66,5 شمال دائرة الاستواء</a:t>
          </a:r>
          <a:endParaRPr lang="en-US" sz="4000" b="1" dirty="0">
            <a:solidFill>
              <a:schemeClr val="tx1"/>
            </a:solidFill>
          </a:endParaRPr>
        </a:p>
      </dgm:t>
    </dgm:pt>
    <dgm:pt modelId="{26E925B2-C7B0-4B82-84F4-9EC5D76F275E}" type="parTrans" cxnId="{85FB4360-145D-4B97-AA1D-92B236C94AC2}">
      <dgm:prSet/>
      <dgm:spPr/>
      <dgm:t>
        <a:bodyPr/>
        <a:lstStyle/>
        <a:p>
          <a:endParaRPr lang="en-US"/>
        </a:p>
      </dgm:t>
    </dgm:pt>
    <dgm:pt modelId="{B04D397D-E788-419B-B117-3AD5033B1B47}" type="sibTrans" cxnId="{85FB4360-145D-4B97-AA1D-92B236C94AC2}">
      <dgm:prSet/>
      <dgm:spPr/>
      <dgm:t>
        <a:bodyPr/>
        <a:lstStyle/>
        <a:p>
          <a:endParaRPr lang="en-US"/>
        </a:p>
      </dgm:t>
    </dgm:pt>
    <dgm:pt modelId="{93D390EA-AA0A-4E5C-9F0E-FB504D112B06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2- الدائرة القطبية الشمالية </a:t>
          </a:r>
          <a:endParaRPr lang="en-US" b="1" dirty="0">
            <a:solidFill>
              <a:schemeClr val="tx1"/>
            </a:solidFill>
          </a:endParaRPr>
        </a:p>
      </dgm:t>
    </dgm:pt>
    <dgm:pt modelId="{AE4DA076-0900-48B8-A3D0-8E19FD2DFF55}" type="parTrans" cxnId="{E1254BA1-8B1F-4369-B637-1DF67484A60A}">
      <dgm:prSet/>
      <dgm:spPr/>
      <dgm:t>
        <a:bodyPr/>
        <a:lstStyle/>
        <a:p>
          <a:endParaRPr lang="en-US"/>
        </a:p>
      </dgm:t>
    </dgm:pt>
    <dgm:pt modelId="{97C539E4-C8A4-4E02-AC10-8D66310AF4E0}" type="sibTrans" cxnId="{E1254BA1-8B1F-4369-B637-1DF67484A60A}">
      <dgm:prSet/>
      <dgm:spPr/>
      <dgm:t>
        <a:bodyPr/>
        <a:lstStyle/>
        <a:p>
          <a:endParaRPr lang="en-US"/>
        </a:p>
      </dgm:t>
    </dgm:pt>
    <dgm:pt modelId="{A77CAE29-E674-4175-B97B-595B631AF729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درجتها 90 شمال دائرو الاستواء </a:t>
          </a:r>
          <a:endParaRPr lang="en-US" b="1" dirty="0">
            <a:solidFill>
              <a:schemeClr val="tx1"/>
            </a:solidFill>
          </a:endParaRPr>
        </a:p>
      </dgm:t>
    </dgm:pt>
    <dgm:pt modelId="{F89AC759-E7CB-46F8-A077-6F6FBF77DB8E}" type="parTrans" cxnId="{61B5855A-6CC9-4FA8-959D-479CEA1545B3}">
      <dgm:prSet/>
      <dgm:spPr/>
      <dgm:t>
        <a:bodyPr/>
        <a:lstStyle/>
        <a:p>
          <a:endParaRPr lang="en-US"/>
        </a:p>
      </dgm:t>
    </dgm:pt>
    <dgm:pt modelId="{4BC4FB09-C689-484A-BC37-B2EAE2E4B860}" type="sibTrans" cxnId="{61B5855A-6CC9-4FA8-959D-479CEA1545B3}">
      <dgm:prSet/>
      <dgm:spPr/>
      <dgm:t>
        <a:bodyPr/>
        <a:lstStyle/>
        <a:p>
          <a:endParaRPr lang="en-US"/>
        </a:p>
      </dgm:t>
    </dgm:pt>
    <dgm:pt modelId="{E258DF16-1D2E-4311-980B-0A2550A18A31}" type="pres">
      <dgm:prSet presAssocID="{17D2725E-1D50-45BA-8708-F7CC00374C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DC00AD-7891-4E52-B7EF-0527F2A29068}" type="pres">
      <dgm:prSet presAssocID="{17D2725E-1D50-45BA-8708-F7CC00374CA8}" presName="Name1" presStyleCnt="0"/>
      <dgm:spPr/>
    </dgm:pt>
    <dgm:pt modelId="{041CD255-4000-4AD2-91BF-F1EC8A5C0CF0}" type="pres">
      <dgm:prSet presAssocID="{17D2725E-1D50-45BA-8708-F7CC00374CA8}" presName="cycle" presStyleCnt="0"/>
      <dgm:spPr/>
    </dgm:pt>
    <dgm:pt modelId="{B034C9A2-7D46-4B28-88C9-57FF42718686}" type="pres">
      <dgm:prSet presAssocID="{17D2725E-1D50-45BA-8708-F7CC00374CA8}" presName="srcNode" presStyleLbl="node1" presStyleIdx="0" presStyleCnt="4"/>
      <dgm:spPr/>
    </dgm:pt>
    <dgm:pt modelId="{0ADED3F6-D53A-4353-8462-072223DC8BCA}" type="pres">
      <dgm:prSet presAssocID="{17D2725E-1D50-45BA-8708-F7CC00374CA8}" presName="conn" presStyleLbl="parChTrans1D2" presStyleIdx="0" presStyleCnt="1"/>
      <dgm:spPr/>
      <dgm:t>
        <a:bodyPr/>
        <a:lstStyle/>
        <a:p>
          <a:endParaRPr lang="en-US"/>
        </a:p>
      </dgm:t>
    </dgm:pt>
    <dgm:pt modelId="{C0572829-B467-4156-9E36-653153543B97}" type="pres">
      <dgm:prSet presAssocID="{17D2725E-1D50-45BA-8708-F7CC00374CA8}" presName="extraNode" presStyleLbl="node1" presStyleIdx="0" presStyleCnt="4"/>
      <dgm:spPr/>
    </dgm:pt>
    <dgm:pt modelId="{8291B7BF-7F35-40A0-ACE8-5B97877ED78C}" type="pres">
      <dgm:prSet presAssocID="{17D2725E-1D50-45BA-8708-F7CC00374CA8}" presName="dstNode" presStyleLbl="node1" presStyleIdx="0" presStyleCnt="4"/>
      <dgm:spPr/>
    </dgm:pt>
    <dgm:pt modelId="{7A793E1A-C9C0-4AE6-9EE4-6EFE168C5229}" type="pres">
      <dgm:prSet presAssocID="{349A4CF6-15CC-4306-B548-A1FDF02F60E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2A4A5-55C9-45A5-9B7B-EF849A280D98}" type="pres">
      <dgm:prSet presAssocID="{349A4CF6-15CC-4306-B548-A1FDF02F60E4}" presName="accent_1" presStyleCnt="0"/>
      <dgm:spPr/>
    </dgm:pt>
    <dgm:pt modelId="{CD8F02DB-40CB-49EC-A2F3-126D04EDEED1}" type="pres">
      <dgm:prSet presAssocID="{349A4CF6-15CC-4306-B548-A1FDF02F60E4}" presName="accentRepeatNode" presStyleLbl="solidFgAcc1" presStyleIdx="0" presStyleCnt="4"/>
      <dgm:spPr/>
    </dgm:pt>
    <dgm:pt modelId="{86E00369-9E3C-4B1D-9FB0-9AA167C38265}" type="pres">
      <dgm:prSet presAssocID="{A77CAE29-E674-4175-B97B-595B631AF72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D33F8-B21A-4299-A36C-F5E5D8228E17}" type="pres">
      <dgm:prSet presAssocID="{A77CAE29-E674-4175-B97B-595B631AF729}" presName="accent_2" presStyleCnt="0"/>
      <dgm:spPr/>
    </dgm:pt>
    <dgm:pt modelId="{FE7A7DF4-752D-433D-AD89-7423683F41CF}" type="pres">
      <dgm:prSet presAssocID="{A77CAE29-E674-4175-B97B-595B631AF729}" presName="accentRepeatNode" presStyleLbl="solidFgAcc1" presStyleIdx="1" presStyleCnt="4"/>
      <dgm:spPr/>
    </dgm:pt>
    <dgm:pt modelId="{1CADEBEA-2E46-4995-BB12-A389E660750C}" type="pres">
      <dgm:prSet presAssocID="{93D390EA-AA0A-4E5C-9F0E-FB504D112B0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4AEF9-7484-4064-B528-D3D3326FAE88}" type="pres">
      <dgm:prSet presAssocID="{93D390EA-AA0A-4E5C-9F0E-FB504D112B06}" presName="accent_3" presStyleCnt="0"/>
      <dgm:spPr/>
    </dgm:pt>
    <dgm:pt modelId="{7C2F71F6-8857-46FC-9FDA-4F0532C7A4F4}" type="pres">
      <dgm:prSet presAssocID="{93D390EA-AA0A-4E5C-9F0E-FB504D112B06}" presName="accentRepeatNode" presStyleLbl="solidFgAcc1" presStyleIdx="2" presStyleCnt="4"/>
      <dgm:spPr/>
    </dgm:pt>
    <dgm:pt modelId="{50432707-860A-4A81-BC0B-F7C3AF732C3D}" type="pres">
      <dgm:prSet presAssocID="{097ED7A4-8318-439D-841D-083A913260E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9C001-B8FB-4DC9-B650-4E910AB0C955}" type="pres">
      <dgm:prSet presAssocID="{097ED7A4-8318-439D-841D-083A913260E0}" presName="accent_4" presStyleCnt="0"/>
      <dgm:spPr/>
    </dgm:pt>
    <dgm:pt modelId="{298D9E6A-479D-4DAB-93B1-8DDC451E7488}" type="pres">
      <dgm:prSet presAssocID="{097ED7A4-8318-439D-841D-083A913260E0}" presName="accentRepeatNode" presStyleLbl="solidFgAcc1" presStyleIdx="3" presStyleCnt="4"/>
      <dgm:spPr/>
    </dgm:pt>
  </dgm:ptLst>
  <dgm:cxnLst>
    <dgm:cxn modelId="{E1254BA1-8B1F-4369-B637-1DF67484A60A}" srcId="{17D2725E-1D50-45BA-8708-F7CC00374CA8}" destId="{93D390EA-AA0A-4E5C-9F0E-FB504D112B06}" srcOrd="2" destOrd="0" parTransId="{AE4DA076-0900-48B8-A3D0-8E19FD2DFF55}" sibTransId="{97C539E4-C8A4-4E02-AC10-8D66310AF4E0}"/>
    <dgm:cxn modelId="{8520CA64-B122-47B4-9F2B-4632CEEBB91C}" type="presOf" srcId="{17D2725E-1D50-45BA-8708-F7CC00374CA8}" destId="{E258DF16-1D2E-4311-980B-0A2550A18A31}" srcOrd="0" destOrd="0" presId="urn:microsoft.com/office/officeart/2008/layout/VerticalCurvedList"/>
    <dgm:cxn modelId="{CF838B5D-2939-4DF8-BBA8-177FEEBCB8FD}" type="presOf" srcId="{93D390EA-AA0A-4E5C-9F0E-FB504D112B06}" destId="{1CADEBEA-2E46-4995-BB12-A389E660750C}" srcOrd="0" destOrd="0" presId="urn:microsoft.com/office/officeart/2008/layout/VerticalCurvedList"/>
    <dgm:cxn modelId="{61B5855A-6CC9-4FA8-959D-479CEA1545B3}" srcId="{17D2725E-1D50-45BA-8708-F7CC00374CA8}" destId="{A77CAE29-E674-4175-B97B-595B631AF729}" srcOrd="1" destOrd="0" parTransId="{F89AC759-E7CB-46F8-A077-6F6FBF77DB8E}" sibTransId="{4BC4FB09-C689-484A-BC37-B2EAE2E4B860}"/>
    <dgm:cxn modelId="{85FB4360-145D-4B97-AA1D-92B236C94AC2}" srcId="{17D2725E-1D50-45BA-8708-F7CC00374CA8}" destId="{097ED7A4-8318-439D-841D-083A913260E0}" srcOrd="3" destOrd="0" parTransId="{26E925B2-C7B0-4B82-84F4-9EC5D76F275E}" sibTransId="{B04D397D-E788-419B-B117-3AD5033B1B47}"/>
    <dgm:cxn modelId="{C768359B-1D34-43F6-9486-95D1E83DC3CB}" type="presOf" srcId="{097ED7A4-8318-439D-841D-083A913260E0}" destId="{50432707-860A-4A81-BC0B-F7C3AF732C3D}" srcOrd="0" destOrd="0" presId="urn:microsoft.com/office/officeart/2008/layout/VerticalCurvedList"/>
    <dgm:cxn modelId="{E0896694-2CFC-4C42-B5B6-DF299D68791F}" type="presOf" srcId="{349A4CF6-15CC-4306-B548-A1FDF02F60E4}" destId="{7A793E1A-C9C0-4AE6-9EE4-6EFE168C5229}" srcOrd="0" destOrd="0" presId="urn:microsoft.com/office/officeart/2008/layout/VerticalCurvedList"/>
    <dgm:cxn modelId="{86D04BC9-93A4-4CCD-B4C1-83CF5FE35FB7}" type="presOf" srcId="{6CA01B7E-E7C5-4EFE-95EA-416CFA1752DB}" destId="{0ADED3F6-D53A-4353-8462-072223DC8BCA}" srcOrd="0" destOrd="0" presId="urn:microsoft.com/office/officeart/2008/layout/VerticalCurvedList"/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411D609E-8FE3-49BF-9976-39619D5279BF}" type="presOf" srcId="{A77CAE29-E674-4175-B97B-595B631AF729}" destId="{86E00369-9E3C-4B1D-9FB0-9AA167C38265}" srcOrd="0" destOrd="0" presId="urn:microsoft.com/office/officeart/2008/layout/VerticalCurvedList"/>
    <dgm:cxn modelId="{43420414-272A-45ED-84FB-010B362E5458}" type="presParOf" srcId="{E258DF16-1D2E-4311-980B-0A2550A18A31}" destId="{D6DC00AD-7891-4E52-B7EF-0527F2A29068}" srcOrd="0" destOrd="0" presId="urn:microsoft.com/office/officeart/2008/layout/VerticalCurvedList"/>
    <dgm:cxn modelId="{C4EE7425-2197-427A-8B10-CB3A52D097FC}" type="presParOf" srcId="{D6DC00AD-7891-4E52-B7EF-0527F2A29068}" destId="{041CD255-4000-4AD2-91BF-F1EC8A5C0CF0}" srcOrd="0" destOrd="0" presId="urn:microsoft.com/office/officeart/2008/layout/VerticalCurvedList"/>
    <dgm:cxn modelId="{4D5E56FB-3867-4F6B-BB8F-2AFBAF08023E}" type="presParOf" srcId="{041CD255-4000-4AD2-91BF-F1EC8A5C0CF0}" destId="{B034C9A2-7D46-4B28-88C9-57FF42718686}" srcOrd="0" destOrd="0" presId="urn:microsoft.com/office/officeart/2008/layout/VerticalCurvedList"/>
    <dgm:cxn modelId="{9B6D1348-6676-46A6-A575-B637BCF01A7F}" type="presParOf" srcId="{041CD255-4000-4AD2-91BF-F1EC8A5C0CF0}" destId="{0ADED3F6-D53A-4353-8462-072223DC8BCA}" srcOrd="1" destOrd="0" presId="urn:microsoft.com/office/officeart/2008/layout/VerticalCurvedList"/>
    <dgm:cxn modelId="{D7DF8E21-C03E-4559-BD21-56731AB6333F}" type="presParOf" srcId="{041CD255-4000-4AD2-91BF-F1EC8A5C0CF0}" destId="{C0572829-B467-4156-9E36-653153543B97}" srcOrd="2" destOrd="0" presId="urn:microsoft.com/office/officeart/2008/layout/VerticalCurvedList"/>
    <dgm:cxn modelId="{01228680-7AFB-4ADA-9FBC-F8FB3DC32B39}" type="presParOf" srcId="{041CD255-4000-4AD2-91BF-F1EC8A5C0CF0}" destId="{8291B7BF-7F35-40A0-ACE8-5B97877ED78C}" srcOrd="3" destOrd="0" presId="urn:microsoft.com/office/officeart/2008/layout/VerticalCurvedList"/>
    <dgm:cxn modelId="{4F8B5313-8A3D-415D-A2C6-999486336EF6}" type="presParOf" srcId="{D6DC00AD-7891-4E52-B7EF-0527F2A29068}" destId="{7A793E1A-C9C0-4AE6-9EE4-6EFE168C5229}" srcOrd="1" destOrd="0" presId="urn:microsoft.com/office/officeart/2008/layout/VerticalCurvedList"/>
    <dgm:cxn modelId="{252487AB-7A3B-496E-8E8B-C5B756971909}" type="presParOf" srcId="{D6DC00AD-7891-4E52-B7EF-0527F2A29068}" destId="{B192A4A5-55C9-45A5-9B7B-EF849A280D98}" srcOrd="2" destOrd="0" presId="urn:microsoft.com/office/officeart/2008/layout/VerticalCurvedList"/>
    <dgm:cxn modelId="{3DD8DE84-9498-4BD5-B833-6A7227DBB0BC}" type="presParOf" srcId="{B192A4A5-55C9-45A5-9B7B-EF849A280D98}" destId="{CD8F02DB-40CB-49EC-A2F3-126D04EDEED1}" srcOrd="0" destOrd="0" presId="urn:microsoft.com/office/officeart/2008/layout/VerticalCurvedList"/>
    <dgm:cxn modelId="{6C69CE9B-7564-48EC-AA39-0C078882B086}" type="presParOf" srcId="{D6DC00AD-7891-4E52-B7EF-0527F2A29068}" destId="{86E00369-9E3C-4B1D-9FB0-9AA167C38265}" srcOrd="3" destOrd="0" presId="urn:microsoft.com/office/officeart/2008/layout/VerticalCurvedList"/>
    <dgm:cxn modelId="{9CDD3542-499E-4D75-81CC-AB201AB15A83}" type="presParOf" srcId="{D6DC00AD-7891-4E52-B7EF-0527F2A29068}" destId="{F33D33F8-B21A-4299-A36C-F5E5D8228E17}" srcOrd="4" destOrd="0" presId="urn:microsoft.com/office/officeart/2008/layout/VerticalCurvedList"/>
    <dgm:cxn modelId="{53F2C66D-B33A-4F81-9E90-FC228FF70879}" type="presParOf" srcId="{F33D33F8-B21A-4299-A36C-F5E5D8228E17}" destId="{FE7A7DF4-752D-433D-AD89-7423683F41CF}" srcOrd="0" destOrd="0" presId="urn:microsoft.com/office/officeart/2008/layout/VerticalCurvedList"/>
    <dgm:cxn modelId="{52E66D40-FA35-4ECA-9EA7-560A937E491D}" type="presParOf" srcId="{D6DC00AD-7891-4E52-B7EF-0527F2A29068}" destId="{1CADEBEA-2E46-4995-BB12-A389E660750C}" srcOrd="5" destOrd="0" presId="urn:microsoft.com/office/officeart/2008/layout/VerticalCurvedList"/>
    <dgm:cxn modelId="{DA5BBB4A-9880-482F-AE43-678F21F82779}" type="presParOf" srcId="{D6DC00AD-7891-4E52-B7EF-0527F2A29068}" destId="{DC84AEF9-7484-4064-B528-D3D3326FAE88}" srcOrd="6" destOrd="0" presId="urn:microsoft.com/office/officeart/2008/layout/VerticalCurvedList"/>
    <dgm:cxn modelId="{34695DD4-7B02-4B14-B662-8C6F7AFD730F}" type="presParOf" srcId="{DC84AEF9-7484-4064-B528-D3D3326FAE88}" destId="{7C2F71F6-8857-46FC-9FDA-4F0532C7A4F4}" srcOrd="0" destOrd="0" presId="urn:microsoft.com/office/officeart/2008/layout/VerticalCurvedList"/>
    <dgm:cxn modelId="{7B34A4D3-705C-4EF6-B5D3-F6EC0D763116}" type="presParOf" srcId="{D6DC00AD-7891-4E52-B7EF-0527F2A29068}" destId="{50432707-860A-4A81-BC0B-F7C3AF732C3D}" srcOrd="7" destOrd="0" presId="urn:microsoft.com/office/officeart/2008/layout/VerticalCurvedList"/>
    <dgm:cxn modelId="{9B414D05-74BD-470D-9EE8-3DF418CB6A34}" type="presParOf" srcId="{D6DC00AD-7891-4E52-B7EF-0527F2A29068}" destId="{EA59C001-B8FB-4DC9-B650-4E910AB0C955}" srcOrd="8" destOrd="0" presId="urn:microsoft.com/office/officeart/2008/layout/VerticalCurvedList"/>
    <dgm:cxn modelId="{9C1E5239-4669-4ABB-9930-0EB63AB8FD02}" type="presParOf" srcId="{EA59C001-B8FB-4DC9-B650-4E910AB0C955}" destId="{298D9E6A-479D-4DAB-93B1-8DDC451E74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3- مدار السرطان </a:t>
          </a:r>
          <a:endParaRPr lang="en-US" sz="40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097ED7A4-8318-439D-841D-083A913260E0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</a:rPr>
            <a:t>درجتها صفر وتقسم الكرة الأضية إلى قسمين متساويين شمالا وجنوبا </a:t>
          </a:r>
          <a:endParaRPr lang="en-US" sz="2800" b="1" dirty="0">
            <a:solidFill>
              <a:schemeClr val="tx1"/>
            </a:solidFill>
          </a:endParaRPr>
        </a:p>
      </dgm:t>
    </dgm:pt>
    <dgm:pt modelId="{26E925B2-C7B0-4B82-84F4-9EC5D76F275E}" type="parTrans" cxnId="{85FB4360-145D-4B97-AA1D-92B236C94AC2}">
      <dgm:prSet/>
      <dgm:spPr/>
      <dgm:t>
        <a:bodyPr/>
        <a:lstStyle/>
        <a:p>
          <a:endParaRPr lang="en-US"/>
        </a:p>
      </dgm:t>
    </dgm:pt>
    <dgm:pt modelId="{B04D397D-E788-419B-B117-3AD5033B1B47}" type="sibTrans" cxnId="{85FB4360-145D-4B97-AA1D-92B236C94AC2}">
      <dgm:prSet/>
      <dgm:spPr/>
      <dgm:t>
        <a:bodyPr/>
        <a:lstStyle/>
        <a:p>
          <a:endParaRPr lang="en-US"/>
        </a:p>
      </dgm:t>
    </dgm:pt>
    <dgm:pt modelId="{93D390EA-AA0A-4E5C-9F0E-FB504D112B06}">
      <dgm:prSet phldrT="[Text]" custT="1"/>
      <dgm:spPr/>
      <dgm:t>
        <a:bodyPr/>
        <a:lstStyle/>
        <a:p>
          <a:pPr algn="ctr"/>
          <a:r>
            <a:rPr lang="ar-EG" sz="3600" b="1" dirty="0" smtClean="0">
              <a:solidFill>
                <a:schemeClr val="tx1"/>
              </a:solidFill>
            </a:rPr>
            <a:t>- دائرة الاستواء</a:t>
          </a:r>
          <a:r>
            <a:rPr lang="en-US" sz="3600" b="1" dirty="0" smtClean="0">
              <a:solidFill>
                <a:schemeClr val="tx1"/>
              </a:solidFill>
            </a:rPr>
            <a:t>3</a:t>
          </a:r>
          <a:endParaRPr lang="en-US" sz="3600" b="1" dirty="0">
            <a:solidFill>
              <a:schemeClr val="tx1"/>
            </a:solidFill>
          </a:endParaRPr>
        </a:p>
      </dgm:t>
    </dgm:pt>
    <dgm:pt modelId="{AE4DA076-0900-48B8-A3D0-8E19FD2DFF55}" type="parTrans" cxnId="{E1254BA1-8B1F-4369-B637-1DF67484A60A}">
      <dgm:prSet/>
      <dgm:spPr/>
      <dgm:t>
        <a:bodyPr/>
        <a:lstStyle/>
        <a:p>
          <a:endParaRPr lang="en-US"/>
        </a:p>
      </dgm:t>
    </dgm:pt>
    <dgm:pt modelId="{97C539E4-C8A4-4E02-AC10-8D66310AF4E0}" type="sibTrans" cxnId="{E1254BA1-8B1F-4369-B637-1DF67484A60A}">
      <dgm:prSet/>
      <dgm:spPr/>
      <dgm:t>
        <a:bodyPr/>
        <a:lstStyle/>
        <a:p>
          <a:endParaRPr lang="en-US"/>
        </a:p>
      </dgm:t>
    </dgm:pt>
    <dgm:pt modelId="{A77CAE29-E674-4175-B97B-595B631AF729}">
      <dgm:prSet phldrT="[Text]" custT="1"/>
      <dgm:spPr/>
      <dgm:t>
        <a:bodyPr/>
        <a:lstStyle/>
        <a:p>
          <a:pPr algn="ctr"/>
          <a:r>
            <a:rPr lang="ar-EG" sz="3600" b="1" dirty="0" smtClean="0">
              <a:solidFill>
                <a:schemeClr val="tx1"/>
              </a:solidFill>
            </a:rPr>
            <a:t>درجته 23,5 شمال دائرة الاستواء</a:t>
          </a:r>
          <a:endParaRPr lang="en-US" sz="3600" b="1" dirty="0">
            <a:solidFill>
              <a:schemeClr val="tx1"/>
            </a:solidFill>
          </a:endParaRPr>
        </a:p>
      </dgm:t>
    </dgm:pt>
    <dgm:pt modelId="{F89AC759-E7CB-46F8-A077-6F6FBF77DB8E}" type="parTrans" cxnId="{61B5855A-6CC9-4FA8-959D-479CEA1545B3}">
      <dgm:prSet/>
      <dgm:spPr/>
      <dgm:t>
        <a:bodyPr/>
        <a:lstStyle/>
        <a:p>
          <a:endParaRPr lang="en-US"/>
        </a:p>
      </dgm:t>
    </dgm:pt>
    <dgm:pt modelId="{4BC4FB09-C689-484A-BC37-B2EAE2E4B860}" type="sibTrans" cxnId="{61B5855A-6CC9-4FA8-959D-479CEA1545B3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AB8422-50FC-4D97-B0FA-6BA4FEA460B8}" type="pres">
      <dgm:prSet presAssocID="{097ED7A4-8318-439D-841D-083A913260E0}" presName="boxAndChildren" presStyleCnt="0"/>
      <dgm:spPr/>
    </dgm:pt>
    <dgm:pt modelId="{C5161EE9-C1F4-4120-994F-732B4A7F7DD9}" type="pres">
      <dgm:prSet presAssocID="{097ED7A4-8318-439D-841D-083A913260E0}" presName="parentTextBox" presStyleLbl="node1" presStyleIdx="0" presStyleCnt="4"/>
      <dgm:spPr/>
      <dgm:t>
        <a:bodyPr/>
        <a:lstStyle/>
        <a:p>
          <a:endParaRPr lang="en-US"/>
        </a:p>
      </dgm:t>
    </dgm:pt>
    <dgm:pt modelId="{854AB057-7849-46AC-B7E9-74071DF3F25E}" type="pres">
      <dgm:prSet presAssocID="{97C539E4-C8A4-4E02-AC10-8D66310AF4E0}" presName="sp" presStyleCnt="0"/>
      <dgm:spPr/>
    </dgm:pt>
    <dgm:pt modelId="{A4E1024C-C190-4A56-A856-10B482150B41}" type="pres">
      <dgm:prSet presAssocID="{93D390EA-AA0A-4E5C-9F0E-FB504D112B06}" presName="arrowAndChildren" presStyleCnt="0"/>
      <dgm:spPr/>
    </dgm:pt>
    <dgm:pt modelId="{94EACD40-7DED-4BA7-96EA-39B0A23E5ECA}" type="pres">
      <dgm:prSet presAssocID="{93D390EA-AA0A-4E5C-9F0E-FB504D112B06}" presName="parentTextArrow" presStyleLbl="node1" presStyleIdx="1" presStyleCnt="4" custLinFactNeighborY="-74"/>
      <dgm:spPr/>
      <dgm:t>
        <a:bodyPr/>
        <a:lstStyle/>
        <a:p>
          <a:endParaRPr lang="en-US"/>
        </a:p>
      </dgm:t>
    </dgm:pt>
    <dgm:pt modelId="{E3D566E0-C6B8-4BA0-9052-CCAA6C57E92A}" type="pres">
      <dgm:prSet presAssocID="{4BC4FB09-C689-484A-BC37-B2EAE2E4B860}" presName="sp" presStyleCnt="0"/>
      <dgm:spPr/>
    </dgm:pt>
    <dgm:pt modelId="{281A19FC-0D5D-4D06-9353-F814D3637E8F}" type="pres">
      <dgm:prSet presAssocID="{A77CAE29-E674-4175-B97B-595B631AF729}" presName="arrowAndChildren" presStyleCnt="0"/>
      <dgm:spPr/>
    </dgm:pt>
    <dgm:pt modelId="{D1E6680E-E2BC-45B9-8D75-733B5CB6EA59}" type="pres">
      <dgm:prSet presAssocID="{A77CAE29-E674-4175-B97B-595B631AF729}" presName="parentTextArrow" presStyleLbl="node1" presStyleIdx="2" presStyleCnt="4" custLinFactNeighborY="-74"/>
      <dgm:spPr/>
      <dgm:t>
        <a:bodyPr/>
        <a:lstStyle/>
        <a:p>
          <a:endParaRPr lang="en-US"/>
        </a:p>
      </dgm:t>
    </dgm:pt>
    <dgm:pt modelId="{2B560821-2D6A-4F82-A8F7-A82CAD417553}" type="pres">
      <dgm:prSet presAssocID="{6CA01B7E-E7C5-4EFE-95EA-416CFA1752DB}" presName="sp" presStyleCnt="0"/>
      <dgm:spPr/>
    </dgm:pt>
    <dgm:pt modelId="{D626F435-73E1-4063-BC27-1C898D353EEE}" type="pres">
      <dgm:prSet presAssocID="{349A4CF6-15CC-4306-B548-A1FDF02F60E4}" presName="arrowAndChildren" presStyleCnt="0"/>
      <dgm:spPr/>
    </dgm:pt>
    <dgm:pt modelId="{ADE4C874-623D-411F-9247-AE69F0858504}" type="pres">
      <dgm:prSet presAssocID="{349A4CF6-15CC-4306-B548-A1FDF02F60E4}" presName="parentTextArrow" presStyleLbl="node1" presStyleIdx="3" presStyleCnt="4" custLinFactNeighborY="-74"/>
      <dgm:spPr/>
      <dgm:t>
        <a:bodyPr/>
        <a:lstStyle/>
        <a:p>
          <a:endParaRPr lang="en-US"/>
        </a:p>
      </dgm:t>
    </dgm:pt>
  </dgm:ptLst>
  <dgm:cxnLst>
    <dgm:cxn modelId="{8300A688-27F2-4C87-9956-45658A0CA5BE}" type="presOf" srcId="{097ED7A4-8318-439D-841D-083A913260E0}" destId="{C5161EE9-C1F4-4120-994F-732B4A7F7DD9}" srcOrd="0" destOrd="0" presId="urn:microsoft.com/office/officeart/2005/8/layout/process4"/>
    <dgm:cxn modelId="{90B0B020-0628-4F47-B11F-B89574BC0AF4}" type="presOf" srcId="{93D390EA-AA0A-4E5C-9F0E-FB504D112B06}" destId="{94EACD40-7DED-4BA7-96EA-39B0A23E5ECA}" srcOrd="0" destOrd="0" presId="urn:microsoft.com/office/officeart/2005/8/layout/process4"/>
    <dgm:cxn modelId="{FC7F739F-C01F-4880-93BE-F29E51BCE396}" type="presOf" srcId="{A77CAE29-E674-4175-B97B-595B631AF729}" destId="{D1E6680E-E2BC-45B9-8D75-733B5CB6EA59}" srcOrd="0" destOrd="0" presId="urn:microsoft.com/office/officeart/2005/8/layout/process4"/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61B5855A-6CC9-4FA8-959D-479CEA1545B3}" srcId="{17D2725E-1D50-45BA-8708-F7CC00374CA8}" destId="{A77CAE29-E674-4175-B97B-595B631AF729}" srcOrd="1" destOrd="0" parTransId="{F89AC759-E7CB-46F8-A077-6F6FBF77DB8E}" sibTransId="{4BC4FB09-C689-484A-BC37-B2EAE2E4B860}"/>
    <dgm:cxn modelId="{85FB4360-145D-4B97-AA1D-92B236C94AC2}" srcId="{17D2725E-1D50-45BA-8708-F7CC00374CA8}" destId="{097ED7A4-8318-439D-841D-083A913260E0}" srcOrd="3" destOrd="0" parTransId="{26E925B2-C7B0-4B82-84F4-9EC5D76F275E}" sibTransId="{B04D397D-E788-419B-B117-3AD5033B1B47}"/>
    <dgm:cxn modelId="{87EE9AFD-E798-404E-BAA5-5333C9B258B6}" type="presOf" srcId="{17D2725E-1D50-45BA-8708-F7CC00374CA8}" destId="{26DDA1F9-A640-4CF8-8ECC-8BFC43751A63}" srcOrd="0" destOrd="0" presId="urn:microsoft.com/office/officeart/2005/8/layout/process4"/>
    <dgm:cxn modelId="{E1254BA1-8B1F-4369-B637-1DF67484A60A}" srcId="{17D2725E-1D50-45BA-8708-F7CC00374CA8}" destId="{93D390EA-AA0A-4E5C-9F0E-FB504D112B06}" srcOrd="2" destOrd="0" parTransId="{AE4DA076-0900-48B8-A3D0-8E19FD2DFF55}" sibTransId="{97C539E4-C8A4-4E02-AC10-8D66310AF4E0}"/>
    <dgm:cxn modelId="{02B7D1FF-1B2F-4631-82A6-1B50388DF571}" type="presOf" srcId="{349A4CF6-15CC-4306-B548-A1FDF02F60E4}" destId="{ADE4C874-623D-411F-9247-AE69F0858504}" srcOrd="0" destOrd="0" presId="urn:microsoft.com/office/officeart/2005/8/layout/process4"/>
    <dgm:cxn modelId="{A7C8D1F3-982B-41C2-916F-9BFA6C09E0D2}" type="presParOf" srcId="{26DDA1F9-A640-4CF8-8ECC-8BFC43751A63}" destId="{A6AB8422-50FC-4D97-B0FA-6BA4FEA460B8}" srcOrd="0" destOrd="0" presId="urn:microsoft.com/office/officeart/2005/8/layout/process4"/>
    <dgm:cxn modelId="{6CB803A6-1A77-496B-B7AB-D926FE007B03}" type="presParOf" srcId="{A6AB8422-50FC-4D97-B0FA-6BA4FEA460B8}" destId="{C5161EE9-C1F4-4120-994F-732B4A7F7DD9}" srcOrd="0" destOrd="0" presId="urn:microsoft.com/office/officeart/2005/8/layout/process4"/>
    <dgm:cxn modelId="{BAB1F6CB-6063-49FF-9940-E03A463BEB3E}" type="presParOf" srcId="{26DDA1F9-A640-4CF8-8ECC-8BFC43751A63}" destId="{854AB057-7849-46AC-B7E9-74071DF3F25E}" srcOrd="1" destOrd="0" presId="urn:microsoft.com/office/officeart/2005/8/layout/process4"/>
    <dgm:cxn modelId="{03B68402-5916-46F9-BB74-DE939D1767C2}" type="presParOf" srcId="{26DDA1F9-A640-4CF8-8ECC-8BFC43751A63}" destId="{A4E1024C-C190-4A56-A856-10B482150B41}" srcOrd="2" destOrd="0" presId="urn:microsoft.com/office/officeart/2005/8/layout/process4"/>
    <dgm:cxn modelId="{739084D5-83D5-400E-B1B0-0C15D7B9380E}" type="presParOf" srcId="{A4E1024C-C190-4A56-A856-10B482150B41}" destId="{94EACD40-7DED-4BA7-96EA-39B0A23E5ECA}" srcOrd="0" destOrd="0" presId="urn:microsoft.com/office/officeart/2005/8/layout/process4"/>
    <dgm:cxn modelId="{A8451C7D-631C-4B0E-A401-D87171130BFA}" type="presParOf" srcId="{26DDA1F9-A640-4CF8-8ECC-8BFC43751A63}" destId="{E3D566E0-C6B8-4BA0-9052-CCAA6C57E92A}" srcOrd="3" destOrd="0" presId="urn:microsoft.com/office/officeart/2005/8/layout/process4"/>
    <dgm:cxn modelId="{ACF46A37-CB8C-442A-BA98-23D197BC8457}" type="presParOf" srcId="{26DDA1F9-A640-4CF8-8ECC-8BFC43751A63}" destId="{281A19FC-0D5D-4D06-9353-F814D3637E8F}" srcOrd="4" destOrd="0" presId="urn:microsoft.com/office/officeart/2005/8/layout/process4"/>
    <dgm:cxn modelId="{44EBA8E0-3F32-49D4-B219-58E4E777E144}" type="presParOf" srcId="{281A19FC-0D5D-4D06-9353-F814D3637E8F}" destId="{D1E6680E-E2BC-45B9-8D75-733B5CB6EA59}" srcOrd="0" destOrd="0" presId="urn:microsoft.com/office/officeart/2005/8/layout/process4"/>
    <dgm:cxn modelId="{7970FFD4-3742-45C4-BB41-60D167D8185C}" type="presParOf" srcId="{26DDA1F9-A640-4CF8-8ECC-8BFC43751A63}" destId="{2B560821-2D6A-4F82-A8F7-A82CAD417553}" srcOrd="5" destOrd="0" presId="urn:microsoft.com/office/officeart/2005/8/layout/process4"/>
    <dgm:cxn modelId="{28BC5773-9A96-4DC1-B74C-0611E3EA0B32}" type="presParOf" srcId="{26DDA1F9-A640-4CF8-8ECC-8BFC43751A63}" destId="{D626F435-73E1-4063-BC27-1C898D353EEE}" srcOrd="6" destOrd="0" presId="urn:microsoft.com/office/officeart/2005/8/layout/process4"/>
    <dgm:cxn modelId="{A43CED59-8637-4BC8-9940-E92CE2DAC4C0}" type="presParOf" srcId="{D626F435-73E1-4063-BC27-1C898D353EEE}" destId="{ADE4C874-623D-411F-9247-AE69F08585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4- مدار الجدى </a:t>
          </a:r>
          <a:endParaRPr lang="en-US" sz="40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097ED7A4-8318-439D-841D-083A913260E0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درجتها 66,5 جنوب دائرة الاستواء</a:t>
          </a:r>
          <a:endParaRPr lang="en-US" sz="4000" b="1" dirty="0">
            <a:solidFill>
              <a:schemeClr val="tx1"/>
            </a:solidFill>
          </a:endParaRPr>
        </a:p>
      </dgm:t>
    </dgm:pt>
    <dgm:pt modelId="{26E925B2-C7B0-4B82-84F4-9EC5D76F275E}" type="parTrans" cxnId="{85FB4360-145D-4B97-AA1D-92B236C94AC2}">
      <dgm:prSet/>
      <dgm:spPr/>
      <dgm:t>
        <a:bodyPr/>
        <a:lstStyle/>
        <a:p>
          <a:endParaRPr lang="en-US"/>
        </a:p>
      </dgm:t>
    </dgm:pt>
    <dgm:pt modelId="{B04D397D-E788-419B-B117-3AD5033B1B47}" type="sibTrans" cxnId="{85FB4360-145D-4B97-AA1D-92B236C94AC2}">
      <dgm:prSet/>
      <dgm:spPr/>
      <dgm:t>
        <a:bodyPr/>
        <a:lstStyle/>
        <a:p>
          <a:endParaRPr lang="en-US"/>
        </a:p>
      </dgm:t>
    </dgm:pt>
    <dgm:pt modelId="{93D390EA-AA0A-4E5C-9F0E-FB504D112B06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5- الدائرة القطبية الجنوبية </a:t>
          </a:r>
          <a:endParaRPr lang="en-US" b="1" dirty="0">
            <a:solidFill>
              <a:schemeClr val="tx1"/>
            </a:solidFill>
          </a:endParaRPr>
        </a:p>
      </dgm:t>
    </dgm:pt>
    <dgm:pt modelId="{AE4DA076-0900-48B8-A3D0-8E19FD2DFF55}" type="parTrans" cxnId="{E1254BA1-8B1F-4369-B637-1DF67484A60A}">
      <dgm:prSet/>
      <dgm:spPr/>
      <dgm:t>
        <a:bodyPr/>
        <a:lstStyle/>
        <a:p>
          <a:endParaRPr lang="en-US"/>
        </a:p>
      </dgm:t>
    </dgm:pt>
    <dgm:pt modelId="{97C539E4-C8A4-4E02-AC10-8D66310AF4E0}" type="sibTrans" cxnId="{E1254BA1-8B1F-4369-B637-1DF67484A60A}">
      <dgm:prSet/>
      <dgm:spPr/>
      <dgm:t>
        <a:bodyPr/>
        <a:lstStyle/>
        <a:p>
          <a:endParaRPr lang="en-US"/>
        </a:p>
      </dgm:t>
    </dgm:pt>
    <dgm:pt modelId="{A77CAE29-E674-4175-B97B-595B631AF729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درجته 23,5 جنوب دائرة الاستواء</a:t>
          </a:r>
          <a:endParaRPr lang="en-US" b="1" dirty="0">
            <a:solidFill>
              <a:schemeClr val="tx1"/>
            </a:solidFill>
          </a:endParaRPr>
        </a:p>
      </dgm:t>
    </dgm:pt>
    <dgm:pt modelId="{F89AC759-E7CB-46F8-A077-6F6FBF77DB8E}" type="parTrans" cxnId="{61B5855A-6CC9-4FA8-959D-479CEA1545B3}">
      <dgm:prSet/>
      <dgm:spPr/>
      <dgm:t>
        <a:bodyPr/>
        <a:lstStyle/>
        <a:p>
          <a:endParaRPr lang="en-US"/>
        </a:p>
      </dgm:t>
    </dgm:pt>
    <dgm:pt modelId="{4BC4FB09-C689-484A-BC37-B2EAE2E4B860}" type="sibTrans" cxnId="{61B5855A-6CC9-4FA8-959D-479CEA1545B3}">
      <dgm:prSet/>
      <dgm:spPr/>
      <dgm:t>
        <a:bodyPr/>
        <a:lstStyle/>
        <a:p>
          <a:endParaRPr lang="en-US"/>
        </a:p>
      </dgm:t>
    </dgm:pt>
    <dgm:pt modelId="{E258DF16-1D2E-4311-980B-0A2550A18A31}" type="pres">
      <dgm:prSet presAssocID="{17D2725E-1D50-45BA-8708-F7CC00374C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DC00AD-7891-4E52-B7EF-0527F2A29068}" type="pres">
      <dgm:prSet presAssocID="{17D2725E-1D50-45BA-8708-F7CC00374CA8}" presName="Name1" presStyleCnt="0"/>
      <dgm:spPr/>
    </dgm:pt>
    <dgm:pt modelId="{041CD255-4000-4AD2-91BF-F1EC8A5C0CF0}" type="pres">
      <dgm:prSet presAssocID="{17D2725E-1D50-45BA-8708-F7CC00374CA8}" presName="cycle" presStyleCnt="0"/>
      <dgm:spPr/>
    </dgm:pt>
    <dgm:pt modelId="{B034C9A2-7D46-4B28-88C9-57FF42718686}" type="pres">
      <dgm:prSet presAssocID="{17D2725E-1D50-45BA-8708-F7CC00374CA8}" presName="srcNode" presStyleLbl="node1" presStyleIdx="0" presStyleCnt="4"/>
      <dgm:spPr/>
    </dgm:pt>
    <dgm:pt modelId="{0ADED3F6-D53A-4353-8462-072223DC8BCA}" type="pres">
      <dgm:prSet presAssocID="{17D2725E-1D50-45BA-8708-F7CC00374CA8}" presName="conn" presStyleLbl="parChTrans1D2" presStyleIdx="0" presStyleCnt="1"/>
      <dgm:spPr/>
      <dgm:t>
        <a:bodyPr/>
        <a:lstStyle/>
        <a:p>
          <a:endParaRPr lang="en-US"/>
        </a:p>
      </dgm:t>
    </dgm:pt>
    <dgm:pt modelId="{C0572829-B467-4156-9E36-653153543B97}" type="pres">
      <dgm:prSet presAssocID="{17D2725E-1D50-45BA-8708-F7CC00374CA8}" presName="extraNode" presStyleLbl="node1" presStyleIdx="0" presStyleCnt="4"/>
      <dgm:spPr/>
    </dgm:pt>
    <dgm:pt modelId="{8291B7BF-7F35-40A0-ACE8-5B97877ED78C}" type="pres">
      <dgm:prSet presAssocID="{17D2725E-1D50-45BA-8708-F7CC00374CA8}" presName="dstNode" presStyleLbl="node1" presStyleIdx="0" presStyleCnt="4"/>
      <dgm:spPr/>
    </dgm:pt>
    <dgm:pt modelId="{7A793E1A-C9C0-4AE6-9EE4-6EFE168C5229}" type="pres">
      <dgm:prSet presAssocID="{349A4CF6-15CC-4306-B548-A1FDF02F60E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2A4A5-55C9-45A5-9B7B-EF849A280D98}" type="pres">
      <dgm:prSet presAssocID="{349A4CF6-15CC-4306-B548-A1FDF02F60E4}" presName="accent_1" presStyleCnt="0"/>
      <dgm:spPr/>
    </dgm:pt>
    <dgm:pt modelId="{CD8F02DB-40CB-49EC-A2F3-126D04EDEED1}" type="pres">
      <dgm:prSet presAssocID="{349A4CF6-15CC-4306-B548-A1FDF02F60E4}" presName="accentRepeatNode" presStyleLbl="solidFgAcc1" presStyleIdx="0" presStyleCnt="4"/>
      <dgm:spPr/>
    </dgm:pt>
    <dgm:pt modelId="{86E00369-9E3C-4B1D-9FB0-9AA167C38265}" type="pres">
      <dgm:prSet presAssocID="{A77CAE29-E674-4175-B97B-595B631AF72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D33F8-B21A-4299-A36C-F5E5D8228E17}" type="pres">
      <dgm:prSet presAssocID="{A77CAE29-E674-4175-B97B-595B631AF729}" presName="accent_2" presStyleCnt="0"/>
      <dgm:spPr/>
    </dgm:pt>
    <dgm:pt modelId="{FE7A7DF4-752D-433D-AD89-7423683F41CF}" type="pres">
      <dgm:prSet presAssocID="{A77CAE29-E674-4175-B97B-595B631AF729}" presName="accentRepeatNode" presStyleLbl="solidFgAcc1" presStyleIdx="1" presStyleCnt="4"/>
      <dgm:spPr/>
    </dgm:pt>
    <dgm:pt modelId="{1CADEBEA-2E46-4995-BB12-A389E660750C}" type="pres">
      <dgm:prSet presAssocID="{93D390EA-AA0A-4E5C-9F0E-FB504D112B0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4AEF9-7484-4064-B528-D3D3326FAE88}" type="pres">
      <dgm:prSet presAssocID="{93D390EA-AA0A-4E5C-9F0E-FB504D112B06}" presName="accent_3" presStyleCnt="0"/>
      <dgm:spPr/>
    </dgm:pt>
    <dgm:pt modelId="{7C2F71F6-8857-46FC-9FDA-4F0532C7A4F4}" type="pres">
      <dgm:prSet presAssocID="{93D390EA-AA0A-4E5C-9F0E-FB504D112B06}" presName="accentRepeatNode" presStyleLbl="solidFgAcc1" presStyleIdx="2" presStyleCnt="4"/>
      <dgm:spPr/>
    </dgm:pt>
    <dgm:pt modelId="{50432707-860A-4A81-BC0B-F7C3AF732C3D}" type="pres">
      <dgm:prSet presAssocID="{097ED7A4-8318-439D-841D-083A913260E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9C001-B8FB-4DC9-B650-4E910AB0C955}" type="pres">
      <dgm:prSet presAssocID="{097ED7A4-8318-439D-841D-083A913260E0}" presName="accent_4" presStyleCnt="0"/>
      <dgm:spPr/>
    </dgm:pt>
    <dgm:pt modelId="{298D9E6A-479D-4DAB-93B1-8DDC451E7488}" type="pres">
      <dgm:prSet presAssocID="{097ED7A4-8318-439D-841D-083A913260E0}" presName="accentRepeatNode" presStyleLbl="solidFgAcc1" presStyleIdx="3" presStyleCnt="4"/>
      <dgm:spPr/>
    </dgm:pt>
  </dgm:ptLst>
  <dgm:cxnLst>
    <dgm:cxn modelId="{E1254BA1-8B1F-4369-B637-1DF67484A60A}" srcId="{17D2725E-1D50-45BA-8708-F7CC00374CA8}" destId="{93D390EA-AA0A-4E5C-9F0E-FB504D112B06}" srcOrd="2" destOrd="0" parTransId="{AE4DA076-0900-48B8-A3D0-8E19FD2DFF55}" sibTransId="{97C539E4-C8A4-4E02-AC10-8D66310AF4E0}"/>
    <dgm:cxn modelId="{8520CA64-B122-47B4-9F2B-4632CEEBB91C}" type="presOf" srcId="{17D2725E-1D50-45BA-8708-F7CC00374CA8}" destId="{E258DF16-1D2E-4311-980B-0A2550A18A31}" srcOrd="0" destOrd="0" presId="urn:microsoft.com/office/officeart/2008/layout/VerticalCurvedList"/>
    <dgm:cxn modelId="{CF838B5D-2939-4DF8-BBA8-177FEEBCB8FD}" type="presOf" srcId="{93D390EA-AA0A-4E5C-9F0E-FB504D112B06}" destId="{1CADEBEA-2E46-4995-BB12-A389E660750C}" srcOrd="0" destOrd="0" presId="urn:microsoft.com/office/officeart/2008/layout/VerticalCurvedList"/>
    <dgm:cxn modelId="{61B5855A-6CC9-4FA8-959D-479CEA1545B3}" srcId="{17D2725E-1D50-45BA-8708-F7CC00374CA8}" destId="{A77CAE29-E674-4175-B97B-595B631AF729}" srcOrd="1" destOrd="0" parTransId="{F89AC759-E7CB-46F8-A077-6F6FBF77DB8E}" sibTransId="{4BC4FB09-C689-484A-BC37-B2EAE2E4B860}"/>
    <dgm:cxn modelId="{85FB4360-145D-4B97-AA1D-92B236C94AC2}" srcId="{17D2725E-1D50-45BA-8708-F7CC00374CA8}" destId="{097ED7A4-8318-439D-841D-083A913260E0}" srcOrd="3" destOrd="0" parTransId="{26E925B2-C7B0-4B82-84F4-9EC5D76F275E}" sibTransId="{B04D397D-E788-419B-B117-3AD5033B1B47}"/>
    <dgm:cxn modelId="{C768359B-1D34-43F6-9486-95D1E83DC3CB}" type="presOf" srcId="{097ED7A4-8318-439D-841D-083A913260E0}" destId="{50432707-860A-4A81-BC0B-F7C3AF732C3D}" srcOrd="0" destOrd="0" presId="urn:microsoft.com/office/officeart/2008/layout/VerticalCurvedList"/>
    <dgm:cxn modelId="{E0896694-2CFC-4C42-B5B6-DF299D68791F}" type="presOf" srcId="{349A4CF6-15CC-4306-B548-A1FDF02F60E4}" destId="{7A793E1A-C9C0-4AE6-9EE4-6EFE168C5229}" srcOrd="0" destOrd="0" presId="urn:microsoft.com/office/officeart/2008/layout/VerticalCurvedList"/>
    <dgm:cxn modelId="{86D04BC9-93A4-4CCD-B4C1-83CF5FE35FB7}" type="presOf" srcId="{6CA01B7E-E7C5-4EFE-95EA-416CFA1752DB}" destId="{0ADED3F6-D53A-4353-8462-072223DC8BCA}" srcOrd="0" destOrd="0" presId="urn:microsoft.com/office/officeart/2008/layout/VerticalCurvedList"/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411D609E-8FE3-49BF-9976-39619D5279BF}" type="presOf" srcId="{A77CAE29-E674-4175-B97B-595B631AF729}" destId="{86E00369-9E3C-4B1D-9FB0-9AA167C38265}" srcOrd="0" destOrd="0" presId="urn:microsoft.com/office/officeart/2008/layout/VerticalCurvedList"/>
    <dgm:cxn modelId="{43420414-272A-45ED-84FB-010B362E5458}" type="presParOf" srcId="{E258DF16-1D2E-4311-980B-0A2550A18A31}" destId="{D6DC00AD-7891-4E52-B7EF-0527F2A29068}" srcOrd="0" destOrd="0" presId="urn:microsoft.com/office/officeart/2008/layout/VerticalCurvedList"/>
    <dgm:cxn modelId="{C4EE7425-2197-427A-8B10-CB3A52D097FC}" type="presParOf" srcId="{D6DC00AD-7891-4E52-B7EF-0527F2A29068}" destId="{041CD255-4000-4AD2-91BF-F1EC8A5C0CF0}" srcOrd="0" destOrd="0" presId="urn:microsoft.com/office/officeart/2008/layout/VerticalCurvedList"/>
    <dgm:cxn modelId="{4D5E56FB-3867-4F6B-BB8F-2AFBAF08023E}" type="presParOf" srcId="{041CD255-4000-4AD2-91BF-F1EC8A5C0CF0}" destId="{B034C9A2-7D46-4B28-88C9-57FF42718686}" srcOrd="0" destOrd="0" presId="urn:microsoft.com/office/officeart/2008/layout/VerticalCurvedList"/>
    <dgm:cxn modelId="{9B6D1348-6676-46A6-A575-B637BCF01A7F}" type="presParOf" srcId="{041CD255-4000-4AD2-91BF-F1EC8A5C0CF0}" destId="{0ADED3F6-D53A-4353-8462-072223DC8BCA}" srcOrd="1" destOrd="0" presId="urn:microsoft.com/office/officeart/2008/layout/VerticalCurvedList"/>
    <dgm:cxn modelId="{D7DF8E21-C03E-4559-BD21-56731AB6333F}" type="presParOf" srcId="{041CD255-4000-4AD2-91BF-F1EC8A5C0CF0}" destId="{C0572829-B467-4156-9E36-653153543B97}" srcOrd="2" destOrd="0" presId="urn:microsoft.com/office/officeart/2008/layout/VerticalCurvedList"/>
    <dgm:cxn modelId="{01228680-7AFB-4ADA-9FBC-F8FB3DC32B39}" type="presParOf" srcId="{041CD255-4000-4AD2-91BF-F1EC8A5C0CF0}" destId="{8291B7BF-7F35-40A0-ACE8-5B97877ED78C}" srcOrd="3" destOrd="0" presId="urn:microsoft.com/office/officeart/2008/layout/VerticalCurvedList"/>
    <dgm:cxn modelId="{4F8B5313-8A3D-415D-A2C6-999486336EF6}" type="presParOf" srcId="{D6DC00AD-7891-4E52-B7EF-0527F2A29068}" destId="{7A793E1A-C9C0-4AE6-9EE4-6EFE168C5229}" srcOrd="1" destOrd="0" presId="urn:microsoft.com/office/officeart/2008/layout/VerticalCurvedList"/>
    <dgm:cxn modelId="{252487AB-7A3B-496E-8E8B-C5B756971909}" type="presParOf" srcId="{D6DC00AD-7891-4E52-B7EF-0527F2A29068}" destId="{B192A4A5-55C9-45A5-9B7B-EF849A280D98}" srcOrd="2" destOrd="0" presId="urn:microsoft.com/office/officeart/2008/layout/VerticalCurvedList"/>
    <dgm:cxn modelId="{3DD8DE84-9498-4BD5-B833-6A7227DBB0BC}" type="presParOf" srcId="{B192A4A5-55C9-45A5-9B7B-EF849A280D98}" destId="{CD8F02DB-40CB-49EC-A2F3-126D04EDEED1}" srcOrd="0" destOrd="0" presId="urn:microsoft.com/office/officeart/2008/layout/VerticalCurvedList"/>
    <dgm:cxn modelId="{6C69CE9B-7564-48EC-AA39-0C078882B086}" type="presParOf" srcId="{D6DC00AD-7891-4E52-B7EF-0527F2A29068}" destId="{86E00369-9E3C-4B1D-9FB0-9AA167C38265}" srcOrd="3" destOrd="0" presId="urn:microsoft.com/office/officeart/2008/layout/VerticalCurvedList"/>
    <dgm:cxn modelId="{9CDD3542-499E-4D75-81CC-AB201AB15A83}" type="presParOf" srcId="{D6DC00AD-7891-4E52-B7EF-0527F2A29068}" destId="{F33D33F8-B21A-4299-A36C-F5E5D8228E17}" srcOrd="4" destOrd="0" presId="urn:microsoft.com/office/officeart/2008/layout/VerticalCurvedList"/>
    <dgm:cxn modelId="{53F2C66D-B33A-4F81-9E90-FC228FF70879}" type="presParOf" srcId="{F33D33F8-B21A-4299-A36C-F5E5D8228E17}" destId="{FE7A7DF4-752D-433D-AD89-7423683F41CF}" srcOrd="0" destOrd="0" presId="urn:microsoft.com/office/officeart/2008/layout/VerticalCurvedList"/>
    <dgm:cxn modelId="{52E66D40-FA35-4ECA-9EA7-560A937E491D}" type="presParOf" srcId="{D6DC00AD-7891-4E52-B7EF-0527F2A29068}" destId="{1CADEBEA-2E46-4995-BB12-A389E660750C}" srcOrd="5" destOrd="0" presId="urn:microsoft.com/office/officeart/2008/layout/VerticalCurvedList"/>
    <dgm:cxn modelId="{DA5BBB4A-9880-482F-AE43-678F21F82779}" type="presParOf" srcId="{D6DC00AD-7891-4E52-B7EF-0527F2A29068}" destId="{DC84AEF9-7484-4064-B528-D3D3326FAE88}" srcOrd="6" destOrd="0" presId="urn:microsoft.com/office/officeart/2008/layout/VerticalCurvedList"/>
    <dgm:cxn modelId="{34695DD4-7B02-4B14-B662-8C6F7AFD730F}" type="presParOf" srcId="{DC84AEF9-7484-4064-B528-D3D3326FAE88}" destId="{7C2F71F6-8857-46FC-9FDA-4F0532C7A4F4}" srcOrd="0" destOrd="0" presId="urn:microsoft.com/office/officeart/2008/layout/VerticalCurvedList"/>
    <dgm:cxn modelId="{7B34A4D3-705C-4EF6-B5D3-F6EC0D763116}" type="presParOf" srcId="{D6DC00AD-7891-4E52-B7EF-0527F2A29068}" destId="{50432707-860A-4A81-BC0B-F7C3AF732C3D}" srcOrd="7" destOrd="0" presId="urn:microsoft.com/office/officeart/2008/layout/VerticalCurvedList"/>
    <dgm:cxn modelId="{9B414D05-74BD-470D-9EE8-3DF418CB6A34}" type="presParOf" srcId="{D6DC00AD-7891-4E52-B7EF-0527F2A29068}" destId="{EA59C001-B8FB-4DC9-B650-4E910AB0C955}" srcOrd="8" destOrd="0" presId="urn:microsoft.com/office/officeart/2008/layout/VerticalCurvedList"/>
    <dgm:cxn modelId="{9C1E5239-4669-4ABB-9930-0EB63AB8FD02}" type="presParOf" srcId="{EA59C001-B8FB-4DC9-B650-4E910AB0C955}" destId="{298D9E6A-479D-4DAB-93B1-8DDC451E74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6- نقطة القطب الجنوبى </a:t>
          </a:r>
          <a:endParaRPr lang="en-US" sz="40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A77CAE29-E674-4175-B97B-595B631AF729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درجتها 90 جنوب دائرة الاستواء </a:t>
          </a:r>
          <a:endParaRPr lang="en-US" sz="4000" b="1" dirty="0">
            <a:solidFill>
              <a:schemeClr val="tx1"/>
            </a:solidFill>
          </a:endParaRPr>
        </a:p>
      </dgm:t>
    </dgm:pt>
    <dgm:pt modelId="{F89AC759-E7CB-46F8-A077-6F6FBF77DB8E}" type="parTrans" cxnId="{61B5855A-6CC9-4FA8-959D-479CEA1545B3}">
      <dgm:prSet/>
      <dgm:spPr/>
      <dgm:t>
        <a:bodyPr/>
        <a:lstStyle/>
        <a:p>
          <a:endParaRPr lang="en-US"/>
        </a:p>
      </dgm:t>
    </dgm:pt>
    <dgm:pt modelId="{4BC4FB09-C689-484A-BC37-B2EAE2E4B860}" type="sibTrans" cxnId="{61B5855A-6CC9-4FA8-959D-479CEA1545B3}">
      <dgm:prSet/>
      <dgm:spPr/>
      <dgm:t>
        <a:bodyPr/>
        <a:lstStyle/>
        <a:p>
          <a:endParaRPr lang="en-US"/>
        </a:p>
      </dgm:t>
    </dgm:pt>
    <dgm:pt modelId="{E258DF16-1D2E-4311-980B-0A2550A18A31}" type="pres">
      <dgm:prSet presAssocID="{17D2725E-1D50-45BA-8708-F7CC00374C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DC00AD-7891-4E52-B7EF-0527F2A29068}" type="pres">
      <dgm:prSet presAssocID="{17D2725E-1D50-45BA-8708-F7CC00374CA8}" presName="Name1" presStyleCnt="0"/>
      <dgm:spPr/>
    </dgm:pt>
    <dgm:pt modelId="{041CD255-4000-4AD2-91BF-F1EC8A5C0CF0}" type="pres">
      <dgm:prSet presAssocID="{17D2725E-1D50-45BA-8708-F7CC00374CA8}" presName="cycle" presStyleCnt="0"/>
      <dgm:spPr/>
    </dgm:pt>
    <dgm:pt modelId="{B034C9A2-7D46-4B28-88C9-57FF42718686}" type="pres">
      <dgm:prSet presAssocID="{17D2725E-1D50-45BA-8708-F7CC00374CA8}" presName="srcNode" presStyleLbl="node1" presStyleIdx="0" presStyleCnt="2"/>
      <dgm:spPr/>
    </dgm:pt>
    <dgm:pt modelId="{0ADED3F6-D53A-4353-8462-072223DC8BCA}" type="pres">
      <dgm:prSet presAssocID="{17D2725E-1D50-45BA-8708-F7CC00374CA8}" presName="conn" presStyleLbl="parChTrans1D2" presStyleIdx="0" presStyleCnt="1"/>
      <dgm:spPr/>
      <dgm:t>
        <a:bodyPr/>
        <a:lstStyle/>
        <a:p>
          <a:endParaRPr lang="en-US"/>
        </a:p>
      </dgm:t>
    </dgm:pt>
    <dgm:pt modelId="{C0572829-B467-4156-9E36-653153543B97}" type="pres">
      <dgm:prSet presAssocID="{17D2725E-1D50-45BA-8708-F7CC00374CA8}" presName="extraNode" presStyleLbl="node1" presStyleIdx="0" presStyleCnt="2"/>
      <dgm:spPr/>
    </dgm:pt>
    <dgm:pt modelId="{8291B7BF-7F35-40A0-ACE8-5B97877ED78C}" type="pres">
      <dgm:prSet presAssocID="{17D2725E-1D50-45BA-8708-F7CC00374CA8}" presName="dstNode" presStyleLbl="node1" presStyleIdx="0" presStyleCnt="2"/>
      <dgm:spPr/>
    </dgm:pt>
    <dgm:pt modelId="{7A793E1A-C9C0-4AE6-9EE4-6EFE168C5229}" type="pres">
      <dgm:prSet presAssocID="{349A4CF6-15CC-4306-B548-A1FDF02F60E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2A4A5-55C9-45A5-9B7B-EF849A280D98}" type="pres">
      <dgm:prSet presAssocID="{349A4CF6-15CC-4306-B548-A1FDF02F60E4}" presName="accent_1" presStyleCnt="0"/>
      <dgm:spPr/>
    </dgm:pt>
    <dgm:pt modelId="{CD8F02DB-40CB-49EC-A2F3-126D04EDEED1}" type="pres">
      <dgm:prSet presAssocID="{349A4CF6-15CC-4306-B548-A1FDF02F60E4}" presName="accentRepeatNode" presStyleLbl="solidFgAcc1" presStyleIdx="0" presStyleCnt="2"/>
      <dgm:spPr/>
    </dgm:pt>
    <dgm:pt modelId="{86E00369-9E3C-4B1D-9FB0-9AA167C38265}" type="pres">
      <dgm:prSet presAssocID="{A77CAE29-E674-4175-B97B-595B631AF72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D33F8-B21A-4299-A36C-F5E5D8228E17}" type="pres">
      <dgm:prSet presAssocID="{A77CAE29-E674-4175-B97B-595B631AF729}" presName="accent_2" presStyleCnt="0"/>
      <dgm:spPr/>
    </dgm:pt>
    <dgm:pt modelId="{FE7A7DF4-752D-433D-AD89-7423683F41CF}" type="pres">
      <dgm:prSet presAssocID="{A77CAE29-E674-4175-B97B-595B631AF729}" presName="accentRepeatNode" presStyleLbl="solidFgAcc1" presStyleIdx="1" presStyleCnt="2"/>
      <dgm:spPr/>
    </dgm:pt>
  </dgm:ptLst>
  <dgm:cxnLst>
    <dgm:cxn modelId="{61B5855A-6CC9-4FA8-959D-479CEA1545B3}" srcId="{17D2725E-1D50-45BA-8708-F7CC00374CA8}" destId="{A77CAE29-E674-4175-B97B-595B631AF729}" srcOrd="1" destOrd="0" parTransId="{F89AC759-E7CB-46F8-A077-6F6FBF77DB8E}" sibTransId="{4BC4FB09-C689-484A-BC37-B2EAE2E4B860}"/>
    <dgm:cxn modelId="{E0896694-2CFC-4C42-B5B6-DF299D68791F}" type="presOf" srcId="{349A4CF6-15CC-4306-B548-A1FDF02F60E4}" destId="{7A793E1A-C9C0-4AE6-9EE4-6EFE168C5229}" srcOrd="0" destOrd="0" presId="urn:microsoft.com/office/officeart/2008/layout/VerticalCurvedList"/>
    <dgm:cxn modelId="{411D609E-8FE3-49BF-9976-39619D5279BF}" type="presOf" srcId="{A77CAE29-E674-4175-B97B-595B631AF729}" destId="{86E00369-9E3C-4B1D-9FB0-9AA167C38265}" srcOrd="0" destOrd="0" presId="urn:microsoft.com/office/officeart/2008/layout/VerticalCurvedList"/>
    <dgm:cxn modelId="{86D04BC9-93A4-4CCD-B4C1-83CF5FE35FB7}" type="presOf" srcId="{6CA01B7E-E7C5-4EFE-95EA-416CFA1752DB}" destId="{0ADED3F6-D53A-4353-8462-072223DC8BCA}" srcOrd="0" destOrd="0" presId="urn:microsoft.com/office/officeart/2008/layout/VerticalCurvedList"/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8520CA64-B122-47B4-9F2B-4632CEEBB91C}" type="presOf" srcId="{17D2725E-1D50-45BA-8708-F7CC00374CA8}" destId="{E258DF16-1D2E-4311-980B-0A2550A18A31}" srcOrd="0" destOrd="0" presId="urn:microsoft.com/office/officeart/2008/layout/VerticalCurvedList"/>
    <dgm:cxn modelId="{43420414-272A-45ED-84FB-010B362E5458}" type="presParOf" srcId="{E258DF16-1D2E-4311-980B-0A2550A18A31}" destId="{D6DC00AD-7891-4E52-B7EF-0527F2A29068}" srcOrd="0" destOrd="0" presId="urn:microsoft.com/office/officeart/2008/layout/VerticalCurvedList"/>
    <dgm:cxn modelId="{C4EE7425-2197-427A-8B10-CB3A52D097FC}" type="presParOf" srcId="{D6DC00AD-7891-4E52-B7EF-0527F2A29068}" destId="{041CD255-4000-4AD2-91BF-F1EC8A5C0CF0}" srcOrd="0" destOrd="0" presId="urn:microsoft.com/office/officeart/2008/layout/VerticalCurvedList"/>
    <dgm:cxn modelId="{4D5E56FB-3867-4F6B-BB8F-2AFBAF08023E}" type="presParOf" srcId="{041CD255-4000-4AD2-91BF-F1EC8A5C0CF0}" destId="{B034C9A2-7D46-4B28-88C9-57FF42718686}" srcOrd="0" destOrd="0" presId="urn:microsoft.com/office/officeart/2008/layout/VerticalCurvedList"/>
    <dgm:cxn modelId="{9B6D1348-6676-46A6-A575-B637BCF01A7F}" type="presParOf" srcId="{041CD255-4000-4AD2-91BF-F1EC8A5C0CF0}" destId="{0ADED3F6-D53A-4353-8462-072223DC8BCA}" srcOrd="1" destOrd="0" presId="urn:microsoft.com/office/officeart/2008/layout/VerticalCurvedList"/>
    <dgm:cxn modelId="{D7DF8E21-C03E-4559-BD21-56731AB6333F}" type="presParOf" srcId="{041CD255-4000-4AD2-91BF-F1EC8A5C0CF0}" destId="{C0572829-B467-4156-9E36-653153543B97}" srcOrd="2" destOrd="0" presId="urn:microsoft.com/office/officeart/2008/layout/VerticalCurvedList"/>
    <dgm:cxn modelId="{01228680-7AFB-4ADA-9FBC-F8FB3DC32B39}" type="presParOf" srcId="{041CD255-4000-4AD2-91BF-F1EC8A5C0CF0}" destId="{8291B7BF-7F35-40A0-ACE8-5B97877ED78C}" srcOrd="3" destOrd="0" presId="urn:microsoft.com/office/officeart/2008/layout/VerticalCurvedList"/>
    <dgm:cxn modelId="{4F8B5313-8A3D-415D-A2C6-999486336EF6}" type="presParOf" srcId="{D6DC00AD-7891-4E52-B7EF-0527F2A29068}" destId="{7A793E1A-C9C0-4AE6-9EE4-6EFE168C5229}" srcOrd="1" destOrd="0" presId="urn:microsoft.com/office/officeart/2008/layout/VerticalCurvedList"/>
    <dgm:cxn modelId="{252487AB-7A3B-496E-8E8B-C5B756971909}" type="presParOf" srcId="{D6DC00AD-7891-4E52-B7EF-0527F2A29068}" destId="{B192A4A5-55C9-45A5-9B7B-EF849A280D98}" srcOrd="2" destOrd="0" presId="urn:microsoft.com/office/officeart/2008/layout/VerticalCurvedList"/>
    <dgm:cxn modelId="{3DD8DE84-9498-4BD5-B833-6A7227DBB0BC}" type="presParOf" srcId="{B192A4A5-55C9-45A5-9B7B-EF849A280D98}" destId="{CD8F02DB-40CB-49EC-A2F3-126D04EDEED1}" srcOrd="0" destOrd="0" presId="urn:microsoft.com/office/officeart/2008/layout/VerticalCurvedList"/>
    <dgm:cxn modelId="{6C69CE9B-7564-48EC-AA39-0C078882B086}" type="presParOf" srcId="{D6DC00AD-7891-4E52-B7EF-0527F2A29068}" destId="{86E00369-9E3C-4B1D-9FB0-9AA167C38265}" srcOrd="3" destOrd="0" presId="urn:microsoft.com/office/officeart/2008/layout/VerticalCurvedList"/>
    <dgm:cxn modelId="{9CDD3542-499E-4D75-81CC-AB201AB15A83}" type="presParOf" srcId="{D6DC00AD-7891-4E52-B7EF-0527F2A29068}" destId="{F33D33F8-B21A-4299-A36C-F5E5D8228E17}" srcOrd="4" destOrd="0" presId="urn:microsoft.com/office/officeart/2008/layout/VerticalCurvedList"/>
    <dgm:cxn modelId="{53F2C66D-B33A-4F81-9E90-FC228FF70879}" type="presParOf" srcId="{F33D33F8-B21A-4299-A36C-F5E5D8228E17}" destId="{FE7A7DF4-752D-433D-AD89-7423683F41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9A4CF6-15CC-4306-B548-A1FDF02F60E4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تقسيم الأرض إلى مناطق حرارية والتعرف على أحوال المناخ من حيث درجة الحرارة والرياح والأمطار</a:t>
          </a:r>
          <a:endParaRPr lang="en-US" sz="3200" b="1" dirty="0">
            <a:solidFill>
              <a:schemeClr val="tx1"/>
            </a:solidFill>
          </a:endParaRPr>
        </a:p>
      </dgm:t>
    </dgm:pt>
    <dgm:pt modelId="{C3BABA74-8439-4695-812F-412CB8D4E14B}" type="parTrans" cxnId="{4F8546A6-28C4-452F-B989-2E7C298C8C4A}">
      <dgm:prSet/>
      <dgm:spPr/>
      <dgm:t>
        <a:bodyPr/>
        <a:lstStyle/>
        <a:p>
          <a:endParaRPr lang="en-US"/>
        </a:p>
      </dgm:t>
    </dgm:pt>
    <dgm:pt modelId="{6CA01B7E-E7C5-4EFE-95EA-416CFA1752DB}" type="sibTrans" cxnId="{4F8546A6-28C4-452F-B989-2E7C298C8C4A}">
      <dgm:prSet/>
      <dgm:spPr/>
      <dgm:t>
        <a:bodyPr/>
        <a:lstStyle/>
        <a:p>
          <a:endParaRPr lang="en-US"/>
        </a:p>
      </dgm:t>
    </dgm:pt>
    <dgm:pt modelId="{93D390EA-AA0A-4E5C-9F0E-FB504D112B06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3- تحديد موضع الإنسان على سطح الأرض شمالا وجنوبا </a:t>
          </a:r>
          <a:endParaRPr lang="en-US" b="1" dirty="0">
            <a:solidFill>
              <a:schemeClr val="tx1"/>
            </a:solidFill>
          </a:endParaRPr>
        </a:p>
      </dgm:t>
    </dgm:pt>
    <dgm:pt modelId="{AE4DA076-0900-48B8-A3D0-8E19FD2DFF55}" type="parTrans" cxnId="{E1254BA1-8B1F-4369-B637-1DF67484A60A}">
      <dgm:prSet/>
      <dgm:spPr/>
      <dgm:t>
        <a:bodyPr/>
        <a:lstStyle/>
        <a:p>
          <a:endParaRPr lang="en-US"/>
        </a:p>
      </dgm:t>
    </dgm:pt>
    <dgm:pt modelId="{97C539E4-C8A4-4E02-AC10-8D66310AF4E0}" type="sibTrans" cxnId="{E1254BA1-8B1F-4369-B637-1DF67484A60A}">
      <dgm:prSet/>
      <dgm:spPr/>
      <dgm:t>
        <a:bodyPr/>
        <a:lstStyle/>
        <a:p>
          <a:endParaRPr lang="en-US"/>
        </a:p>
      </dgm:t>
    </dgm:pt>
    <dgm:pt modelId="{A77CAE29-E674-4175-B97B-595B631AF729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2- تحديد مواقع المدن والبلدان بالاشتراك مع خطوط الطول </a:t>
          </a:r>
          <a:endParaRPr lang="en-US" b="1" dirty="0">
            <a:solidFill>
              <a:schemeClr val="tx1"/>
            </a:solidFill>
          </a:endParaRPr>
        </a:p>
      </dgm:t>
    </dgm:pt>
    <dgm:pt modelId="{F89AC759-E7CB-46F8-A077-6F6FBF77DB8E}" type="parTrans" cxnId="{61B5855A-6CC9-4FA8-959D-479CEA1545B3}">
      <dgm:prSet/>
      <dgm:spPr/>
      <dgm:t>
        <a:bodyPr/>
        <a:lstStyle/>
        <a:p>
          <a:endParaRPr lang="en-US"/>
        </a:p>
      </dgm:t>
    </dgm:pt>
    <dgm:pt modelId="{4BC4FB09-C689-484A-BC37-B2EAE2E4B860}" type="sibTrans" cxnId="{61B5855A-6CC9-4FA8-959D-479CEA1545B3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DE6ACB-E014-4178-88CD-2A4179041EF3}" type="pres">
      <dgm:prSet presAssocID="{93D390EA-AA0A-4E5C-9F0E-FB504D112B06}" presName="boxAndChildren" presStyleCnt="0"/>
      <dgm:spPr/>
    </dgm:pt>
    <dgm:pt modelId="{3C0938BF-A717-4E62-BDF9-C2DC6D9E4262}" type="pres">
      <dgm:prSet presAssocID="{93D390EA-AA0A-4E5C-9F0E-FB504D112B06}" presName="parentTextBox" presStyleLbl="node1" presStyleIdx="0" presStyleCnt="3"/>
      <dgm:spPr/>
      <dgm:t>
        <a:bodyPr/>
        <a:lstStyle/>
        <a:p>
          <a:endParaRPr lang="en-US"/>
        </a:p>
      </dgm:t>
    </dgm:pt>
    <dgm:pt modelId="{E3D566E0-C6B8-4BA0-9052-CCAA6C57E92A}" type="pres">
      <dgm:prSet presAssocID="{4BC4FB09-C689-484A-BC37-B2EAE2E4B860}" presName="sp" presStyleCnt="0"/>
      <dgm:spPr/>
    </dgm:pt>
    <dgm:pt modelId="{281A19FC-0D5D-4D06-9353-F814D3637E8F}" type="pres">
      <dgm:prSet presAssocID="{A77CAE29-E674-4175-B97B-595B631AF729}" presName="arrowAndChildren" presStyleCnt="0"/>
      <dgm:spPr/>
    </dgm:pt>
    <dgm:pt modelId="{D1E6680E-E2BC-45B9-8D75-733B5CB6EA59}" type="pres">
      <dgm:prSet presAssocID="{A77CAE29-E674-4175-B97B-595B631AF729}" presName="parentTextArrow" presStyleLbl="node1" presStyleIdx="1" presStyleCnt="3" custLinFactNeighborY="-74"/>
      <dgm:spPr/>
      <dgm:t>
        <a:bodyPr/>
        <a:lstStyle/>
        <a:p>
          <a:endParaRPr lang="en-US"/>
        </a:p>
      </dgm:t>
    </dgm:pt>
    <dgm:pt modelId="{2B560821-2D6A-4F82-A8F7-A82CAD417553}" type="pres">
      <dgm:prSet presAssocID="{6CA01B7E-E7C5-4EFE-95EA-416CFA1752DB}" presName="sp" presStyleCnt="0"/>
      <dgm:spPr/>
    </dgm:pt>
    <dgm:pt modelId="{D626F435-73E1-4063-BC27-1C898D353EEE}" type="pres">
      <dgm:prSet presAssocID="{349A4CF6-15CC-4306-B548-A1FDF02F60E4}" presName="arrowAndChildren" presStyleCnt="0"/>
      <dgm:spPr/>
    </dgm:pt>
    <dgm:pt modelId="{ADE4C874-623D-411F-9247-AE69F0858504}" type="pres">
      <dgm:prSet presAssocID="{349A4CF6-15CC-4306-B548-A1FDF02F60E4}" presName="parentTextArrow" presStyleLbl="node1" presStyleIdx="2" presStyleCnt="3" custLinFactNeighborY="-74"/>
      <dgm:spPr/>
      <dgm:t>
        <a:bodyPr/>
        <a:lstStyle/>
        <a:p>
          <a:endParaRPr lang="en-US"/>
        </a:p>
      </dgm:t>
    </dgm:pt>
  </dgm:ptLst>
  <dgm:cxnLst>
    <dgm:cxn modelId="{D1D36F03-D768-4325-93CE-66550F0B641D}" type="presOf" srcId="{17D2725E-1D50-45BA-8708-F7CC00374CA8}" destId="{26DDA1F9-A640-4CF8-8ECC-8BFC43751A63}" srcOrd="0" destOrd="0" presId="urn:microsoft.com/office/officeart/2005/8/layout/process4"/>
    <dgm:cxn modelId="{EEC8B8B3-461D-484B-9916-0300543A8833}" type="presOf" srcId="{93D390EA-AA0A-4E5C-9F0E-FB504D112B06}" destId="{3C0938BF-A717-4E62-BDF9-C2DC6D9E4262}" srcOrd="0" destOrd="0" presId="urn:microsoft.com/office/officeart/2005/8/layout/process4"/>
    <dgm:cxn modelId="{096F3544-DF92-4758-B970-6152F3ADEEED}" type="presOf" srcId="{A77CAE29-E674-4175-B97B-595B631AF729}" destId="{D1E6680E-E2BC-45B9-8D75-733B5CB6EA59}" srcOrd="0" destOrd="0" presId="urn:microsoft.com/office/officeart/2005/8/layout/process4"/>
    <dgm:cxn modelId="{61B5855A-6CC9-4FA8-959D-479CEA1545B3}" srcId="{17D2725E-1D50-45BA-8708-F7CC00374CA8}" destId="{A77CAE29-E674-4175-B97B-595B631AF729}" srcOrd="1" destOrd="0" parTransId="{F89AC759-E7CB-46F8-A077-6F6FBF77DB8E}" sibTransId="{4BC4FB09-C689-484A-BC37-B2EAE2E4B860}"/>
    <dgm:cxn modelId="{8C2E0E9C-A692-4BC4-A4A5-104B0CF7F6F9}" type="presOf" srcId="{349A4CF6-15CC-4306-B548-A1FDF02F60E4}" destId="{ADE4C874-623D-411F-9247-AE69F0858504}" srcOrd="0" destOrd="0" presId="urn:microsoft.com/office/officeart/2005/8/layout/process4"/>
    <dgm:cxn modelId="{E1254BA1-8B1F-4369-B637-1DF67484A60A}" srcId="{17D2725E-1D50-45BA-8708-F7CC00374CA8}" destId="{93D390EA-AA0A-4E5C-9F0E-FB504D112B06}" srcOrd="2" destOrd="0" parTransId="{AE4DA076-0900-48B8-A3D0-8E19FD2DFF55}" sibTransId="{97C539E4-C8A4-4E02-AC10-8D66310AF4E0}"/>
    <dgm:cxn modelId="{4F8546A6-28C4-452F-B989-2E7C298C8C4A}" srcId="{17D2725E-1D50-45BA-8708-F7CC00374CA8}" destId="{349A4CF6-15CC-4306-B548-A1FDF02F60E4}" srcOrd="0" destOrd="0" parTransId="{C3BABA74-8439-4695-812F-412CB8D4E14B}" sibTransId="{6CA01B7E-E7C5-4EFE-95EA-416CFA1752DB}"/>
    <dgm:cxn modelId="{A53EF72D-B1E7-4BBE-A5DE-384BC9571362}" type="presParOf" srcId="{26DDA1F9-A640-4CF8-8ECC-8BFC43751A63}" destId="{82DE6ACB-E014-4178-88CD-2A4179041EF3}" srcOrd="0" destOrd="0" presId="urn:microsoft.com/office/officeart/2005/8/layout/process4"/>
    <dgm:cxn modelId="{E137C730-EB00-4496-89D7-1406DAF8466D}" type="presParOf" srcId="{82DE6ACB-E014-4178-88CD-2A4179041EF3}" destId="{3C0938BF-A717-4E62-BDF9-C2DC6D9E4262}" srcOrd="0" destOrd="0" presId="urn:microsoft.com/office/officeart/2005/8/layout/process4"/>
    <dgm:cxn modelId="{F207DC0B-3635-4AA9-9E1B-67B8D25EDC02}" type="presParOf" srcId="{26DDA1F9-A640-4CF8-8ECC-8BFC43751A63}" destId="{E3D566E0-C6B8-4BA0-9052-CCAA6C57E92A}" srcOrd="1" destOrd="0" presId="urn:microsoft.com/office/officeart/2005/8/layout/process4"/>
    <dgm:cxn modelId="{76B98EC4-53FB-4A51-8EDE-687C67893F3C}" type="presParOf" srcId="{26DDA1F9-A640-4CF8-8ECC-8BFC43751A63}" destId="{281A19FC-0D5D-4D06-9353-F814D3637E8F}" srcOrd="2" destOrd="0" presId="urn:microsoft.com/office/officeart/2005/8/layout/process4"/>
    <dgm:cxn modelId="{CE3AC551-2915-43E4-8C46-64AF56D563AC}" type="presParOf" srcId="{281A19FC-0D5D-4D06-9353-F814D3637E8F}" destId="{D1E6680E-E2BC-45B9-8D75-733B5CB6EA59}" srcOrd="0" destOrd="0" presId="urn:microsoft.com/office/officeart/2005/8/layout/process4"/>
    <dgm:cxn modelId="{32769ABA-975A-4F83-B18D-83086C74B7A2}" type="presParOf" srcId="{26DDA1F9-A640-4CF8-8ECC-8BFC43751A63}" destId="{2B560821-2D6A-4F82-A8F7-A82CAD417553}" srcOrd="3" destOrd="0" presId="urn:microsoft.com/office/officeart/2005/8/layout/process4"/>
    <dgm:cxn modelId="{2B0B7588-6742-4D3F-87C5-D751D3F74472}" type="presParOf" srcId="{26DDA1F9-A640-4CF8-8ECC-8BFC43751A63}" destId="{D626F435-73E1-4063-BC27-1C898D353EEE}" srcOrd="4" destOrd="0" presId="urn:microsoft.com/office/officeart/2005/8/layout/process4"/>
    <dgm:cxn modelId="{6D4BEB2A-409B-4357-82CA-B40B5F796077}" type="presParOf" srcId="{D626F435-73E1-4063-BC27-1C898D353EEE}" destId="{ADE4C874-623D-411F-9247-AE69F08585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D295DB-A7F9-4DC3-A769-071EA8DB7B62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عندما نسير على الأرض فإنها تبدو منبسطة ولا يظهر فيها أى انحناء </a:t>
          </a:r>
          <a:endParaRPr lang="en-US" sz="3600" b="1" dirty="0">
            <a:solidFill>
              <a:schemeClr val="tx1"/>
            </a:solidFill>
          </a:endParaRPr>
        </a:p>
      </dgm:t>
    </dgm:pt>
    <dgm:pt modelId="{A723926D-BD01-4031-82F9-A048B1873A4A}" type="parTrans" cxnId="{619CE020-D4EC-4A0B-869F-95635D569E18}">
      <dgm:prSet/>
      <dgm:spPr/>
      <dgm:t>
        <a:bodyPr/>
        <a:lstStyle/>
        <a:p>
          <a:endParaRPr lang="en-US"/>
        </a:p>
      </dgm:t>
    </dgm:pt>
    <dgm:pt modelId="{332DE13D-45F3-427D-92B5-0BA97E3BD952}" type="sibTrans" cxnId="{619CE020-D4EC-4A0B-869F-95635D569E18}">
      <dgm:prSet/>
      <dgm:spPr/>
      <dgm:t>
        <a:bodyPr/>
        <a:lstStyle/>
        <a:p>
          <a:endParaRPr lang="en-US"/>
        </a:p>
      </dgm:t>
    </dgm:pt>
    <dgm:pt modelId="{AA4D2466-A248-4B5E-ACC5-9A64E6F55939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لأننا لا نرى إلا مساحة صغيرة جدا من سطح الأرض </a:t>
          </a:r>
          <a:endParaRPr lang="en-US" sz="3200" b="1" dirty="0">
            <a:solidFill>
              <a:schemeClr val="tx1"/>
            </a:solidFill>
          </a:endParaRPr>
        </a:p>
      </dgm:t>
    </dgm:pt>
    <dgm:pt modelId="{AC46D351-C699-4D2C-9B7B-C8451A83B072}" type="parTrans" cxnId="{4AC40C56-A38F-4BAD-BDB0-97ED73306170}">
      <dgm:prSet/>
      <dgm:spPr/>
      <dgm:t>
        <a:bodyPr/>
        <a:lstStyle/>
        <a:p>
          <a:endParaRPr lang="en-US"/>
        </a:p>
      </dgm:t>
    </dgm:pt>
    <dgm:pt modelId="{41F4159D-4A0F-4811-B8C1-CEF9BB9D34B9}" type="sibTrans" cxnId="{4AC40C56-A38F-4BAD-BDB0-97ED73306170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F58C6-4AF2-4F16-9856-2F99B4DDABB3}" type="pres">
      <dgm:prSet presAssocID="{AA4D2466-A248-4B5E-ACC5-9A64E6F55939}" presName="boxAndChildren" presStyleCnt="0"/>
      <dgm:spPr/>
    </dgm:pt>
    <dgm:pt modelId="{F3FC9B87-0996-4F8E-83C9-2CF35BFCA982}" type="pres">
      <dgm:prSet presAssocID="{AA4D2466-A248-4B5E-ACC5-9A64E6F55939}" presName="parentTextBox" presStyleLbl="node1" presStyleIdx="0" presStyleCnt="2"/>
      <dgm:spPr/>
      <dgm:t>
        <a:bodyPr/>
        <a:lstStyle/>
        <a:p>
          <a:endParaRPr lang="en-US"/>
        </a:p>
      </dgm:t>
    </dgm:pt>
    <dgm:pt modelId="{D367C6F5-B574-4385-BE4D-FEB857BEC609}" type="pres">
      <dgm:prSet presAssocID="{332DE13D-45F3-427D-92B5-0BA97E3BD952}" presName="sp" presStyleCnt="0"/>
      <dgm:spPr/>
    </dgm:pt>
    <dgm:pt modelId="{B21A668B-FBB3-4FFB-86D9-35F95DA7AD85}" type="pres">
      <dgm:prSet presAssocID="{34D295DB-A7F9-4DC3-A769-071EA8DB7B62}" presName="arrowAndChildren" presStyleCnt="0"/>
      <dgm:spPr/>
    </dgm:pt>
    <dgm:pt modelId="{DE47F34C-418D-4EBB-864A-F2D8CB3B3B0F}" type="pres">
      <dgm:prSet presAssocID="{34D295DB-A7F9-4DC3-A769-071EA8DB7B62}" presName="parentTextArrow" presStyleLbl="node1" presStyleIdx="1" presStyleCnt="2" custLinFactNeighborX="-2023" custLinFactNeighborY="-74"/>
      <dgm:spPr/>
      <dgm:t>
        <a:bodyPr/>
        <a:lstStyle/>
        <a:p>
          <a:endParaRPr lang="en-US"/>
        </a:p>
      </dgm:t>
    </dgm:pt>
  </dgm:ptLst>
  <dgm:cxnLst>
    <dgm:cxn modelId="{6201AACF-DA6C-45C2-B398-E6B053973580}" type="presOf" srcId="{AA4D2466-A248-4B5E-ACC5-9A64E6F55939}" destId="{F3FC9B87-0996-4F8E-83C9-2CF35BFCA982}" srcOrd="0" destOrd="0" presId="urn:microsoft.com/office/officeart/2005/8/layout/process4"/>
    <dgm:cxn modelId="{619CE020-D4EC-4A0B-869F-95635D569E18}" srcId="{17D2725E-1D50-45BA-8708-F7CC00374CA8}" destId="{34D295DB-A7F9-4DC3-A769-071EA8DB7B62}" srcOrd="0" destOrd="0" parTransId="{A723926D-BD01-4031-82F9-A048B1873A4A}" sibTransId="{332DE13D-45F3-427D-92B5-0BA97E3BD952}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D2D72585-A62E-4641-9EB6-A2088165E7E9}" type="presOf" srcId="{34D295DB-A7F9-4DC3-A769-071EA8DB7B62}" destId="{DE47F34C-418D-4EBB-864A-F2D8CB3B3B0F}" srcOrd="0" destOrd="0" presId="urn:microsoft.com/office/officeart/2005/8/layout/process4"/>
    <dgm:cxn modelId="{4AC40C56-A38F-4BAD-BDB0-97ED73306170}" srcId="{17D2725E-1D50-45BA-8708-F7CC00374CA8}" destId="{AA4D2466-A248-4B5E-ACC5-9A64E6F55939}" srcOrd="1" destOrd="0" parTransId="{AC46D351-C699-4D2C-9B7B-C8451A83B072}" sibTransId="{41F4159D-4A0F-4811-B8C1-CEF9BB9D34B9}"/>
    <dgm:cxn modelId="{3160FF93-4143-4D12-9DF1-ABB17D9C06A9}" type="presParOf" srcId="{26DDA1F9-A640-4CF8-8ECC-8BFC43751A63}" destId="{D01F58C6-4AF2-4F16-9856-2F99B4DDABB3}" srcOrd="0" destOrd="0" presId="urn:microsoft.com/office/officeart/2005/8/layout/process4"/>
    <dgm:cxn modelId="{1525E22C-8842-485E-9D0D-44493CB8B2A2}" type="presParOf" srcId="{D01F58C6-4AF2-4F16-9856-2F99B4DDABB3}" destId="{F3FC9B87-0996-4F8E-83C9-2CF35BFCA982}" srcOrd="0" destOrd="0" presId="urn:microsoft.com/office/officeart/2005/8/layout/process4"/>
    <dgm:cxn modelId="{8EDEF3C3-7A2D-4CC1-95B3-700C4F9C84FA}" type="presParOf" srcId="{26DDA1F9-A640-4CF8-8ECC-8BFC43751A63}" destId="{D367C6F5-B574-4385-BE4D-FEB857BEC609}" srcOrd="1" destOrd="0" presId="urn:microsoft.com/office/officeart/2005/8/layout/process4"/>
    <dgm:cxn modelId="{C8C7F6AA-461C-40FD-ABF8-BD53857E1E7B}" type="presParOf" srcId="{26DDA1F9-A640-4CF8-8ECC-8BFC43751A63}" destId="{B21A668B-FBB3-4FFB-86D9-35F95DA7AD85}" srcOrd="2" destOrd="0" presId="urn:microsoft.com/office/officeart/2005/8/layout/process4"/>
    <dgm:cxn modelId="{8131E520-F3DE-49C0-BAEF-30118C58C465}" type="presParOf" srcId="{B21A668B-FBB3-4FFB-86D9-35F95DA7AD85}" destId="{DE47F34C-418D-4EBB-864A-F2D8CB3B3B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D295DB-A7F9-4DC3-A769-071EA8DB7B62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لكن الحقيقة أن الأرض سطحها منحن وتشبه الكرة تقريبا فى شكلها </a:t>
          </a:r>
          <a:endParaRPr lang="en-US" sz="4000" b="1" dirty="0">
            <a:solidFill>
              <a:schemeClr val="tx1"/>
            </a:solidFill>
          </a:endParaRPr>
        </a:p>
      </dgm:t>
    </dgm:pt>
    <dgm:pt modelId="{A723926D-BD01-4031-82F9-A048B1873A4A}" type="parTrans" cxnId="{619CE020-D4EC-4A0B-869F-95635D569E18}">
      <dgm:prSet/>
      <dgm:spPr/>
      <dgm:t>
        <a:bodyPr/>
        <a:lstStyle/>
        <a:p>
          <a:endParaRPr lang="en-US"/>
        </a:p>
      </dgm:t>
    </dgm:pt>
    <dgm:pt modelId="{332DE13D-45F3-427D-92B5-0BA97E3BD952}" type="sibTrans" cxnId="{619CE020-D4EC-4A0B-869F-95635D569E18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DB547-A4B8-47B5-9BA9-CACF07287782}" type="pres">
      <dgm:prSet presAssocID="{34D295DB-A7F9-4DC3-A769-071EA8DB7B62}" presName="boxAndChildren" presStyleCnt="0"/>
      <dgm:spPr/>
    </dgm:pt>
    <dgm:pt modelId="{2A5ABEBF-6775-4767-B8D6-E489C2F34C61}" type="pres">
      <dgm:prSet presAssocID="{34D295DB-A7F9-4DC3-A769-071EA8DB7B62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7C7ECAA0-B6B4-4CD7-8BDD-EB7FF5D46C6F}" type="presOf" srcId="{34D295DB-A7F9-4DC3-A769-071EA8DB7B62}" destId="{2A5ABEBF-6775-4767-B8D6-E489C2F34C61}" srcOrd="0" destOrd="0" presId="urn:microsoft.com/office/officeart/2005/8/layout/process4"/>
    <dgm:cxn modelId="{619CE020-D4EC-4A0B-869F-95635D569E18}" srcId="{17D2725E-1D50-45BA-8708-F7CC00374CA8}" destId="{34D295DB-A7F9-4DC3-A769-071EA8DB7B62}" srcOrd="0" destOrd="0" parTransId="{A723926D-BD01-4031-82F9-A048B1873A4A}" sibTransId="{332DE13D-45F3-427D-92B5-0BA97E3BD952}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392290B5-E09E-4CFC-A296-8F01489D1B3D}" type="presParOf" srcId="{26DDA1F9-A640-4CF8-8ECC-8BFC43751A63}" destId="{E78DB547-A4B8-47B5-9BA9-CACF07287782}" srcOrd="0" destOrd="0" presId="urn:microsoft.com/office/officeart/2005/8/layout/process4"/>
    <dgm:cxn modelId="{584F6E32-0FBC-4F5C-9A8D-7FE1B7B241A9}" type="presParOf" srcId="{E78DB547-A4B8-47B5-9BA9-CACF07287782}" destId="{2A5ABEBF-6775-4767-B8D6-E489C2F34C6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D295DB-A7F9-4DC3-A769-071EA8DB7B62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تسقط أشعة الشمس على الأرض بشكل عمودى </a:t>
          </a:r>
          <a:endParaRPr lang="en-US" sz="3600" b="1" dirty="0">
            <a:solidFill>
              <a:schemeClr val="tx1"/>
            </a:solidFill>
          </a:endParaRPr>
        </a:p>
      </dgm:t>
    </dgm:pt>
    <dgm:pt modelId="{A723926D-BD01-4031-82F9-A048B1873A4A}" type="parTrans" cxnId="{619CE020-D4EC-4A0B-869F-95635D569E18}">
      <dgm:prSet/>
      <dgm:spPr/>
      <dgm:t>
        <a:bodyPr/>
        <a:lstStyle/>
        <a:p>
          <a:endParaRPr lang="en-US"/>
        </a:p>
      </dgm:t>
    </dgm:pt>
    <dgm:pt modelId="{332DE13D-45F3-427D-92B5-0BA97E3BD952}" type="sibTrans" cxnId="{619CE020-D4EC-4A0B-869F-95635D569E18}">
      <dgm:prSet/>
      <dgm:spPr/>
      <dgm:t>
        <a:bodyPr/>
        <a:lstStyle/>
        <a:p>
          <a:endParaRPr lang="en-US"/>
        </a:p>
      </dgm:t>
    </dgm:pt>
    <dgm:pt modelId="{AA4D2466-A248-4B5E-ACC5-9A64E6F55939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مما أدى إلى  ذلك عدم تنوع المناخ , والكائنات الحية وبالتالى عدم تنوع البيئات</a:t>
          </a:r>
          <a:endParaRPr lang="en-US" sz="3200" b="1" dirty="0">
            <a:solidFill>
              <a:schemeClr val="tx1"/>
            </a:solidFill>
          </a:endParaRPr>
        </a:p>
      </dgm:t>
    </dgm:pt>
    <dgm:pt modelId="{AC46D351-C699-4D2C-9B7B-C8451A83B072}" type="parTrans" cxnId="{4AC40C56-A38F-4BAD-BDB0-97ED73306170}">
      <dgm:prSet/>
      <dgm:spPr/>
      <dgm:t>
        <a:bodyPr/>
        <a:lstStyle/>
        <a:p>
          <a:endParaRPr lang="en-US"/>
        </a:p>
      </dgm:t>
    </dgm:pt>
    <dgm:pt modelId="{41F4159D-4A0F-4811-B8C1-CEF9BB9D34B9}" type="sibTrans" cxnId="{4AC40C56-A38F-4BAD-BDB0-97ED73306170}">
      <dgm:prSet/>
      <dgm:spPr/>
      <dgm:t>
        <a:bodyPr/>
        <a:lstStyle/>
        <a:p>
          <a:endParaRPr lang="en-US"/>
        </a:p>
      </dgm:t>
    </dgm:pt>
    <dgm:pt modelId="{18C6D832-47CE-43DB-B402-6147A662FF3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تسقط أشعة الشمس على كل سطح الأرض فى وقت واحد </a:t>
          </a:r>
          <a:endParaRPr lang="en-US" b="1" dirty="0">
            <a:solidFill>
              <a:schemeClr val="tx1"/>
            </a:solidFill>
          </a:endParaRPr>
        </a:p>
      </dgm:t>
    </dgm:pt>
    <dgm:pt modelId="{B3036001-397B-48CD-9804-C7D448DB41FD}" type="parTrans" cxnId="{A68B939E-9BBD-4E3B-B2D6-E577C19B0104}">
      <dgm:prSet/>
      <dgm:spPr/>
      <dgm:t>
        <a:bodyPr/>
        <a:lstStyle/>
        <a:p>
          <a:endParaRPr lang="en-US"/>
        </a:p>
      </dgm:t>
    </dgm:pt>
    <dgm:pt modelId="{872A6355-4658-447B-AC99-27E51A6EF1C1}" type="sibTrans" cxnId="{A68B939E-9BBD-4E3B-B2D6-E577C19B0104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F58C6-4AF2-4F16-9856-2F99B4DDABB3}" type="pres">
      <dgm:prSet presAssocID="{AA4D2466-A248-4B5E-ACC5-9A64E6F55939}" presName="boxAndChildren" presStyleCnt="0"/>
      <dgm:spPr/>
    </dgm:pt>
    <dgm:pt modelId="{F3FC9B87-0996-4F8E-83C9-2CF35BFCA982}" type="pres">
      <dgm:prSet presAssocID="{AA4D2466-A248-4B5E-ACC5-9A64E6F55939}" presName="parentTextBox" presStyleLbl="node1" presStyleIdx="0" presStyleCnt="3"/>
      <dgm:spPr/>
      <dgm:t>
        <a:bodyPr/>
        <a:lstStyle/>
        <a:p>
          <a:endParaRPr lang="en-US"/>
        </a:p>
      </dgm:t>
    </dgm:pt>
    <dgm:pt modelId="{88D0648D-814F-4C02-8F08-BADBA9DA5AED}" type="pres">
      <dgm:prSet presAssocID="{872A6355-4658-447B-AC99-27E51A6EF1C1}" presName="sp" presStyleCnt="0"/>
      <dgm:spPr/>
    </dgm:pt>
    <dgm:pt modelId="{B1734552-E6A7-47D9-800B-A7E3A9815CAD}" type="pres">
      <dgm:prSet presAssocID="{18C6D832-47CE-43DB-B402-6147A662FF37}" presName="arrowAndChildren" presStyleCnt="0"/>
      <dgm:spPr/>
    </dgm:pt>
    <dgm:pt modelId="{3CDBE552-674C-460C-B63C-087E3E96E9C6}" type="pres">
      <dgm:prSet presAssocID="{18C6D832-47CE-43DB-B402-6147A662FF37}" presName="parentTextArrow" presStyleLbl="node1" presStyleIdx="1" presStyleCnt="3" custLinFactNeighborX="-2023" custLinFactNeighborY="-74"/>
      <dgm:spPr/>
      <dgm:t>
        <a:bodyPr/>
        <a:lstStyle/>
        <a:p>
          <a:endParaRPr lang="en-US"/>
        </a:p>
      </dgm:t>
    </dgm:pt>
    <dgm:pt modelId="{D367C6F5-B574-4385-BE4D-FEB857BEC609}" type="pres">
      <dgm:prSet presAssocID="{332DE13D-45F3-427D-92B5-0BA97E3BD952}" presName="sp" presStyleCnt="0"/>
      <dgm:spPr/>
    </dgm:pt>
    <dgm:pt modelId="{B21A668B-FBB3-4FFB-86D9-35F95DA7AD85}" type="pres">
      <dgm:prSet presAssocID="{34D295DB-A7F9-4DC3-A769-071EA8DB7B62}" presName="arrowAndChildren" presStyleCnt="0"/>
      <dgm:spPr/>
    </dgm:pt>
    <dgm:pt modelId="{DE47F34C-418D-4EBB-864A-F2D8CB3B3B0F}" type="pres">
      <dgm:prSet presAssocID="{34D295DB-A7F9-4DC3-A769-071EA8DB7B62}" presName="parentTextArrow" presStyleLbl="node1" presStyleIdx="2" presStyleCnt="3" custLinFactNeighborX="-2023" custLinFactNeighborY="-74"/>
      <dgm:spPr/>
      <dgm:t>
        <a:bodyPr/>
        <a:lstStyle/>
        <a:p>
          <a:endParaRPr lang="en-US"/>
        </a:p>
      </dgm:t>
    </dgm:pt>
  </dgm:ptLst>
  <dgm:cxnLst>
    <dgm:cxn modelId="{6201AACF-DA6C-45C2-B398-E6B053973580}" type="presOf" srcId="{AA4D2466-A248-4B5E-ACC5-9A64E6F55939}" destId="{F3FC9B87-0996-4F8E-83C9-2CF35BFCA982}" srcOrd="0" destOrd="0" presId="urn:microsoft.com/office/officeart/2005/8/layout/process4"/>
    <dgm:cxn modelId="{D2D72585-A62E-4641-9EB6-A2088165E7E9}" type="presOf" srcId="{34D295DB-A7F9-4DC3-A769-071EA8DB7B62}" destId="{DE47F34C-418D-4EBB-864A-F2D8CB3B3B0F}" srcOrd="0" destOrd="0" presId="urn:microsoft.com/office/officeart/2005/8/layout/process4"/>
    <dgm:cxn modelId="{A68B939E-9BBD-4E3B-B2D6-E577C19B0104}" srcId="{17D2725E-1D50-45BA-8708-F7CC00374CA8}" destId="{18C6D832-47CE-43DB-B402-6147A662FF37}" srcOrd="1" destOrd="0" parTransId="{B3036001-397B-48CD-9804-C7D448DB41FD}" sibTransId="{872A6355-4658-447B-AC99-27E51A6EF1C1}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95624768-EBC2-46F0-BAF2-814D1C9D677B}" type="presOf" srcId="{18C6D832-47CE-43DB-B402-6147A662FF37}" destId="{3CDBE552-674C-460C-B63C-087E3E96E9C6}" srcOrd="0" destOrd="0" presId="urn:microsoft.com/office/officeart/2005/8/layout/process4"/>
    <dgm:cxn modelId="{619CE020-D4EC-4A0B-869F-95635D569E18}" srcId="{17D2725E-1D50-45BA-8708-F7CC00374CA8}" destId="{34D295DB-A7F9-4DC3-A769-071EA8DB7B62}" srcOrd="0" destOrd="0" parTransId="{A723926D-BD01-4031-82F9-A048B1873A4A}" sibTransId="{332DE13D-45F3-427D-92B5-0BA97E3BD952}"/>
    <dgm:cxn modelId="{4AC40C56-A38F-4BAD-BDB0-97ED73306170}" srcId="{17D2725E-1D50-45BA-8708-F7CC00374CA8}" destId="{AA4D2466-A248-4B5E-ACC5-9A64E6F55939}" srcOrd="2" destOrd="0" parTransId="{AC46D351-C699-4D2C-9B7B-C8451A83B072}" sibTransId="{41F4159D-4A0F-4811-B8C1-CEF9BB9D34B9}"/>
    <dgm:cxn modelId="{3160FF93-4143-4D12-9DF1-ABB17D9C06A9}" type="presParOf" srcId="{26DDA1F9-A640-4CF8-8ECC-8BFC43751A63}" destId="{D01F58C6-4AF2-4F16-9856-2F99B4DDABB3}" srcOrd="0" destOrd="0" presId="urn:microsoft.com/office/officeart/2005/8/layout/process4"/>
    <dgm:cxn modelId="{1525E22C-8842-485E-9D0D-44493CB8B2A2}" type="presParOf" srcId="{D01F58C6-4AF2-4F16-9856-2F99B4DDABB3}" destId="{F3FC9B87-0996-4F8E-83C9-2CF35BFCA982}" srcOrd="0" destOrd="0" presId="urn:microsoft.com/office/officeart/2005/8/layout/process4"/>
    <dgm:cxn modelId="{F05F40F6-B11C-4AD0-948C-6F1254B50573}" type="presParOf" srcId="{26DDA1F9-A640-4CF8-8ECC-8BFC43751A63}" destId="{88D0648D-814F-4C02-8F08-BADBA9DA5AED}" srcOrd="1" destOrd="0" presId="urn:microsoft.com/office/officeart/2005/8/layout/process4"/>
    <dgm:cxn modelId="{9FF4B9C2-1C0F-472D-A65A-1EC276FDA7F5}" type="presParOf" srcId="{26DDA1F9-A640-4CF8-8ECC-8BFC43751A63}" destId="{B1734552-E6A7-47D9-800B-A7E3A9815CAD}" srcOrd="2" destOrd="0" presId="urn:microsoft.com/office/officeart/2005/8/layout/process4"/>
    <dgm:cxn modelId="{FB8BA9FD-334D-46AD-9913-6933114385B9}" type="presParOf" srcId="{B1734552-E6A7-47D9-800B-A7E3A9815CAD}" destId="{3CDBE552-674C-460C-B63C-087E3E96E9C6}" srcOrd="0" destOrd="0" presId="urn:microsoft.com/office/officeart/2005/8/layout/process4"/>
    <dgm:cxn modelId="{8EDEF3C3-7A2D-4CC1-95B3-700C4F9C84FA}" type="presParOf" srcId="{26DDA1F9-A640-4CF8-8ECC-8BFC43751A63}" destId="{D367C6F5-B574-4385-BE4D-FEB857BEC609}" srcOrd="3" destOrd="0" presId="urn:microsoft.com/office/officeart/2005/8/layout/process4"/>
    <dgm:cxn modelId="{C8C7F6AA-461C-40FD-ABF8-BD53857E1E7B}" type="presParOf" srcId="{26DDA1F9-A640-4CF8-8ECC-8BFC43751A63}" destId="{B21A668B-FBB3-4FFB-86D9-35F95DA7AD85}" srcOrd="4" destOrd="0" presId="urn:microsoft.com/office/officeart/2005/8/layout/process4"/>
    <dgm:cxn modelId="{8131E520-F3DE-49C0-BAEF-30118C58C465}" type="presParOf" srcId="{B21A668B-FBB3-4FFB-86D9-35F95DA7AD85}" destId="{DE47F34C-418D-4EBB-864A-F2D8CB3B3B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D295DB-A7F9-4DC3-A769-071EA8DB7B62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تسقط أشعة الشمس على أجزاء ولا تسقط على أجزاء منها .</a:t>
          </a:r>
          <a:endParaRPr lang="en-US" sz="3600" b="1" dirty="0">
            <a:solidFill>
              <a:schemeClr val="tx1"/>
            </a:solidFill>
          </a:endParaRPr>
        </a:p>
      </dgm:t>
    </dgm:pt>
    <dgm:pt modelId="{A723926D-BD01-4031-82F9-A048B1873A4A}" type="parTrans" cxnId="{619CE020-D4EC-4A0B-869F-95635D569E18}">
      <dgm:prSet/>
      <dgm:spPr/>
      <dgm:t>
        <a:bodyPr/>
        <a:lstStyle/>
        <a:p>
          <a:endParaRPr lang="en-US"/>
        </a:p>
      </dgm:t>
    </dgm:pt>
    <dgm:pt modelId="{332DE13D-45F3-427D-92B5-0BA97E3BD952}" type="sibTrans" cxnId="{619CE020-D4EC-4A0B-869F-95635D569E18}">
      <dgm:prSet/>
      <dgm:spPr/>
      <dgm:t>
        <a:bodyPr/>
        <a:lstStyle/>
        <a:p>
          <a:endParaRPr lang="en-US"/>
        </a:p>
      </dgm:t>
    </dgm:pt>
    <dgm:pt modelId="{AA4D2466-A248-4B5E-ACC5-9A64E6F55939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مما أدى إلى تنوع المناخ وبالتالى تنوع النبات والكائنات الحية وهذا التنوع من نعم الله</a:t>
          </a:r>
          <a:endParaRPr lang="en-US" sz="3200" b="1" dirty="0">
            <a:solidFill>
              <a:schemeClr val="tx1"/>
            </a:solidFill>
          </a:endParaRPr>
        </a:p>
      </dgm:t>
    </dgm:pt>
    <dgm:pt modelId="{AC46D351-C699-4D2C-9B7B-C8451A83B072}" type="parTrans" cxnId="{4AC40C56-A38F-4BAD-BDB0-97ED73306170}">
      <dgm:prSet/>
      <dgm:spPr/>
      <dgm:t>
        <a:bodyPr/>
        <a:lstStyle/>
        <a:p>
          <a:endParaRPr lang="en-US"/>
        </a:p>
      </dgm:t>
    </dgm:pt>
    <dgm:pt modelId="{41F4159D-4A0F-4811-B8C1-CEF9BB9D34B9}" type="sibTrans" cxnId="{4AC40C56-A38F-4BAD-BDB0-97ED73306170}">
      <dgm:prSet/>
      <dgm:spPr/>
      <dgm:t>
        <a:bodyPr/>
        <a:lstStyle/>
        <a:p>
          <a:endParaRPr lang="en-US"/>
        </a:p>
      </dgm:t>
    </dgm:pt>
    <dgm:pt modelId="{18C6D832-47CE-43DB-B402-6147A662FF3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اختلاف زاوية سقوط أشعة الشمس على سطح الأرض من مكان لأخر </a:t>
          </a:r>
          <a:endParaRPr lang="en-US" b="1" dirty="0">
            <a:solidFill>
              <a:schemeClr val="tx1"/>
            </a:solidFill>
          </a:endParaRPr>
        </a:p>
      </dgm:t>
    </dgm:pt>
    <dgm:pt modelId="{B3036001-397B-48CD-9804-C7D448DB41FD}" type="parTrans" cxnId="{A68B939E-9BBD-4E3B-B2D6-E577C19B0104}">
      <dgm:prSet/>
      <dgm:spPr/>
      <dgm:t>
        <a:bodyPr/>
        <a:lstStyle/>
        <a:p>
          <a:endParaRPr lang="en-US"/>
        </a:p>
      </dgm:t>
    </dgm:pt>
    <dgm:pt modelId="{872A6355-4658-447B-AC99-27E51A6EF1C1}" type="sibTrans" cxnId="{A68B939E-9BBD-4E3B-B2D6-E577C19B0104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F58C6-4AF2-4F16-9856-2F99B4DDABB3}" type="pres">
      <dgm:prSet presAssocID="{AA4D2466-A248-4B5E-ACC5-9A64E6F55939}" presName="boxAndChildren" presStyleCnt="0"/>
      <dgm:spPr/>
    </dgm:pt>
    <dgm:pt modelId="{F3FC9B87-0996-4F8E-83C9-2CF35BFCA982}" type="pres">
      <dgm:prSet presAssocID="{AA4D2466-A248-4B5E-ACC5-9A64E6F55939}" presName="parentTextBox" presStyleLbl="node1" presStyleIdx="0" presStyleCnt="3"/>
      <dgm:spPr/>
      <dgm:t>
        <a:bodyPr/>
        <a:lstStyle/>
        <a:p>
          <a:endParaRPr lang="en-US"/>
        </a:p>
      </dgm:t>
    </dgm:pt>
    <dgm:pt modelId="{88D0648D-814F-4C02-8F08-BADBA9DA5AED}" type="pres">
      <dgm:prSet presAssocID="{872A6355-4658-447B-AC99-27E51A6EF1C1}" presName="sp" presStyleCnt="0"/>
      <dgm:spPr/>
    </dgm:pt>
    <dgm:pt modelId="{B1734552-E6A7-47D9-800B-A7E3A9815CAD}" type="pres">
      <dgm:prSet presAssocID="{18C6D832-47CE-43DB-B402-6147A662FF37}" presName="arrowAndChildren" presStyleCnt="0"/>
      <dgm:spPr/>
    </dgm:pt>
    <dgm:pt modelId="{3CDBE552-674C-460C-B63C-087E3E96E9C6}" type="pres">
      <dgm:prSet presAssocID="{18C6D832-47CE-43DB-B402-6147A662FF37}" presName="parentTextArrow" presStyleLbl="node1" presStyleIdx="1" presStyleCnt="3" custLinFactNeighborX="-2023" custLinFactNeighborY="-74"/>
      <dgm:spPr/>
      <dgm:t>
        <a:bodyPr/>
        <a:lstStyle/>
        <a:p>
          <a:endParaRPr lang="en-US"/>
        </a:p>
      </dgm:t>
    </dgm:pt>
    <dgm:pt modelId="{D367C6F5-B574-4385-BE4D-FEB857BEC609}" type="pres">
      <dgm:prSet presAssocID="{332DE13D-45F3-427D-92B5-0BA97E3BD952}" presName="sp" presStyleCnt="0"/>
      <dgm:spPr/>
    </dgm:pt>
    <dgm:pt modelId="{B21A668B-FBB3-4FFB-86D9-35F95DA7AD85}" type="pres">
      <dgm:prSet presAssocID="{34D295DB-A7F9-4DC3-A769-071EA8DB7B62}" presName="arrowAndChildren" presStyleCnt="0"/>
      <dgm:spPr/>
    </dgm:pt>
    <dgm:pt modelId="{DE47F34C-418D-4EBB-864A-F2D8CB3B3B0F}" type="pres">
      <dgm:prSet presAssocID="{34D295DB-A7F9-4DC3-A769-071EA8DB7B62}" presName="parentTextArrow" presStyleLbl="node1" presStyleIdx="2" presStyleCnt="3" custLinFactNeighborX="-2023" custLinFactNeighborY="-74"/>
      <dgm:spPr/>
      <dgm:t>
        <a:bodyPr/>
        <a:lstStyle/>
        <a:p>
          <a:endParaRPr lang="en-US"/>
        </a:p>
      </dgm:t>
    </dgm:pt>
  </dgm:ptLst>
  <dgm:cxnLst>
    <dgm:cxn modelId="{6201AACF-DA6C-45C2-B398-E6B053973580}" type="presOf" srcId="{AA4D2466-A248-4B5E-ACC5-9A64E6F55939}" destId="{F3FC9B87-0996-4F8E-83C9-2CF35BFCA982}" srcOrd="0" destOrd="0" presId="urn:microsoft.com/office/officeart/2005/8/layout/process4"/>
    <dgm:cxn modelId="{D2D72585-A62E-4641-9EB6-A2088165E7E9}" type="presOf" srcId="{34D295DB-A7F9-4DC3-A769-071EA8DB7B62}" destId="{DE47F34C-418D-4EBB-864A-F2D8CB3B3B0F}" srcOrd="0" destOrd="0" presId="urn:microsoft.com/office/officeart/2005/8/layout/process4"/>
    <dgm:cxn modelId="{A68B939E-9BBD-4E3B-B2D6-E577C19B0104}" srcId="{17D2725E-1D50-45BA-8708-F7CC00374CA8}" destId="{18C6D832-47CE-43DB-B402-6147A662FF37}" srcOrd="1" destOrd="0" parTransId="{B3036001-397B-48CD-9804-C7D448DB41FD}" sibTransId="{872A6355-4658-447B-AC99-27E51A6EF1C1}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95624768-EBC2-46F0-BAF2-814D1C9D677B}" type="presOf" srcId="{18C6D832-47CE-43DB-B402-6147A662FF37}" destId="{3CDBE552-674C-460C-B63C-087E3E96E9C6}" srcOrd="0" destOrd="0" presId="urn:microsoft.com/office/officeart/2005/8/layout/process4"/>
    <dgm:cxn modelId="{619CE020-D4EC-4A0B-869F-95635D569E18}" srcId="{17D2725E-1D50-45BA-8708-F7CC00374CA8}" destId="{34D295DB-A7F9-4DC3-A769-071EA8DB7B62}" srcOrd="0" destOrd="0" parTransId="{A723926D-BD01-4031-82F9-A048B1873A4A}" sibTransId="{332DE13D-45F3-427D-92B5-0BA97E3BD952}"/>
    <dgm:cxn modelId="{4AC40C56-A38F-4BAD-BDB0-97ED73306170}" srcId="{17D2725E-1D50-45BA-8708-F7CC00374CA8}" destId="{AA4D2466-A248-4B5E-ACC5-9A64E6F55939}" srcOrd="2" destOrd="0" parTransId="{AC46D351-C699-4D2C-9B7B-C8451A83B072}" sibTransId="{41F4159D-4A0F-4811-B8C1-CEF9BB9D34B9}"/>
    <dgm:cxn modelId="{3160FF93-4143-4D12-9DF1-ABB17D9C06A9}" type="presParOf" srcId="{26DDA1F9-A640-4CF8-8ECC-8BFC43751A63}" destId="{D01F58C6-4AF2-4F16-9856-2F99B4DDABB3}" srcOrd="0" destOrd="0" presId="urn:microsoft.com/office/officeart/2005/8/layout/process4"/>
    <dgm:cxn modelId="{1525E22C-8842-485E-9D0D-44493CB8B2A2}" type="presParOf" srcId="{D01F58C6-4AF2-4F16-9856-2F99B4DDABB3}" destId="{F3FC9B87-0996-4F8E-83C9-2CF35BFCA982}" srcOrd="0" destOrd="0" presId="urn:microsoft.com/office/officeart/2005/8/layout/process4"/>
    <dgm:cxn modelId="{F05F40F6-B11C-4AD0-948C-6F1254B50573}" type="presParOf" srcId="{26DDA1F9-A640-4CF8-8ECC-8BFC43751A63}" destId="{88D0648D-814F-4C02-8F08-BADBA9DA5AED}" srcOrd="1" destOrd="0" presId="urn:microsoft.com/office/officeart/2005/8/layout/process4"/>
    <dgm:cxn modelId="{9FF4B9C2-1C0F-472D-A65A-1EC276FDA7F5}" type="presParOf" srcId="{26DDA1F9-A640-4CF8-8ECC-8BFC43751A63}" destId="{B1734552-E6A7-47D9-800B-A7E3A9815CAD}" srcOrd="2" destOrd="0" presId="urn:microsoft.com/office/officeart/2005/8/layout/process4"/>
    <dgm:cxn modelId="{FB8BA9FD-334D-46AD-9913-6933114385B9}" type="presParOf" srcId="{B1734552-E6A7-47D9-800B-A7E3A9815CAD}" destId="{3CDBE552-674C-460C-B63C-087E3E96E9C6}" srcOrd="0" destOrd="0" presId="urn:microsoft.com/office/officeart/2005/8/layout/process4"/>
    <dgm:cxn modelId="{8EDEF3C3-7A2D-4CC1-95B3-700C4F9C84FA}" type="presParOf" srcId="{26DDA1F9-A640-4CF8-8ECC-8BFC43751A63}" destId="{D367C6F5-B574-4385-BE4D-FEB857BEC609}" srcOrd="3" destOrd="0" presId="urn:microsoft.com/office/officeart/2005/8/layout/process4"/>
    <dgm:cxn modelId="{C8C7F6AA-461C-40FD-ABF8-BD53857E1E7B}" type="presParOf" srcId="{26DDA1F9-A640-4CF8-8ECC-8BFC43751A63}" destId="{B21A668B-FBB3-4FFB-86D9-35F95DA7AD85}" srcOrd="4" destOrd="0" presId="urn:microsoft.com/office/officeart/2005/8/layout/process4"/>
    <dgm:cxn modelId="{8131E520-F3DE-49C0-BAEF-30118C58C465}" type="presParOf" srcId="{B21A668B-FBB3-4FFB-86D9-35F95DA7AD85}" destId="{DE47F34C-418D-4EBB-864A-F2D8CB3B3B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D295DB-A7F9-4DC3-A769-071EA8DB7B62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القطر</a:t>
          </a:r>
          <a:r>
            <a:rPr lang="ar-EG" sz="3600" b="1" baseline="0" dirty="0" smtClean="0">
              <a:solidFill>
                <a:schemeClr val="tx1"/>
              </a:solidFill>
            </a:rPr>
            <a:t> الاستوائى أطول من القطر القطبى </a:t>
          </a:r>
          <a:endParaRPr lang="en-US" sz="3600" b="1" dirty="0">
            <a:solidFill>
              <a:schemeClr val="tx1"/>
            </a:solidFill>
          </a:endParaRPr>
        </a:p>
      </dgm:t>
    </dgm:pt>
    <dgm:pt modelId="{A723926D-BD01-4031-82F9-A048B1873A4A}" type="parTrans" cxnId="{619CE020-D4EC-4A0B-869F-95635D569E18}">
      <dgm:prSet/>
      <dgm:spPr/>
      <dgm:t>
        <a:bodyPr/>
        <a:lstStyle/>
        <a:p>
          <a:endParaRPr lang="en-US"/>
        </a:p>
      </dgm:t>
    </dgm:pt>
    <dgm:pt modelId="{332DE13D-45F3-427D-92B5-0BA97E3BD952}" type="sibTrans" cxnId="{619CE020-D4EC-4A0B-869F-95635D569E18}">
      <dgm:prSet/>
      <dgm:spPr/>
      <dgm:t>
        <a:bodyPr/>
        <a:lstStyle/>
        <a:p>
          <a:endParaRPr lang="en-US"/>
        </a:p>
      </dgm:t>
    </dgm:pt>
    <dgm:pt modelId="{18C6D832-47CE-43DB-B402-6147A662FF3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أى أن أبعاد الأرض عن مركزها ليست متساوية </a:t>
          </a:r>
          <a:endParaRPr lang="en-US" b="1" dirty="0">
            <a:solidFill>
              <a:schemeClr val="tx1"/>
            </a:solidFill>
          </a:endParaRPr>
        </a:p>
      </dgm:t>
    </dgm:pt>
    <dgm:pt modelId="{B3036001-397B-48CD-9804-C7D448DB41FD}" type="parTrans" cxnId="{A68B939E-9BBD-4E3B-B2D6-E577C19B0104}">
      <dgm:prSet/>
      <dgm:spPr/>
      <dgm:t>
        <a:bodyPr/>
        <a:lstStyle/>
        <a:p>
          <a:endParaRPr lang="en-US"/>
        </a:p>
      </dgm:t>
    </dgm:pt>
    <dgm:pt modelId="{872A6355-4658-447B-AC99-27E51A6EF1C1}" type="sibTrans" cxnId="{A68B939E-9BBD-4E3B-B2D6-E577C19B0104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0B659C-8C08-4CCB-9138-939990B40B2D}" type="pres">
      <dgm:prSet presAssocID="{18C6D832-47CE-43DB-B402-6147A662FF37}" presName="boxAndChildren" presStyleCnt="0"/>
      <dgm:spPr/>
    </dgm:pt>
    <dgm:pt modelId="{D9001C4F-5129-4657-800B-33017D1020B2}" type="pres">
      <dgm:prSet presAssocID="{18C6D832-47CE-43DB-B402-6147A662FF37}" presName="parentTextBox" presStyleLbl="node1" presStyleIdx="0" presStyleCnt="2"/>
      <dgm:spPr/>
      <dgm:t>
        <a:bodyPr/>
        <a:lstStyle/>
        <a:p>
          <a:endParaRPr lang="en-US"/>
        </a:p>
      </dgm:t>
    </dgm:pt>
    <dgm:pt modelId="{D367C6F5-B574-4385-BE4D-FEB857BEC609}" type="pres">
      <dgm:prSet presAssocID="{332DE13D-45F3-427D-92B5-0BA97E3BD952}" presName="sp" presStyleCnt="0"/>
      <dgm:spPr/>
    </dgm:pt>
    <dgm:pt modelId="{B21A668B-FBB3-4FFB-86D9-35F95DA7AD85}" type="pres">
      <dgm:prSet presAssocID="{34D295DB-A7F9-4DC3-A769-071EA8DB7B62}" presName="arrowAndChildren" presStyleCnt="0"/>
      <dgm:spPr/>
    </dgm:pt>
    <dgm:pt modelId="{DE47F34C-418D-4EBB-864A-F2D8CB3B3B0F}" type="pres">
      <dgm:prSet presAssocID="{34D295DB-A7F9-4DC3-A769-071EA8DB7B62}" presName="parentTextArrow" presStyleLbl="node1" presStyleIdx="1" presStyleCnt="2" custLinFactNeighborX="-2023" custLinFactNeighborY="-74"/>
      <dgm:spPr/>
      <dgm:t>
        <a:bodyPr/>
        <a:lstStyle/>
        <a:p>
          <a:endParaRPr lang="en-US"/>
        </a:p>
      </dgm:t>
    </dgm:pt>
  </dgm:ptLst>
  <dgm:cxnLst>
    <dgm:cxn modelId="{A68B939E-9BBD-4E3B-B2D6-E577C19B0104}" srcId="{17D2725E-1D50-45BA-8708-F7CC00374CA8}" destId="{18C6D832-47CE-43DB-B402-6147A662FF37}" srcOrd="1" destOrd="0" parTransId="{B3036001-397B-48CD-9804-C7D448DB41FD}" sibTransId="{872A6355-4658-447B-AC99-27E51A6EF1C1}"/>
    <dgm:cxn modelId="{619CE020-D4EC-4A0B-869F-95635D569E18}" srcId="{17D2725E-1D50-45BA-8708-F7CC00374CA8}" destId="{34D295DB-A7F9-4DC3-A769-071EA8DB7B62}" srcOrd="0" destOrd="0" parTransId="{A723926D-BD01-4031-82F9-A048B1873A4A}" sibTransId="{332DE13D-45F3-427D-92B5-0BA97E3BD952}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D2D72585-A62E-4641-9EB6-A2088165E7E9}" type="presOf" srcId="{34D295DB-A7F9-4DC3-A769-071EA8DB7B62}" destId="{DE47F34C-418D-4EBB-864A-F2D8CB3B3B0F}" srcOrd="0" destOrd="0" presId="urn:microsoft.com/office/officeart/2005/8/layout/process4"/>
    <dgm:cxn modelId="{EB9CEAFA-FB73-4F57-A4B0-AE49391D8A92}" type="presOf" srcId="{18C6D832-47CE-43DB-B402-6147A662FF37}" destId="{D9001C4F-5129-4657-800B-33017D1020B2}" srcOrd="0" destOrd="0" presId="urn:microsoft.com/office/officeart/2005/8/layout/process4"/>
    <dgm:cxn modelId="{9D57D001-2121-47D8-82DD-5D17AF081971}" type="presParOf" srcId="{26DDA1F9-A640-4CF8-8ECC-8BFC43751A63}" destId="{380B659C-8C08-4CCB-9138-939990B40B2D}" srcOrd="0" destOrd="0" presId="urn:microsoft.com/office/officeart/2005/8/layout/process4"/>
    <dgm:cxn modelId="{12B42CCE-B876-48A3-AFD2-E9ABC63F4A94}" type="presParOf" srcId="{380B659C-8C08-4CCB-9138-939990B40B2D}" destId="{D9001C4F-5129-4657-800B-33017D1020B2}" srcOrd="0" destOrd="0" presId="urn:microsoft.com/office/officeart/2005/8/layout/process4"/>
    <dgm:cxn modelId="{8EDEF3C3-7A2D-4CC1-95B3-700C4F9C84FA}" type="presParOf" srcId="{26DDA1F9-A640-4CF8-8ECC-8BFC43751A63}" destId="{D367C6F5-B574-4385-BE4D-FEB857BEC609}" srcOrd="1" destOrd="0" presId="urn:microsoft.com/office/officeart/2005/8/layout/process4"/>
    <dgm:cxn modelId="{C8C7F6AA-461C-40FD-ABF8-BD53857E1E7B}" type="presParOf" srcId="{26DDA1F9-A640-4CF8-8ECC-8BFC43751A63}" destId="{B21A668B-FBB3-4FFB-86D9-35F95DA7AD85}" srcOrd="2" destOrd="0" presId="urn:microsoft.com/office/officeart/2005/8/layout/process4"/>
    <dgm:cxn modelId="{8131E520-F3DE-49C0-BAEF-30118C58C465}" type="presParOf" srcId="{B21A668B-FBB3-4FFB-86D9-35F95DA7AD85}" destId="{DE47F34C-418D-4EBB-864A-F2D8CB3B3B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D295DB-A7F9-4DC3-A769-071EA8DB7B62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مما أدى إلى :</a:t>
          </a:r>
          <a:endParaRPr lang="en-US" sz="3600" b="1" dirty="0">
            <a:solidFill>
              <a:schemeClr val="tx1"/>
            </a:solidFill>
          </a:endParaRPr>
        </a:p>
      </dgm:t>
    </dgm:pt>
    <dgm:pt modelId="{A723926D-BD01-4031-82F9-A048B1873A4A}" type="parTrans" cxnId="{619CE020-D4EC-4A0B-869F-95635D569E18}">
      <dgm:prSet/>
      <dgm:spPr/>
      <dgm:t>
        <a:bodyPr/>
        <a:lstStyle/>
        <a:p>
          <a:endParaRPr lang="en-US"/>
        </a:p>
      </dgm:t>
    </dgm:pt>
    <dgm:pt modelId="{332DE13D-45F3-427D-92B5-0BA97E3BD952}" type="sibTrans" cxnId="{619CE020-D4EC-4A0B-869F-95635D569E18}">
      <dgm:prSet/>
      <dgm:spPr/>
      <dgm:t>
        <a:bodyPr/>
        <a:lstStyle/>
        <a:p>
          <a:endParaRPr lang="en-US"/>
        </a:p>
      </dgm:t>
    </dgm:pt>
    <dgm:pt modelId="{18C6D832-47CE-43DB-B402-6147A662FF3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منبعجة قليلا عند دائرة الاستواء ومفلطحة عند القطبين </a:t>
          </a:r>
          <a:endParaRPr lang="en-US" b="1" dirty="0">
            <a:solidFill>
              <a:schemeClr val="tx1"/>
            </a:solidFill>
          </a:endParaRPr>
        </a:p>
      </dgm:t>
    </dgm:pt>
    <dgm:pt modelId="{B3036001-397B-48CD-9804-C7D448DB41FD}" type="parTrans" cxnId="{A68B939E-9BBD-4E3B-B2D6-E577C19B0104}">
      <dgm:prSet/>
      <dgm:spPr/>
      <dgm:t>
        <a:bodyPr/>
        <a:lstStyle/>
        <a:p>
          <a:endParaRPr lang="en-US"/>
        </a:p>
      </dgm:t>
    </dgm:pt>
    <dgm:pt modelId="{872A6355-4658-447B-AC99-27E51A6EF1C1}" type="sibTrans" cxnId="{A68B939E-9BBD-4E3B-B2D6-E577C19B0104}">
      <dgm:prSet/>
      <dgm:spPr/>
      <dgm:t>
        <a:bodyPr/>
        <a:lstStyle/>
        <a:p>
          <a:endParaRPr lang="en-US"/>
        </a:p>
      </dgm:t>
    </dgm:pt>
    <dgm:pt modelId="{A57C7602-14A1-41C8-BECB-C0BA58927E9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أصبحت الأرض غير كاملة الاستدارة </a:t>
          </a:r>
          <a:endParaRPr lang="en-US" b="1" dirty="0">
            <a:solidFill>
              <a:schemeClr val="tx1"/>
            </a:solidFill>
          </a:endParaRPr>
        </a:p>
      </dgm:t>
    </dgm:pt>
    <dgm:pt modelId="{7E0D209B-638D-4C9B-88D9-20770FD49319}" type="parTrans" cxnId="{5EDE0DBA-AA22-4544-BD23-A14DAB2E6F17}">
      <dgm:prSet/>
      <dgm:spPr/>
      <dgm:t>
        <a:bodyPr/>
        <a:lstStyle/>
        <a:p>
          <a:endParaRPr lang="en-US"/>
        </a:p>
      </dgm:t>
    </dgm:pt>
    <dgm:pt modelId="{6732F112-3196-4EF3-AA24-8645D3E5BF18}" type="sibTrans" cxnId="{5EDE0DBA-AA22-4544-BD23-A14DAB2E6F17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0B659C-8C08-4CCB-9138-939990B40B2D}" type="pres">
      <dgm:prSet presAssocID="{18C6D832-47CE-43DB-B402-6147A662FF37}" presName="boxAndChildren" presStyleCnt="0"/>
      <dgm:spPr/>
    </dgm:pt>
    <dgm:pt modelId="{D9001C4F-5129-4657-800B-33017D1020B2}" type="pres">
      <dgm:prSet presAssocID="{18C6D832-47CE-43DB-B402-6147A662FF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A2835B45-5666-4D70-88D1-7C2B3A9EA021}" type="pres">
      <dgm:prSet presAssocID="{6732F112-3196-4EF3-AA24-8645D3E5BF18}" presName="sp" presStyleCnt="0"/>
      <dgm:spPr/>
    </dgm:pt>
    <dgm:pt modelId="{0AEE7982-15B4-4D94-AAFE-57A42DDA7254}" type="pres">
      <dgm:prSet presAssocID="{A57C7602-14A1-41C8-BECB-C0BA58927E92}" presName="arrowAndChildren" presStyleCnt="0"/>
      <dgm:spPr/>
    </dgm:pt>
    <dgm:pt modelId="{F4207BC4-C32C-419B-9798-154DA347A21E}" type="pres">
      <dgm:prSet presAssocID="{A57C7602-14A1-41C8-BECB-C0BA58927E92}" presName="parentTextArrow" presStyleLbl="node1" presStyleIdx="1" presStyleCnt="3" custLinFactNeighborX="-2023" custLinFactNeighborY="-74"/>
      <dgm:spPr/>
      <dgm:t>
        <a:bodyPr/>
        <a:lstStyle/>
        <a:p>
          <a:endParaRPr lang="en-US"/>
        </a:p>
      </dgm:t>
    </dgm:pt>
    <dgm:pt modelId="{D367C6F5-B574-4385-BE4D-FEB857BEC609}" type="pres">
      <dgm:prSet presAssocID="{332DE13D-45F3-427D-92B5-0BA97E3BD952}" presName="sp" presStyleCnt="0"/>
      <dgm:spPr/>
    </dgm:pt>
    <dgm:pt modelId="{B21A668B-FBB3-4FFB-86D9-35F95DA7AD85}" type="pres">
      <dgm:prSet presAssocID="{34D295DB-A7F9-4DC3-A769-071EA8DB7B62}" presName="arrowAndChildren" presStyleCnt="0"/>
      <dgm:spPr/>
    </dgm:pt>
    <dgm:pt modelId="{DE47F34C-418D-4EBB-864A-F2D8CB3B3B0F}" type="pres">
      <dgm:prSet presAssocID="{34D295DB-A7F9-4DC3-A769-071EA8DB7B62}" presName="parentTextArrow" presStyleLbl="node1" presStyleIdx="2" presStyleCnt="3" custLinFactNeighborX="-2023" custLinFactNeighborY="-74"/>
      <dgm:spPr/>
      <dgm:t>
        <a:bodyPr/>
        <a:lstStyle/>
        <a:p>
          <a:endParaRPr lang="en-US"/>
        </a:p>
      </dgm:t>
    </dgm:pt>
  </dgm:ptLst>
  <dgm:cxnLst>
    <dgm:cxn modelId="{D2D72585-A62E-4641-9EB6-A2088165E7E9}" type="presOf" srcId="{34D295DB-A7F9-4DC3-A769-071EA8DB7B62}" destId="{DE47F34C-418D-4EBB-864A-F2D8CB3B3B0F}" srcOrd="0" destOrd="0" presId="urn:microsoft.com/office/officeart/2005/8/layout/process4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EB9CEAFA-FB73-4F57-A4B0-AE49391D8A92}" type="presOf" srcId="{18C6D832-47CE-43DB-B402-6147A662FF37}" destId="{D9001C4F-5129-4657-800B-33017D1020B2}" srcOrd="0" destOrd="0" presId="urn:microsoft.com/office/officeart/2005/8/layout/process4"/>
    <dgm:cxn modelId="{619CE020-D4EC-4A0B-869F-95635D569E18}" srcId="{17D2725E-1D50-45BA-8708-F7CC00374CA8}" destId="{34D295DB-A7F9-4DC3-A769-071EA8DB7B62}" srcOrd="0" destOrd="0" parTransId="{A723926D-BD01-4031-82F9-A048B1873A4A}" sibTransId="{332DE13D-45F3-427D-92B5-0BA97E3BD952}"/>
    <dgm:cxn modelId="{2C03B7B7-8168-46AF-8454-8DDC13B22DAB}" type="presOf" srcId="{A57C7602-14A1-41C8-BECB-C0BA58927E92}" destId="{F4207BC4-C32C-419B-9798-154DA347A21E}" srcOrd="0" destOrd="0" presId="urn:microsoft.com/office/officeart/2005/8/layout/process4"/>
    <dgm:cxn modelId="{5EDE0DBA-AA22-4544-BD23-A14DAB2E6F17}" srcId="{17D2725E-1D50-45BA-8708-F7CC00374CA8}" destId="{A57C7602-14A1-41C8-BECB-C0BA58927E92}" srcOrd="1" destOrd="0" parTransId="{7E0D209B-638D-4C9B-88D9-20770FD49319}" sibTransId="{6732F112-3196-4EF3-AA24-8645D3E5BF18}"/>
    <dgm:cxn modelId="{A68B939E-9BBD-4E3B-B2D6-E577C19B0104}" srcId="{17D2725E-1D50-45BA-8708-F7CC00374CA8}" destId="{18C6D832-47CE-43DB-B402-6147A662FF37}" srcOrd="2" destOrd="0" parTransId="{B3036001-397B-48CD-9804-C7D448DB41FD}" sibTransId="{872A6355-4658-447B-AC99-27E51A6EF1C1}"/>
    <dgm:cxn modelId="{9D57D001-2121-47D8-82DD-5D17AF081971}" type="presParOf" srcId="{26DDA1F9-A640-4CF8-8ECC-8BFC43751A63}" destId="{380B659C-8C08-4CCB-9138-939990B40B2D}" srcOrd="0" destOrd="0" presId="urn:microsoft.com/office/officeart/2005/8/layout/process4"/>
    <dgm:cxn modelId="{12B42CCE-B876-48A3-AFD2-E9ABC63F4A94}" type="presParOf" srcId="{380B659C-8C08-4CCB-9138-939990B40B2D}" destId="{D9001C4F-5129-4657-800B-33017D1020B2}" srcOrd="0" destOrd="0" presId="urn:microsoft.com/office/officeart/2005/8/layout/process4"/>
    <dgm:cxn modelId="{920AE9D3-6AB0-407B-A49E-33D70FD70F1F}" type="presParOf" srcId="{26DDA1F9-A640-4CF8-8ECC-8BFC43751A63}" destId="{A2835B45-5666-4D70-88D1-7C2B3A9EA021}" srcOrd="1" destOrd="0" presId="urn:microsoft.com/office/officeart/2005/8/layout/process4"/>
    <dgm:cxn modelId="{C97AD1CF-0574-4CFF-B8A5-AFEDC8E96199}" type="presParOf" srcId="{26DDA1F9-A640-4CF8-8ECC-8BFC43751A63}" destId="{0AEE7982-15B4-4D94-AAFE-57A42DDA7254}" srcOrd="2" destOrd="0" presId="urn:microsoft.com/office/officeart/2005/8/layout/process4"/>
    <dgm:cxn modelId="{DB146338-2E6A-4C4B-B7AE-F51759132263}" type="presParOf" srcId="{0AEE7982-15B4-4D94-AAFE-57A42DDA7254}" destId="{F4207BC4-C32C-419B-9798-154DA347A21E}" srcOrd="0" destOrd="0" presId="urn:microsoft.com/office/officeart/2005/8/layout/process4"/>
    <dgm:cxn modelId="{8EDEF3C3-7A2D-4CC1-95B3-700C4F9C84FA}" type="presParOf" srcId="{26DDA1F9-A640-4CF8-8ECC-8BFC43751A63}" destId="{D367C6F5-B574-4385-BE4D-FEB857BEC609}" srcOrd="3" destOrd="0" presId="urn:microsoft.com/office/officeart/2005/8/layout/process4"/>
    <dgm:cxn modelId="{C8C7F6AA-461C-40FD-ABF8-BD53857E1E7B}" type="presParOf" srcId="{26DDA1F9-A640-4CF8-8ECC-8BFC43751A63}" destId="{B21A668B-FBB3-4FFB-86D9-35F95DA7AD85}" srcOrd="4" destOrd="0" presId="urn:microsoft.com/office/officeart/2005/8/layout/process4"/>
    <dgm:cxn modelId="{8131E520-F3DE-49C0-BAEF-30118C58C465}" type="presParOf" srcId="{B21A668B-FBB3-4FFB-86D9-35F95DA7AD85}" destId="{DE47F34C-418D-4EBB-864A-F2D8CB3B3B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D2725E-1D50-45BA-8708-F7CC00374CA8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D295DB-A7F9-4DC3-A769-071EA8DB7B6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نتيجة لاتساع كوكب الأرض قام العلماء برسم خطوط وهمية طولية وعرضية على مجسم الكرة الأرضية </a:t>
          </a:r>
          <a:endParaRPr lang="en-US" sz="3200" b="1" dirty="0">
            <a:solidFill>
              <a:schemeClr val="tx1"/>
            </a:solidFill>
          </a:endParaRPr>
        </a:p>
      </dgm:t>
    </dgm:pt>
    <dgm:pt modelId="{A723926D-BD01-4031-82F9-A048B1873A4A}" type="parTrans" cxnId="{619CE020-D4EC-4A0B-869F-95635D569E18}">
      <dgm:prSet/>
      <dgm:spPr/>
      <dgm:t>
        <a:bodyPr/>
        <a:lstStyle/>
        <a:p>
          <a:endParaRPr lang="en-US"/>
        </a:p>
      </dgm:t>
    </dgm:pt>
    <dgm:pt modelId="{332DE13D-45F3-427D-92B5-0BA97E3BD952}" type="sibTrans" cxnId="{619CE020-D4EC-4A0B-869F-95635D569E18}">
      <dgm:prSet/>
      <dgm:spPr/>
      <dgm:t>
        <a:bodyPr/>
        <a:lstStyle/>
        <a:p>
          <a:endParaRPr lang="en-US"/>
        </a:p>
      </dgm:t>
    </dgm:pt>
    <dgm:pt modelId="{A57C7602-14A1-41C8-BECB-C0BA58927E9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حتى تسهل دراسة سطح الأرض </a:t>
          </a:r>
          <a:endParaRPr lang="en-US" b="1" dirty="0">
            <a:solidFill>
              <a:schemeClr val="tx1"/>
            </a:solidFill>
          </a:endParaRPr>
        </a:p>
      </dgm:t>
    </dgm:pt>
    <dgm:pt modelId="{7E0D209B-638D-4C9B-88D9-20770FD49319}" type="parTrans" cxnId="{5EDE0DBA-AA22-4544-BD23-A14DAB2E6F17}">
      <dgm:prSet/>
      <dgm:spPr/>
      <dgm:t>
        <a:bodyPr/>
        <a:lstStyle/>
        <a:p>
          <a:endParaRPr lang="en-US"/>
        </a:p>
      </dgm:t>
    </dgm:pt>
    <dgm:pt modelId="{6732F112-3196-4EF3-AA24-8645D3E5BF18}" type="sibTrans" cxnId="{5EDE0DBA-AA22-4544-BD23-A14DAB2E6F17}">
      <dgm:prSet/>
      <dgm:spPr/>
      <dgm:t>
        <a:bodyPr/>
        <a:lstStyle/>
        <a:p>
          <a:endParaRPr lang="en-US"/>
        </a:p>
      </dgm:t>
    </dgm:pt>
    <dgm:pt modelId="{26DDA1F9-A640-4CF8-8ECC-8BFC43751A63}" type="pres">
      <dgm:prSet presAssocID="{17D2725E-1D50-45BA-8708-F7CC00374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9D35C-1799-409C-8B96-8860E339B7E9}" type="pres">
      <dgm:prSet presAssocID="{A57C7602-14A1-41C8-BECB-C0BA58927E92}" presName="boxAndChildren" presStyleCnt="0"/>
      <dgm:spPr/>
    </dgm:pt>
    <dgm:pt modelId="{16C20657-BF8A-4222-8014-448573570CA0}" type="pres">
      <dgm:prSet presAssocID="{A57C7602-14A1-41C8-BECB-C0BA58927E92}" presName="parentTextBox" presStyleLbl="node1" presStyleIdx="0" presStyleCnt="2"/>
      <dgm:spPr/>
      <dgm:t>
        <a:bodyPr/>
        <a:lstStyle/>
        <a:p>
          <a:endParaRPr lang="en-US"/>
        </a:p>
      </dgm:t>
    </dgm:pt>
    <dgm:pt modelId="{D367C6F5-B574-4385-BE4D-FEB857BEC609}" type="pres">
      <dgm:prSet presAssocID="{332DE13D-45F3-427D-92B5-0BA97E3BD952}" presName="sp" presStyleCnt="0"/>
      <dgm:spPr/>
    </dgm:pt>
    <dgm:pt modelId="{B21A668B-FBB3-4FFB-86D9-35F95DA7AD85}" type="pres">
      <dgm:prSet presAssocID="{34D295DB-A7F9-4DC3-A769-071EA8DB7B62}" presName="arrowAndChildren" presStyleCnt="0"/>
      <dgm:spPr/>
    </dgm:pt>
    <dgm:pt modelId="{DE47F34C-418D-4EBB-864A-F2D8CB3B3B0F}" type="pres">
      <dgm:prSet presAssocID="{34D295DB-A7F9-4DC3-A769-071EA8DB7B62}" presName="parentTextArrow" presStyleLbl="node1" presStyleIdx="1" presStyleCnt="2" custLinFactNeighborX="-2023" custLinFactNeighborY="-74"/>
      <dgm:spPr/>
      <dgm:t>
        <a:bodyPr/>
        <a:lstStyle/>
        <a:p>
          <a:endParaRPr lang="en-US"/>
        </a:p>
      </dgm:t>
    </dgm:pt>
  </dgm:ptLst>
  <dgm:cxnLst>
    <dgm:cxn modelId="{619CE020-D4EC-4A0B-869F-95635D569E18}" srcId="{17D2725E-1D50-45BA-8708-F7CC00374CA8}" destId="{34D295DB-A7F9-4DC3-A769-071EA8DB7B62}" srcOrd="0" destOrd="0" parTransId="{A723926D-BD01-4031-82F9-A048B1873A4A}" sibTransId="{332DE13D-45F3-427D-92B5-0BA97E3BD952}"/>
    <dgm:cxn modelId="{CF45D2A8-A8FF-46E5-8DE4-A5A734F23508}" type="presOf" srcId="{A57C7602-14A1-41C8-BECB-C0BA58927E92}" destId="{16C20657-BF8A-4222-8014-448573570CA0}" srcOrd="0" destOrd="0" presId="urn:microsoft.com/office/officeart/2005/8/layout/process4"/>
    <dgm:cxn modelId="{CFB9B18B-0523-4D95-B491-DFA1D3357169}" type="presOf" srcId="{17D2725E-1D50-45BA-8708-F7CC00374CA8}" destId="{26DDA1F9-A640-4CF8-8ECC-8BFC43751A63}" srcOrd="0" destOrd="0" presId="urn:microsoft.com/office/officeart/2005/8/layout/process4"/>
    <dgm:cxn modelId="{D2D72585-A62E-4641-9EB6-A2088165E7E9}" type="presOf" srcId="{34D295DB-A7F9-4DC3-A769-071EA8DB7B62}" destId="{DE47F34C-418D-4EBB-864A-F2D8CB3B3B0F}" srcOrd="0" destOrd="0" presId="urn:microsoft.com/office/officeart/2005/8/layout/process4"/>
    <dgm:cxn modelId="{5EDE0DBA-AA22-4544-BD23-A14DAB2E6F17}" srcId="{17D2725E-1D50-45BA-8708-F7CC00374CA8}" destId="{A57C7602-14A1-41C8-BECB-C0BA58927E92}" srcOrd="1" destOrd="0" parTransId="{7E0D209B-638D-4C9B-88D9-20770FD49319}" sibTransId="{6732F112-3196-4EF3-AA24-8645D3E5BF18}"/>
    <dgm:cxn modelId="{6D7A44DD-843C-462E-A1AB-59EB3E740D93}" type="presParOf" srcId="{26DDA1F9-A640-4CF8-8ECC-8BFC43751A63}" destId="{C599D35C-1799-409C-8B96-8860E339B7E9}" srcOrd="0" destOrd="0" presId="urn:microsoft.com/office/officeart/2005/8/layout/process4"/>
    <dgm:cxn modelId="{7698B32E-2F03-4E43-B64C-9ECE606A2B84}" type="presParOf" srcId="{C599D35C-1799-409C-8B96-8860E339B7E9}" destId="{16C20657-BF8A-4222-8014-448573570CA0}" srcOrd="0" destOrd="0" presId="urn:microsoft.com/office/officeart/2005/8/layout/process4"/>
    <dgm:cxn modelId="{8EDEF3C3-7A2D-4CC1-95B3-700C4F9C84FA}" type="presParOf" srcId="{26DDA1F9-A640-4CF8-8ECC-8BFC43751A63}" destId="{D367C6F5-B574-4385-BE4D-FEB857BEC609}" srcOrd="1" destOrd="0" presId="urn:microsoft.com/office/officeart/2005/8/layout/process4"/>
    <dgm:cxn modelId="{C8C7F6AA-461C-40FD-ABF8-BD53857E1E7B}" type="presParOf" srcId="{26DDA1F9-A640-4CF8-8ECC-8BFC43751A63}" destId="{B21A668B-FBB3-4FFB-86D9-35F95DA7AD85}" srcOrd="2" destOrd="0" presId="urn:microsoft.com/office/officeart/2005/8/layout/process4"/>
    <dgm:cxn modelId="{8131E520-F3DE-49C0-BAEF-30118C58C465}" type="presParOf" srcId="{B21A668B-FBB3-4FFB-86D9-35F95DA7AD85}" destId="{DE47F34C-418D-4EBB-864A-F2D8CB3B3B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779B9-8F89-4A3C-8D3A-ED50451434AB}">
      <dsp:nvSpPr>
        <dsp:cNvPr id="0" name=""/>
        <dsp:cNvSpPr/>
      </dsp:nvSpPr>
      <dsp:spPr>
        <a:xfrm>
          <a:off x="0" y="4133290"/>
          <a:ext cx="9144000" cy="9042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3- فصول السنة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0" y="4133290"/>
        <a:ext cx="9144000" cy="904262"/>
      </dsp:txXfrm>
    </dsp:sp>
    <dsp:sp modelId="{08D38B69-7408-4676-B7B4-76128B1C31B0}">
      <dsp:nvSpPr>
        <dsp:cNvPr id="0" name=""/>
        <dsp:cNvSpPr/>
      </dsp:nvSpPr>
      <dsp:spPr>
        <a:xfrm rot="10800000">
          <a:off x="0" y="2756097"/>
          <a:ext cx="9144000" cy="1390756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2- الليل والنهار</a:t>
          </a:r>
          <a:endParaRPr lang="en-US" sz="4000" b="1" kern="1200" dirty="0">
            <a:solidFill>
              <a:schemeClr val="tx1"/>
            </a:solidFill>
          </a:endParaRPr>
        </a:p>
      </dsp:txBody>
      <dsp:txXfrm rot="10800000">
        <a:off x="0" y="2756097"/>
        <a:ext cx="9144000" cy="903672"/>
      </dsp:txXfrm>
    </dsp:sp>
    <dsp:sp modelId="{7AFEBAD1-0533-4F49-A420-FB6EC4D6834A}">
      <dsp:nvSpPr>
        <dsp:cNvPr id="0" name=""/>
        <dsp:cNvSpPr/>
      </dsp:nvSpPr>
      <dsp:spPr>
        <a:xfrm rot="10800000">
          <a:off x="0" y="1378905"/>
          <a:ext cx="9144000" cy="1390756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1- شكل الأرض وأبعادها </a:t>
          </a:r>
          <a:endParaRPr lang="en-US" sz="4000" b="1" kern="1200" dirty="0">
            <a:solidFill>
              <a:schemeClr val="tx1"/>
            </a:solidFill>
          </a:endParaRPr>
        </a:p>
      </dsp:txBody>
      <dsp:txXfrm rot="10800000">
        <a:off x="0" y="1378905"/>
        <a:ext cx="9144000" cy="903672"/>
      </dsp:txXfrm>
    </dsp:sp>
    <dsp:sp modelId="{AF8EF981-63EC-43F8-A72C-16EBA290A20F}">
      <dsp:nvSpPr>
        <dsp:cNvPr id="0" name=""/>
        <dsp:cNvSpPr/>
      </dsp:nvSpPr>
      <dsp:spPr>
        <a:xfrm rot="10800000">
          <a:off x="0" y="1713"/>
          <a:ext cx="9144000" cy="1390756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رحلة على كوكب الأرض</a:t>
          </a:r>
          <a:endParaRPr lang="en-US" sz="4000" b="1" kern="1200" dirty="0">
            <a:solidFill>
              <a:schemeClr val="tx1"/>
            </a:solidFill>
          </a:endParaRPr>
        </a:p>
      </dsp:txBody>
      <dsp:txXfrm rot="10800000">
        <a:off x="0" y="1713"/>
        <a:ext cx="9144000" cy="9036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BB1A8-4DA0-4EB0-ABA8-49DD5820CA37}">
      <dsp:nvSpPr>
        <dsp:cNvPr id="0" name=""/>
        <dsp:cNvSpPr/>
      </dsp:nvSpPr>
      <dsp:spPr>
        <a:xfrm>
          <a:off x="-2371635" y="-399379"/>
          <a:ext cx="3089334" cy="3089334"/>
        </a:xfrm>
        <a:prstGeom prst="blockArc">
          <a:avLst>
            <a:gd name="adj1" fmla="val 18900000"/>
            <a:gd name="adj2" fmla="val 2700000"/>
            <a:gd name="adj3" fmla="val 699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F34CF8-0B4F-4E05-A0D2-1406CE6735CA}">
      <dsp:nvSpPr>
        <dsp:cNvPr id="0" name=""/>
        <dsp:cNvSpPr/>
      </dsp:nvSpPr>
      <dsp:spPr>
        <a:xfrm>
          <a:off x="700503" y="584885"/>
          <a:ext cx="8443496" cy="11208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9072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1- شكل الأرض وأبعادها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700503" y="584885"/>
        <a:ext cx="8443496" cy="1120805"/>
      </dsp:txXfrm>
    </dsp:sp>
    <dsp:sp modelId="{6CF625C5-D584-429E-AC51-0C16FEC9394E}">
      <dsp:nvSpPr>
        <dsp:cNvPr id="0" name=""/>
        <dsp:cNvSpPr/>
      </dsp:nvSpPr>
      <dsp:spPr>
        <a:xfrm>
          <a:off x="0" y="444784"/>
          <a:ext cx="1401006" cy="1401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C9B87-0996-4F8E-83C9-2CF35BFCA982}">
      <dsp:nvSpPr>
        <dsp:cNvPr id="0" name=""/>
        <dsp:cNvSpPr/>
      </dsp:nvSpPr>
      <dsp:spPr>
        <a:xfrm>
          <a:off x="0" y="2718884"/>
          <a:ext cx="5243150" cy="17838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لأننا لا نرى إلا مساحة صغيرة جدا من سطح الأرض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718884"/>
        <a:ext cx="5243150" cy="1783882"/>
      </dsp:txXfrm>
    </dsp:sp>
    <dsp:sp modelId="{DE47F34C-418D-4EBB-864A-F2D8CB3B3B0F}">
      <dsp:nvSpPr>
        <dsp:cNvPr id="0" name=""/>
        <dsp:cNvSpPr/>
      </dsp:nvSpPr>
      <dsp:spPr>
        <a:xfrm rot="10800000">
          <a:off x="0" y="1"/>
          <a:ext cx="5243150" cy="2743611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عندما نسير على الأرض فإنها تبدو منبسطة ولا يظهر فيها أى انحناء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1"/>
        <a:ext cx="5243150" cy="1782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ABEBF-6775-4767-B8D6-E489C2F34C61}">
      <dsp:nvSpPr>
        <dsp:cNvPr id="0" name=""/>
        <dsp:cNvSpPr/>
      </dsp:nvSpPr>
      <dsp:spPr>
        <a:xfrm>
          <a:off x="0" y="0"/>
          <a:ext cx="4419295" cy="40466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لكن الحقيقة أن الأرض سطحها منحن وتشبه الكرة تقريبا فى شكلها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0" y="0"/>
        <a:ext cx="4419295" cy="4046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12.xml"/><Relationship Id="rId7" Type="http://schemas.openxmlformats.org/officeDocument/2006/relationships/image" Target="../media/image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4.xml"/><Relationship Id="rId7" Type="http://schemas.openxmlformats.org/officeDocument/2006/relationships/image" Target="../media/image1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7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18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7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7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17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261460"/>
            <a:ext cx="6400800" cy="1068935"/>
          </a:xfrm>
        </p:spPr>
        <p:txBody>
          <a:bodyPr>
            <a:normAutofit/>
          </a:bodyPr>
          <a:lstStyle/>
          <a:p>
            <a:r>
              <a:rPr lang="ar-EG" sz="4000" b="1" dirty="0" smtClean="0">
                <a:solidFill>
                  <a:schemeClr val="tx1"/>
                </a:solidFill>
              </a:rPr>
              <a:t>الصف الأول الإعدادى 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OneDrive - Aspire international school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6" y="69491"/>
            <a:ext cx="1985164" cy="1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6345" y="374900"/>
            <a:ext cx="290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 smtClean="0"/>
              <a:t>قسم المواد العربية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1760152"/>
              </p:ext>
            </p:extLst>
          </p:nvPr>
        </p:nvGraphicFramePr>
        <p:xfrm>
          <a:off x="3350360" y="1443835"/>
          <a:ext cx="6312087" cy="526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20" y="2818180"/>
            <a:ext cx="1068935" cy="930095"/>
          </a:xfrm>
          <a:prstGeom prst="rect">
            <a:avLst/>
          </a:prstGeom>
        </p:spPr>
      </p:pic>
      <p:pic>
        <p:nvPicPr>
          <p:cNvPr id="6" name="Picture 4" descr="تعليم: شكل الارض وابعادها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515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380" y="2879760"/>
            <a:ext cx="4877410" cy="4497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00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207BC4-C32C-419B-9798-154DA347A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F4207BC4-C32C-419B-9798-154DA347A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4207BC4-C32C-419B-9798-154DA347A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graphicEl>
                                              <a:dgm id="{F4207BC4-C32C-419B-9798-154DA347A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207BC4-C32C-419B-9798-154DA347A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001C4F-5129-4657-800B-33017D102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D9001C4F-5129-4657-800B-33017D102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D9001C4F-5129-4657-800B-33017D102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graphicEl>
                                              <a:dgm id="{D9001C4F-5129-4657-800B-33017D102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001C4F-5129-4657-800B-33017D102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1291130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ثالثا : خطوط الطول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901950"/>
            <a:ext cx="1068935" cy="93009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2721264"/>
              </p:ext>
            </p:extLst>
          </p:nvPr>
        </p:nvGraphicFramePr>
        <p:xfrm>
          <a:off x="3197656" y="2531327"/>
          <a:ext cx="6464792" cy="4326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تعليم: شكل الارض وابعادها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2" y="680310"/>
            <a:ext cx="3400425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473005"/>
            <a:ext cx="3293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تقاطع خطوط الطول ودوائر العرض على الكرة الأرضية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3549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9295648"/>
              </p:ext>
            </p:extLst>
          </p:nvPr>
        </p:nvGraphicFramePr>
        <p:xfrm>
          <a:off x="3655770" y="1291130"/>
          <a:ext cx="5943295" cy="55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360065"/>
            <a:ext cx="1068935" cy="930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2231477"/>
            <a:ext cx="335951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8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A0A221-7EC1-4DDA-B2DC-AEBE65E2D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7A0A221-7EC1-4DDA-B2DC-AEBE65E2D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7A0A221-7EC1-4DDA-B2DC-AEBE65E2D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graphicEl>
                                              <a:dgm id="{87A0A221-7EC1-4DDA-B2DC-AEBE65E2D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A0A221-7EC1-4DDA-B2DC-AEBE65E2D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503EAF-5B47-45EC-98DA-FE8BD6C0B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E2503EAF-5B47-45EC-98DA-FE8BD6C0B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2503EAF-5B47-45EC-98DA-FE8BD6C0B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graphicEl>
                                              <a:dgm id="{E2503EAF-5B47-45EC-98DA-FE8BD6C0B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503EAF-5B47-45EC-98DA-FE8BD6C0B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36" y="833015"/>
            <a:ext cx="7024431" cy="610820"/>
          </a:xfrm>
        </p:spPr>
        <p:txBody>
          <a:bodyPr>
            <a:no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عددها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9866095"/>
              </p:ext>
            </p:extLst>
          </p:nvPr>
        </p:nvGraphicFramePr>
        <p:xfrm>
          <a:off x="2434130" y="1749245"/>
          <a:ext cx="7228319" cy="510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4" y="2665475"/>
            <a:ext cx="2617211" cy="3206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65" y="1377261"/>
            <a:ext cx="1068935" cy="9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72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CEF379-DD9B-4156-891A-6CE6F9A3B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CEF379-DD9B-4156-891A-6CE6F9A3B3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CEF379-DD9B-4156-891A-6CE6F9A3B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E2CEF379-DD9B-4156-891A-6CE6F9A3B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579" y="113842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تسمية خط جرينتش بهذا الإسم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9534502"/>
              </p:ext>
            </p:extLst>
          </p:nvPr>
        </p:nvGraphicFramePr>
        <p:xfrm>
          <a:off x="3808475" y="2360065"/>
          <a:ext cx="5650085" cy="419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65" y="1895017"/>
            <a:ext cx="1068935" cy="930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" y="2665475"/>
            <a:ext cx="3659967" cy="33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1171513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أهمية خطوط الطول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576" y="1782333"/>
            <a:ext cx="1619424" cy="140908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4653838"/>
              </p:ext>
            </p:extLst>
          </p:nvPr>
        </p:nvGraphicFramePr>
        <p:xfrm>
          <a:off x="0" y="2665475"/>
          <a:ext cx="9366189" cy="402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047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5974327"/>
              </p:ext>
            </p:extLst>
          </p:nvPr>
        </p:nvGraphicFramePr>
        <p:xfrm>
          <a:off x="4266590" y="2054655"/>
          <a:ext cx="5802791" cy="465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فرق التوقيت بين الدول العربية - القيادي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0" b="93016" l="667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498826"/>
            <a:ext cx="4275740" cy="3762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78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D058C-B8D4-4818-960C-360B564419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ACE3C-F9A7-4EEF-BBD5-1592C94858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662" y="833015"/>
            <a:ext cx="7626100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اختلاف التوقيت على سطح الأرض من مكان لأخر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81546010"/>
              </p:ext>
            </p:extLst>
          </p:nvPr>
        </p:nvGraphicFramePr>
        <p:xfrm>
          <a:off x="4419295" y="2054655"/>
          <a:ext cx="5710420" cy="480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اختلاف التوقيت&quot; يسبب زيادة في الوز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818180"/>
            <a:ext cx="4476130" cy="3039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1221743"/>
            <a:ext cx="1212490" cy="10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74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16C20657-BF8A-4222-8014-448573570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985720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كيفية حساب فرق التوقيت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30" y="1596540"/>
            <a:ext cx="1212490" cy="105500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0365353"/>
              </p:ext>
            </p:extLst>
          </p:nvPr>
        </p:nvGraphicFramePr>
        <p:xfrm>
          <a:off x="35284" y="2625248"/>
          <a:ext cx="9375340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0290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3580793"/>
              </p:ext>
            </p:extLst>
          </p:nvPr>
        </p:nvGraphicFramePr>
        <p:xfrm>
          <a:off x="35284" y="2625248"/>
          <a:ext cx="9375340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61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الوحدة الثانية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7817934"/>
              </p:ext>
            </p:extLst>
          </p:nvPr>
        </p:nvGraphicFramePr>
        <p:xfrm>
          <a:off x="1" y="1749244"/>
          <a:ext cx="9144000" cy="503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819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EF981-63EC-43F8-A72C-16EBA29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EBAD1-0533-4F49-A420-FB6EC4D683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8B69-7408-4676-B7B4-76128B1C31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779B9-8F89-4A3C-8D3A-ED50451434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5671970"/>
              </p:ext>
            </p:extLst>
          </p:nvPr>
        </p:nvGraphicFramePr>
        <p:xfrm>
          <a:off x="100203" y="2665475"/>
          <a:ext cx="9114364" cy="393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149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7552508"/>
              </p:ext>
            </p:extLst>
          </p:nvPr>
        </p:nvGraphicFramePr>
        <p:xfrm>
          <a:off x="100203" y="2665475"/>
          <a:ext cx="9114364" cy="393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422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113842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مثال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5242017"/>
              </p:ext>
            </p:extLst>
          </p:nvPr>
        </p:nvGraphicFramePr>
        <p:xfrm>
          <a:off x="100203" y="2665475"/>
          <a:ext cx="8900242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358" y="1749245"/>
            <a:ext cx="1212490" cy="10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30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993" y="985720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sz="4400" b="1" dirty="0" smtClean="0">
                <a:solidFill>
                  <a:srgbClr val="FF0000"/>
                </a:solidFill>
              </a:rPr>
              <a:t>الحل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1243790"/>
              </p:ext>
            </p:extLst>
          </p:nvPr>
        </p:nvGraphicFramePr>
        <p:xfrm>
          <a:off x="-161855" y="2360065"/>
          <a:ext cx="9529127" cy="434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7251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D4FEDF-DA5A-45B0-8DC4-60FE156F0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24D4FEDF-DA5A-45B0-8DC4-60FE156F0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4D4FEDF-DA5A-45B0-8DC4-60FE156F0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24D4FEDF-DA5A-45B0-8DC4-60FE156F0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4095224-4690-432B-A4E5-C3D8CDA0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781" y="985720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2- دوائر العرض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7569155"/>
              </p:ext>
            </p:extLst>
          </p:nvPr>
        </p:nvGraphicFramePr>
        <p:xfrm>
          <a:off x="3888783" y="2956954"/>
          <a:ext cx="5233658" cy="351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512770"/>
            <a:ext cx="3503065" cy="381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2818180"/>
            <a:ext cx="1212490" cy="10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7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59785" y="1443835"/>
            <a:ext cx="7329840" cy="5093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1513323" y="1491549"/>
            <a:ext cx="6413610" cy="1507328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الدائرة القطبية الشمالية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224481" y="2360066"/>
            <a:ext cx="9000444" cy="137434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مدار السرطان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Minus 8"/>
          <p:cNvSpPr/>
          <p:nvPr/>
        </p:nvSpPr>
        <p:spPr>
          <a:xfrm>
            <a:off x="296261" y="4282914"/>
            <a:ext cx="8847739" cy="1385711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مدار الجدى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-161855" y="3086541"/>
            <a:ext cx="9773120" cy="1679755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دائرة الاستواء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Minus 17"/>
          <p:cNvSpPr/>
          <p:nvPr/>
        </p:nvSpPr>
        <p:spPr>
          <a:xfrm>
            <a:off x="1666029" y="5210456"/>
            <a:ext cx="6108199" cy="1287248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الدائرة القطبية الجنوبية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3836" y="3687643"/>
            <a:ext cx="156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 صفر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024298" y="2776544"/>
            <a:ext cx="156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 smtClean="0"/>
              <a:t> 23,5</a:t>
            </a:r>
            <a:r>
              <a:rPr lang="ar-EG" sz="2000" b="1" dirty="0" smtClean="0">
                <a:latin typeface="Vivaldi" panose="03020602050506090804" pitchFamily="66" charset="0"/>
              </a:rPr>
              <a:t>°شمالا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995696" y="4759367"/>
            <a:ext cx="156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 smtClean="0"/>
              <a:t> 23,5</a:t>
            </a:r>
            <a:r>
              <a:rPr lang="ar-EG" sz="2000" b="1" dirty="0" smtClean="0">
                <a:latin typeface="Vivaldi" panose="03020602050506090804" pitchFamily="66" charset="0"/>
              </a:rPr>
              <a:t>°جنوبا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44994" y="6472657"/>
            <a:ext cx="156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 smtClean="0"/>
              <a:t> 90</a:t>
            </a:r>
            <a:r>
              <a:rPr lang="ar-EG" sz="2400" b="1" dirty="0" smtClean="0">
                <a:latin typeface="Vivaldi" panose="03020602050506090804" pitchFamily="66" charset="0"/>
              </a:rPr>
              <a:t>°جنوبا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58570" y="1920106"/>
            <a:ext cx="156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 smtClean="0"/>
              <a:t> 66,5</a:t>
            </a:r>
            <a:r>
              <a:rPr lang="ar-EG" sz="2400" b="1" dirty="0" smtClean="0">
                <a:latin typeface="Vivaldi" panose="03020602050506090804" pitchFamily="66" charset="0"/>
              </a:rPr>
              <a:t>°شمالا</a:t>
            </a:r>
            <a:endParaRPr lang="en-US" sz="24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680807" y="1443420"/>
            <a:ext cx="1" cy="5077569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05631" y="930143"/>
            <a:ext cx="156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 smtClean="0"/>
              <a:t> 90</a:t>
            </a:r>
            <a:r>
              <a:rPr lang="ar-EG" sz="2400" b="1" dirty="0" smtClean="0">
                <a:latin typeface="Vivaldi" panose="03020602050506090804" pitchFamily="66" charset="0"/>
              </a:rPr>
              <a:t>°شمالا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345271" y="5673683"/>
            <a:ext cx="191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 smtClean="0"/>
              <a:t> 66,5</a:t>
            </a:r>
            <a:r>
              <a:rPr lang="ar-EG" sz="2800" b="1" dirty="0" smtClean="0">
                <a:latin typeface="Vivaldi" panose="03020602050506090804" pitchFamily="66" charset="0"/>
              </a:rPr>
              <a:t>°جنوبا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72619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8" grpId="0" animBg="1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84" y="1291130"/>
            <a:ext cx="7016195" cy="610820"/>
          </a:xfrm>
        </p:spPr>
        <p:txBody>
          <a:bodyPr>
            <a:noAutofit/>
          </a:bodyPr>
          <a:lstStyle/>
          <a:p>
            <a:pPr algn="r"/>
            <a:r>
              <a:rPr lang="ar-EG" sz="4000" b="1" dirty="0" smtClean="0">
                <a:solidFill>
                  <a:srgbClr val="FF0000"/>
                </a:solidFill>
              </a:rPr>
              <a:t>عددها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054663"/>
              </p:ext>
            </p:extLst>
          </p:nvPr>
        </p:nvGraphicFramePr>
        <p:xfrm>
          <a:off x="-161855" y="2665475"/>
          <a:ext cx="9529127" cy="403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94" y="1974433"/>
            <a:ext cx="1212490" cy="10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39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144383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خصائصها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4085516"/>
              </p:ext>
            </p:extLst>
          </p:nvPr>
        </p:nvGraphicFramePr>
        <p:xfrm>
          <a:off x="-161855" y="2665475"/>
          <a:ext cx="9529127" cy="403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67" y="2137973"/>
            <a:ext cx="1212490" cy="10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21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1291130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دوائر العرض الرئيسية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8284601"/>
              </p:ext>
            </p:extLst>
          </p:nvPr>
        </p:nvGraphicFramePr>
        <p:xfrm>
          <a:off x="-161855" y="2207360"/>
          <a:ext cx="9529127" cy="449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79" y="2054655"/>
            <a:ext cx="1212490" cy="10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55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ED3F6-D53A-4353-8462-072223DC8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0ADED3F6-D53A-4353-8462-072223DC8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ADED3F6-D53A-4353-8462-072223DC8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graphicEl>
                                              <a:dgm id="{0ADED3F6-D53A-4353-8462-072223DC8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ED3F6-D53A-4353-8462-072223DC8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8F02DB-40CB-49EC-A2F3-126D04EDE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CD8F02DB-40CB-49EC-A2F3-126D04EDE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CD8F02DB-40CB-49EC-A2F3-126D04EDE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graphicEl>
                                              <a:dgm id="{CD8F02DB-40CB-49EC-A2F3-126D04EDE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8F02DB-40CB-49EC-A2F3-126D04EDE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93E1A-C9C0-4AE6-9EE4-6EFE168C5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7A793E1A-C9C0-4AE6-9EE4-6EFE168C5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7A793E1A-C9C0-4AE6-9EE4-6EFE168C5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>
                                            <p:graphicEl>
                                              <a:dgm id="{7A793E1A-C9C0-4AE6-9EE4-6EFE168C5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93E1A-C9C0-4AE6-9EE4-6EFE168C5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A7DF4-752D-433D-AD89-7423683F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FE7A7DF4-752D-433D-AD89-7423683F4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FE7A7DF4-752D-433D-AD89-7423683F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graphicEl>
                                              <a:dgm id="{FE7A7DF4-752D-433D-AD89-7423683F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A7DF4-752D-433D-AD89-7423683F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00369-9E3C-4B1D-9FB0-9AA167C3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86E00369-9E3C-4B1D-9FB0-9AA167C38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86E00369-9E3C-4B1D-9FB0-9AA167C3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graphicEl>
                                              <a:dgm id="{86E00369-9E3C-4B1D-9FB0-9AA167C3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00369-9E3C-4B1D-9FB0-9AA167C3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F71F6-8857-46FC-9FDA-4F0532C7A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7C2F71F6-8857-46FC-9FDA-4F0532C7A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7C2F71F6-8857-46FC-9FDA-4F0532C7A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">
                                            <p:graphicEl>
                                              <a:dgm id="{7C2F71F6-8857-46FC-9FDA-4F0532C7A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F71F6-8857-46FC-9FDA-4F0532C7A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DEBEA-2E46-4995-BB12-A389E6607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1CADEBEA-2E46-4995-BB12-A389E6607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1CADEBEA-2E46-4995-BB12-A389E6607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">
                                            <p:graphicEl>
                                              <a:dgm id="{1CADEBEA-2E46-4995-BB12-A389E6607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DEBEA-2E46-4995-BB12-A389E6607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9E6A-479D-4DAB-93B1-8DDC451E7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298D9E6A-479D-4DAB-93B1-8DDC451E7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298D9E6A-479D-4DAB-93B1-8DDC451E7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4">
                                            <p:graphicEl>
                                              <a:dgm id="{298D9E6A-479D-4DAB-93B1-8DDC451E7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9E6A-479D-4DAB-93B1-8DDC451E7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32707-860A-4A81-BC0B-F7C3AF732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50432707-860A-4A81-BC0B-F7C3AF732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50432707-860A-4A81-BC0B-F7C3AF732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4">
                                            <p:graphicEl>
                                              <a:dgm id="{50432707-860A-4A81-BC0B-F7C3AF732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32707-860A-4A81-BC0B-F7C3AF732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1117240"/>
              </p:ext>
            </p:extLst>
          </p:nvPr>
        </p:nvGraphicFramePr>
        <p:xfrm>
          <a:off x="-161855" y="2360065"/>
          <a:ext cx="9529127" cy="449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08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E6680E-E2BC-45B9-8D75-733B5CB6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E6680E-E2BC-45B9-8D75-733B5CB6EA5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E6680E-E2BC-45B9-8D75-733B5CB6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D1E6680E-E2BC-45B9-8D75-733B5CB6E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ACD40-7DED-4BA7-96EA-39B0A23E5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ACD40-7DED-4BA7-96EA-39B0A23E5EC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ACD40-7DED-4BA7-96EA-39B0A23E5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94EACD40-7DED-4BA7-96EA-39B0A23E5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C5161EE9-C1F4-4120-994F-732B4A7F7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83301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الدرس الأول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9318894"/>
              </p:ext>
            </p:extLst>
          </p:nvPr>
        </p:nvGraphicFramePr>
        <p:xfrm>
          <a:off x="0" y="1596540"/>
          <a:ext cx="9144000" cy="229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3581705"/>
            <a:ext cx="3811525" cy="28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29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6830769"/>
              </p:ext>
            </p:extLst>
          </p:nvPr>
        </p:nvGraphicFramePr>
        <p:xfrm>
          <a:off x="-161855" y="2207360"/>
          <a:ext cx="9529127" cy="449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601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ED3F6-D53A-4353-8462-072223DC8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ED3F6-D53A-4353-8462-072223DC8BC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ED3F6-D53A-4353-8462-072223DC8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0ADED3F6-D53A-4353-8462-072223DC8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8F02DB-40CB-49EC-A2F3-126D04EDE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8F02DB-40CB-49EC-A2F3-126D04EDEED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8F02DB-40CB-49EC-A2F3-126D04EDE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D8F02DB-40CB-49EC-A2F3-126D04EDE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93E1A-C9C0-4AE6-9EE4-6EFE168C5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93E1A-C9C0-4AE6-9EE4-6EFE168C522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93E1A-C9C0-4AE6-9EE4-6EFE168C5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7A793E1A-C9C0-4AE6-9EE4-6EFE168C5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A7DF4-752D-433D-AD89-7423683F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A7DF4-752D-433D-AD89-7423683F41C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A7DF4-752D-433D-AD89-7423683F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FE7A7DF4-752D-433D-AD89-7423683F4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00369-9E3C-4B1D-9FB0-9AA167C3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00369-9E3C-4B1D-9FB0-9AA167C3826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00369-9E3C-4B1D-9FB0-9AA167C3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86E00369-9E3C-4B1D-9FB0-9AA167C38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F71F6-8857-46FC-9FDA-4F0532C7A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F71F6-8857-46FC-9FDA-4F0532C7A4F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F71F6-8857-46FC-9FDA-4F0532C7A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7C2F71F6-8857-46FC-9FDA-4F0532C7A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DEBEA-2E46-4995-BB12-A389E6607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DEBEA-2E46-4995-BB12-A389E660750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DEBEA-2E46-4995-BB12-A389E6607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1CADEBEA-2E46-4995-BB12-A389E6607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9E6A-479D-4DAB-93B1-8DDC451E7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9E6A-479D-4DAB-93B1-8DDC451E748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9E6A-479D-4DAB-93B1-8DDC451E7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298D9E6A-479D-4DAB-93B1-8DDC451E7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32707-860A-4A81-BC0B-F7C3AF732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32707-860A-4A81-BC0B-F7C3AF732C3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32707-860A-4A81-BC0B-F7C3AF732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50432707-860A-4A81-BC0B-F7C3AF732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25759098"/>
              </p:ext>
            </p:extLst>
          </p:nvPr>
        </p:nvGraphicFramePr>
        <p:xfrm>
          <a:off x="-161855" y="2207360"/>
          <a:ext cx="9529127" cy="449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753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ED3F6-D53A-4353-8462-072223DC8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ADED3F6-D53A-4353-8462-072223DC8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ADED3F6-D53A-4353-8462-072223DC8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ADED3F6-D53A-4353-8462-072223DC8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8F02DB-40CB-49EC-A2F3-126D04EDE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CD8F02DB-40CB-49EC-A2F3-126D04EDE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CD8F02DB-40CB-49EC-A2F3-126D04EDE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D8F02DB-40CB-49EC-A2F3-126D04EDE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93E1A-C9C0-4AE6-9EE4-6EFE168C5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7A793E1A-C9C0-4AE6-9EE4-6EFE168C5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7A793E1A-C9C0-4AE6-9EE4-6EFE168C5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7A793E1A-C9C0-4AE6-9EE4-6EFE168C5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A7DF4-752D-433D-AD89-7423683F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FE7A7DF4-752D-433D-AD89-7423683F4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FE7A7DF4-752D-433D-AD89-7423683F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E7A7DF4-752D-433D-AD89-7423683F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00369-9E3C-4B1D-9FB0-9AA167C3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86E00369-9E3C-4B1D-9FB0-9AA167C38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86E00369-9E3C-4B1D-9FB0-9AA167C3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86E00369-9E3C-4B1D-9FB0-9AA167C3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985720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أهمية دوائر العرض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15" y="1596540"/>
            <a:ext cx="1212490" cy="105500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854261"/>
              </p:ext>
            </p:extLst>
          </p:nvPr>
        </p:nvGraphicFramePr>
        <p:xfrm>
          <a:off x="0" y="2512770"/>
          <a:ext cx="9367272" cy="419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4534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ADE4C874-623D-411F-9247-AE69F085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E6680E-E2BC-45B9-8D75-733B5CB6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D1E6680E-E2BC-45B9-8D75-733B5CB6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D1E6680E-E2BC-45B9-8D75-733B5CB6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D1E6680E-E2BC-45B9-8D75-733B5CB6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D1E6680E-E2BC-45B9-8D75-733B5CB6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938BF-A717-4E62-BDF9-C2DC6D9E4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3C0938BF-A717-4E62-BDF9-C2DC6D9E4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3C0938BF-A717-4E62-BDF9-C2DC6D9E4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3C0938BF-A717-4E62-BDF9-C2DC6D9E4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3C0938BF-A717-4E62-BDF9-C2DC6D9E4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721" y="205465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أهداف الدرس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" y="3123590"/>
            <a:ext cx="9143999" cy="3664920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يستنتج شكل الأرض وأبعادها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يتعرف أهمية خطوط الطول ودوائر العرض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يحدد دوائر العرض الرئيسية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قدر عظمة الله سبحانه وتعالى فى خلق الكرة الأرضية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5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4290392"/>
              </p:ext>
            </p:extLst>
          </p:nvPr>
        </p:nvGraphicFramePr>
        <p:xfrm>
          <a:off x="4113885" y="1901950"/>
          <a:ext cx="5243151" cy="450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01" y="3734410"/>
            <a:ext cx="1379758" cy="1078791"/>
          </a:xfrm>
          <a:prstGeom prst="rect">
            <a:avLst/>
          </a:prstGeom>
        </p:spPr>
      </p:pic>
      <p:pic>
        <p:nvPicPr>
          <p:cNvPr id="1030" name="Picture 6" descr="ประชาสัมพันธ์ในพื้นหลังความละเอียดสูงเป็นมิตรกับสิ่งแวดล้อม |  พื้นหลังสีพาสเทล, ภาพพื้นหลัง, ภาพวาดดิสนีย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2" y="2360065"/>
            <a:ext cx="3775117" cy="3512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8349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1869940"/>
              </p:ext>
            </p:extLst>
          </p:nvPr>
        </p:nvGraphicFramePr>
        <p:xfrm>
          <a:off x="4724705" y="2207360"/>
          <a:ext cx="4419295" cy="404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حقيقة وجود «أشعة كونية» اليوم.. واصطدام كويكب بالأرض في أبريل (بيان رسمي) |  المصري اليو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703652"/>
            <a:ext cx="4244253" cy="3054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94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874066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الأرض مسطحة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4682237"/>
              </p:ext>
            </p:extLst>
          </p:nvPr>
        </p:nvGraphicFramePr>
        <p:xfrm>
          <a:off x="3350360" y="1901950"/>
          <a:ext cx="6312087" cy="49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89" y="4650640"/>
            <a:ext cx="1379758" cy="1078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51" y="1484886"/>
            <a:ext cx="1068935" cy="930095"/>
          </a:xfrm>
          <a:prstGeom prst="rect">
            <a:avLst/>
          </a:prstGeom>
        </p:spPr>
      </p:pic>
      <p:pic>
        <p:nvPicPr>
          <p:cNvPr id="3076" name="Picture 4" descr="ماذا لو كانت الأرض مسطحةً بالفعل؟ | عربي بوست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546234"/>
            <a:ext cx="3704728" cy="35362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92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495" y="83301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الشكل الكروى للأرض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5189957"/>
              </p:ext>
            </p:extLst>
          </p:nvPr>
        </p:nvGraphicFramePr>
        <p:xfrm>
          <a:off x="2892245" y="1901949"/>
          <a:ext cx="6770203" cy="488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51" y="1484886"/>
            <a:ext cx="1068935" cy="930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25" y="4803345"/>
            <a:ext cx="1068935" cy="930095"/>
          </a:xfrm>
          <a:prstGeom prst="rect">
            <a:avLst/>
          </a:prstGeom>
        </p:spPr>
      </p:pic>
      <p:pic>
        <p:nvPicPr>
          <p:cNvPr id="4098" name="Picture 2" descr="منهاجي - متعة التعليم الهادف - أولاً: الحرارة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885"/>
            <a:ext cx="3593189" cy="31612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57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DBE552-674C-460C-B63C-087E3E96E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C9B87-0996-4F8E-83C9-2CF35BFC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1062073"/>
            <a:ext cx="7016195" cy="610820"/>
          </a:xfrm>
        </p:spPr>
        <p:txBody>
          <a:bodyPr>
            <a:noAutofit/>
          </a:bodyPr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ثانيا : أبعاد الأرض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تعليم: شكل الارض وابعادها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5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855" y="2834619"/>
            <a:ext cx="4877410" cy="35122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95843529"/>
              </p:ext>
            </p:extLst>
          </p:nvPr>
        </p:nvGraphicFramePr>
        <p:xfrm>
          <a:off x="4113885" y="2360064"/>
          <a:ext cx="5548562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25" y="1856841"/>
            <a:ext cx="1068935" cy="9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85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47F34C-418D-4EBB-864A-F2D8CB3B3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001C4F-5129-4657-800B-33017D102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>
                                            <p:graphicEl>
                                              <a:dgm id="{D9001C4F-5129-4657-800B-33017D102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>
                                            <p:graphicEl>
                                              <a:dgm id="{D9001C4F-5129-4657-800B-33017D102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>
                                            <p:graphicEl>
                                              <a:dgm id="{D9001C4F-5129-4657-800B-33017D102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>
                                            <p:graphicEl>
                                              <a:dgm id="{D9001C4F-5129-4657-800B-33017D102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001C4F-5129-4657-800B-33017D102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001C4F-5129-4657-800B-33017D102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776</Words>
  <Application>Microsoft Office PowerPoint</Application>
  <PresentationFormat>On-screen Show (4:3)</PresentationFormat>
  <Paragraphs>107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الوحدة الثانية </vt:lpstr>
      <vt:lpstr>الدرس الأول </vt:lpstr>
      <vt:lpstr>أهداف الدرس </vt:lpstr>
      <vt:lpstr>PowerPoint Presentation</vt:lpstr>
      <vt:lpstr>PowerPoint Presentation</vt:lpstr>
      <vt:lpstr>الأرض مسطحة :</vt:lpstr>
      <vt:lpstr>الشكل الكروى للأرض :</vt:lpstr>
      <vt:lpstr>ثانيا : أبعاد الأرض :</vt:lpstr>
      <vt:lpstr>PowerPoint Presentation</vt:lpstr>
      <vt:lpstr>ثالثا : خطوط الطول :</vt:lpstr>
      <vt:lpstr>PowerPoint Presentation</vt:lpstr>
      <vt:lpstr>عددها :</vt:lpstr>
      <vt:lpstr>تسمية خط جرينتش بهذا الإسم :</vt:lpstr>
      <vt:lpstr>أهمية خطوط الطول :</vt:lpstr>
      <vt:lpstr>PowerPoint Presentation</vt:lpstr>
      <vt:lpstr>اختلاف التوقيت على سطح الأرض من مكان لأخر :</vt:lpstr>
      <vt:lpstr>كيفية حساب فرق التوقيت :</vt:lpstr>
      <vt:lpstr>PowerPoint Presentation</vt:lpstr>
      <vt:lpstr>PowerPoint Presentation</vt:lpstr>
      <vt:lpstr>PowerPoint Presentation</vt:lpstr>
      <vt:lpstr>مثال :</vt:lpstr>
      <vt:lpstr>الحل </vt:lpstr>
      <vt:lpstr>2- دوائر العرض :</vt:lpstr>
      <vt:lpstr>PowerPoint Presentation</vt:lpstr>
      <vt:lpstr>عددها :</vt:lpstr>
      <vt:lpstr>خصائصها :</vt:lpstr>
      <vt:lpstr>دوائر العرض الرئيسية :</vt:lpstr>
      <vt:lpstr>PowerPoint Presentation</vt:lpstr>
      <vt:lpstr>PowerPoint Presentation</vt:lpstr>
      <vt:lpstr>PowerPoint Presentation</vt:lpstr>
      <vt:lpstr>أهمية دوائر العرض 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192</cp:revision>
  <dcterms:created xsi:type="dcterms:W3CDTF">2013-08-21T19:17:07Z</dcterms:created>
  <dcterms:modified xsi:type="dcterms:W3CDTF">2023-10-04T08:13:39Z</dcterms:modified>
</cp:coreProperties>
</file>