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57" r:id="rId3"/>
    <p:sldId id="258" r:id="rId4"/>
    <p:sldId id="276" r:id="rId5"/>
    <p:sldId id="311" r:id="rId6"/>
    <p:sldId id="267" r:id="rId7"/>
    <p:sldId id="259" r:id="rId8"/>
    <p:sldId id="268" r:id="rId9"/>
    <p:sldId id="260" r:id="rId10"/>
    <p:sldId id="261" r:id="rId11"/>
    <p:sldId id="26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D28E64-0032-4B97-B683-2A1C2CEFBFAF}">
  <a:tblStyle styleId="{D3D28E64-0032-4B97-B683-2A1C2CEFBF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16e083cb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16e083cb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156138dbb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156138dbb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55c00fb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55c00fb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155c00fb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155c00fb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56138dbb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56138dbb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156138dbb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156138dbb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156138dbb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156138dbb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06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56138dbb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56138dbb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156138dbb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156138dbb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156138dbb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156138dbb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156138dbb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156138dbb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649975" y="881175"/>
            <a:ext cx="67809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3975" y="1825713"/>
            <a:ext cx="4611600" cy="14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56875" y="3367630"/>
            <a:ext cx="33987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89511"/>
          <a:stretch/>
        </p:blipFill>
        <p:spPr>
          <a:xfrm>
            <a:off x="0" y="0"/>
            <a:ext cx="9144023" cy="5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89511"/>
          <a:stretch/>
        </p:blipFill>
        <p:spPr>
          <a:xfrm>
            <a:off x="0" y="4604025"/>
            <a:ext cx="9144003" cy="53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8843931" y="689659"/>
            <a:ext cx="314704" cy="3764181"/>
            <a:chOff x="8829298" y="676013"/>
            <a:chExt cx="314704" cy="3764181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16" name="Google Shape;16;p2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27" name="Google Shape;27;p2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dk2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7"/>
          <p:cNvSpPr txBox="1">
            <a:spLocks noGrp="1"/>
          </p:cNvSpPr>
          <p:nvPr>
            <p:ph type="title"/>
          </p:nvPr>
        </p:nvSpPr>
        <p:spPr>
          <a:xfrm>
            <a:off x="825650" y="3278725"/>
            <a:ext cx="2157900" cy="3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7" name="Google Shape;577;p27"/>
          <p:cNvSpPr txBox="1">
            <a:spLocks noGrp="1"/>
          </p:cNvSpPr>
          <p:nvPr>
            <p:ph type="subTitle" idx="1"/>
          </p:nvPr>
        </p:nvSpPr>
        <p:spPr>
          <a:xfrm>
            <a:off x="880538" y="3619576"/>
            <a:ext cx="20481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7"/>
          <p:cNvSpPr txBox="1">
            <a:spLocks noGrp="1"/>
          </p:cNvSpPr>
          <p:nvPr>
            <p:ph type="title" idx="2"/>
          </p:nvPr>
        </p:nvSpPr>
        <p:spPr>
          <a:xfrm>
            <a:off x="3543662" y="3278723"/>
            <a:ext cx="2048100" cy="3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3"/>
          </p:nvPr>
        </p:nvSpPr>
        <p:spPr>
          <a:xfrm>
            <a:off x="3543662" y="3619576"/>
            <a:ext cx="20481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title" idx="4"/>
          </p:nvPr>
        </p:nvSpPr>
        <p:spPr>
          <a:xfrm>
            <a:off x="6206813" y="3278723"/>
            <a:ext cx="2048100" cy="3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5"/>
          </p:nvPr>
        </p:nvSpPr>
        <p:spPr>
          <a:xfrm>
            <a:off x="6206813" y="3619576"/>
            <a:ext cx="20481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27"/>
          <p:cNvGrpSpPr/>
          <p:nvPr/>
        </p:nvGrpSpPr>
        <p:grpSpPr>
          <a:xfrm>
            <a:off x="8843931" y="689659"/>
            <a:ext cx="314704" cy="3764181"/>
            <a:chOff x="8829298" y="676013"/>
            <a:chExt cx="314704" cy="3764181"/>
          </a:xfrm>
        </p:grpSpPr>
        <p:grpSp>
          <p:nvGrpSpPr>
            <p:cNvPr id="584" name="Google Shape;584;p27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585" name="Google Shape;585;p27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27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27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27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27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27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27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27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27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27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95" name="Google Shape;595;p27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596" name="Google Shape;596;p27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27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27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27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27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27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602" name="Google Shape;602;p27"/>
          <p:cNvPicPr preferRelativeResize="0"/>
          <p:nvPr/>
        </p:nvPicPr>
        <p:blipFill rotWithShape="1">
          <a:blip r:embed="rId2">
            <a:alphaModFix/>
          </a:blip>
          <a:srcRect t="89083"/>
          <a:stretch/>
        </p:blipFill>
        <p:spPr>
          <a:xfrm>
            <a:off x="6715" y="-296100"/>
            <a:ext cx="9144003" cy="5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7"/>
          <p:cNvPicPr preferRelativeResize="0"/>
          <p:nvPr/>
        </p:nvPicPr>
        <p:blipFill rotWithShape="1">
          <a:blip r:embed="rId2">
            <a:alphaModFix/>
          </a:blip>
          <a:srcRect r="40015" b="89511"/>
          <a:stretch/>
        </p:blipFill>
        <p:spPr>
          <a:xfrm rot="-5400000">
            <a:off x="-2706213" y="2197812"/>
            <a:ext cx="5485225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dk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"/>
          <p:cNvSpPr txBox="1">
            <a:spLocks noGrp="1"/>
          </p:cNvSpPr>
          <p:nvPr>
            <p:ph type="title"/>
          </p:nvPr>
        </p:nvSpPr>
        <p:spPr>
          <a:xfrm>
            <a:off x="4255275" y="1598240"/>
            <a:ext cx="1911300" cy="29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7" name="Google Shape;637;p29"/>
          <p:cNvSpPr txBox="1">
            <a:spLocks noGrp="1"/>
          </p:cNvSpPr>
          <p:nvPr>
            <p:ph type="subTitle" idx="1"/>
          </p:nvPr>
        </p:nvSpPr>
        <p:spPr>
          <a:xfrm>
            <a:off x="4255275" y="1900433"/>
            <a:ext cx="1911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9"/>
          <p:cNvSpPr txBox="1">
            <a:spLocks noGrp="1"/>
          </p:cNvSpPr>
          <p:nvPr>
            <p:ph type="title" idx="2"/>
          </p:nvPr>
        </p:nvSpPr>
        <p:spPr>
          <a:xfrm>
            <a:off x="4255275" y="2572370"/>
            <a:ext cx="1911300" cy="29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subTitle" idx="3"/>
          </p:nvPr>
        </p:nvSpPr>
        <p:spPr>
          <a:xfrm>
            <a:off x="4255275" y="2872622"/>
            <a:ext cx="1911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title" idx="4"/>
          </p:nvPr>
        </p:nvSpPr>
        <p:spPr>
          <a:xfrm>
            <a:off x="4255275" y="3546501"/>
            <a:ext cx="1911300" cy="29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1" name="Google Shape;641;p29"/>
          <p:cNvSpPr txBox="1">
            <a:spLocks noGrp="1"/>
          </p:cNvSpPr>
          <p:nvPr>
            <p:ph type="subTitle" idx="5"/>
          </p:nvPr>
        </p:nvSpPr>
        <p:spPr>
          <a:xfrm>
            <a:off x="4255275" y="3844812"/>
            <a:ext cx="1911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9"/>
          <p:cNvSpPr txBox="1">
            <a:spLocks noGrp="1"/>
          </p:cNvSpPr>
          <p:nvPr>
            <p:ph type="title" idx="6"/>
          </p:nvPr>
        </p:nvSpPr>
        <p:spPr>
          <a:xfrm>
            <a:off x="6515000" y="3546501"/>
            <a:ext cx="1911300" cy="29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29"/>
          <p:cNvSpPr txBox="1">
            <a:spLocks noGrp="1"/>
          </p:cNvSpPr>
          <p:nvPr>
            <p:ph type="subTitle" idx="7"/>
          </p:nvPr>
        </p:nvSpPr>
        <p:spPr>
          <a:xfrm>
            <a:off x="6515000" y="3844812"/>
            <a:ext cx="1911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9"/>
          <p:cNvSpPr txBox="1">
            <a:spLocks noGrp="1"/>
          </p:cNvSpPr>
          <p:nvPr>
            <p:ph type="title" idx="8"/>
          </p:nvPr>
        </p:nvSpPr>
        <p:spPr>
          <a:xfrm>
            <a:off x="6515000" y="2572370"/>
            <a:ext cx="1911300" cy="29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5" name="Google Shape;645;p29"/>
          <p:cNvSpPr txBox="1">
            <a:spLocks noGrp="1"/>
          </p:cNvSpPr>
          <p:nvPr>
            <p:ph type="subTitle" idx="9"/>
          </p:nvPr>
        </p:nvSpPr>
        <p:spPr>
          <a:xfrm>
            <a:off x="6515000" y="2872622"/>
            <a:ext cx="1911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9"/>
          <p:cNvSpPr txBox="1">
            <a:spLocks noGrp="1"/>
          </p:cNvSpPr>
          <p:nvPr>
            <p:ph type="title" idx="13"/>
          </p:nvPr>
        </p:nvSpPr>
        <p:spPr>
          <a:xfrm>
            <a:off x="6515000" y="1598240"/>
            <a:ext cx="1911300" cy="29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7" name="Google Shape;647;p29"/>
          <p:cNvSpPr txBox="1">
            <a:spLocks noGrp="1"/>
          </p:cNvSpPr>
          <p:nvPr>
            <p:ph type="subTitle" idx="14"/>
          </p:nvPr>
        </p:nvSpPr>
        <p:spPr>
          <a:xfrm>
            <a:off x="6515000" y="1900433"/>
            <a:ext cx="1911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49" name="Google Shape;649;p29"/>
          <p:cNvGrpSpPr/>
          <p:nvPr/>
        </p:nvGrpSpPr>
        <p:grpSpPr>
          <a:xfrm>
            <a:off x="8843931" y="689659"/>
            <a:ext cx="314704" cy="3764181"/>
            <a:chOff x="8829298" y="676013"/>
            <a:chExt cx="314704" cy="3764181"/>
          </a:xfrm>
        </p:grpSpPr>
        <p:grpSp>
          <p:nvGrpSpPr>
            <p:cNvPr id="650" name="Google Shape;650;p29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651" name="Google Shape;651;p29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29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9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9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9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9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9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9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9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9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1" name="Google Shape;661;p29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662" name="Google Shape;662;p29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9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9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9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9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9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668" name="Google Shape;668;p29"/>
          <p:cNvPicPr preferRelativeResize="0"/>
          <p:nvPr/>
        </p:nvPicPr>
        <p:blipFill rotWithShape="1">
          <a:blip r:embed="rId2">
            <a:alphaModFix/>
          </a:blip>
          <a:srcRect t="89083"/>
          <a:stretch/>
        </p:blipFill>
        <p:spPr>
          <a:xfrm>
            <a:off x="6715" y="-296100"/>
            <a:ext cx="9144003" cy="5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9"/>
          <p:cNvPicPr preferRelativeResize="0"/>
          <p:nvPr/>
        </p:nvPicPr>
        <p:blipFill rotWithShape="1">
          <a:blip r:embed="rId2">
            <a:alphaModFix/>
          </a:blip>
          <a:srcRect r="40015" b="89511"/>
          <a:stretch/>
        </p:blipFill>
        <p:spPr>
          <a:xfrm rot="-5400000">
            <a:off x="-2706213" y="2197812"/>
            <a:ext cx="5485225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32"/>
          <p:cNvPicPr preferRelativeResize="0"/>
          <p:nvPr/>
        </p:nvPicPr>
        <p:blipFill rotWithShape="1">
          <a:blip r:embed="rId2">
            <a:alphaModFix/>
          </a:blip>
          <a:srcRect b="89511"/>
          <a:stretch/>
        </p:blipFill>
        <p:spPr>
          <a:xfrm>
            <a:off x="0" y="0"/>
            <a:ext cx="9144023" cy="5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2"/>
          <p:cNvPicPr preferRelativeResize="0"/>
          <p:nvPr/>
        </p:nvPicPr>
        <p:blipFill rotWithShape="1">
          <a:blip r:embed="rId2">
            <a:alphaModFix/>
          </a:blip>
          <a:srcRect t="89511"/>
          <a:stretch/>
        </p:blipFill>
        <p:spPr>
          <a:xfrm>
            <a:off x="0" y="4604000"/>
            <a:ext cx="9144003" cy="53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32"/>
          <p:cNvGrpSpPr/>
          <p:nvPr/>
        </p:nvGrpSpPr>
        <p:grpSpPr>
          <a:xfrm flipH="1">
            <a:off x="-9902" y="689659"/>
            <a:ext cx="314704" cy="3764181"/>
            <a:chOff x="8829298" y="676013"/>
            <a:chExt cx="314704" cy="3764181"/>
          </a:xfrm>
        </p:grpSpPr>
        <p:grpSp>
          <p:nvGrpSpPr>
            <p:cNvPr id="709" name="Google Shape;709;p32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710" name="Google Shape;710;p32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32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32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32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32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32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32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32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32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32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0" name="Google Shape;720;p32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721" name="Google Shape;721;p32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32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32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32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32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32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27" name="Google Shape;727;p32"/>
          <p:cNvSpPr/>
          <p:nvPr/>
        </p:nvSpPr>
        <p:spPr>
          <a:xfrm>
            <a:off x="713100" y="860250"/>
            <a:ext cx="77178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2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3"/>
          <p:cNvSpPr/>
          <p:nvPr/>
        </p:nvSpPr>
        <p:spPr>
          <a:xfrm>
            <a:off x="602500" y="368575"/>
            <a:ext cx="7938900" cy="44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33"/>
          <p:cNvGrpSpPr/>
          <p:nvPr/>
        </p:nvGrpSpPr>
        <p:grpSpPr>
          <a:xfrm flipH="1">
            <a:off x="-2586" y="689659"/>
            <a:ext cx="314704" cy="3764181"/>
            <a:chOff x="8829298" y="676013"/>
            <a:chExt cx="314704" cy="3764181"/>
          </a:xfrm>
        </p:grpSpPr>
        <p:grpSp>
          <p:nvGrpSpPr>
            <p:cNvPr id="731" name="Google Shape;731;p33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732" name="Google Shape;732;p33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33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33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33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33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33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33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33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33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33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2" name="Google Shape;742;p33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743" name="Google Shape;743;p33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33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33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33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33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33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749" name="Google Shape;749;p33"/>
          <p:cNvPicPr preferRelativeResize="0"/>
          <p:nvPr/>
        </p:nvPicPr>
        <p:blipFill rotWithShape="1">
          <a:blip r:embed="rId2">
            <a:alphaModFix/>
          </a:blip>
          <a:srcRect l="-190" t="89083" r="-180"/>
          <a:stretch/>
        </p:blipFill>
        <p:spPr>
          <a:xfrm>
            <a:off x="-33650" y="-301825"/>
            <a:ext cx="9177723" cy="5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3"/>
          <p:cNvPicPr preferRelativeResize="0"/>
          <p:nvPr/>
        </p:nvPicPr>
        <p:blipFill rotWithShape="1">
          <a:blip r:embed="rId2">
            <a:alphaModFix/>
          </a:blip>
          <a:srcRect r="43201" b="89511"/>
          <a:stretch/>
        </p:blipFill>
        <p:spPr>
          <a:xfrm rot="5400000">
            <a:off x="6498964" y="2290343"/>
            <a:ext cx="5193723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3109138" y="2111950"/>
            <a:ext cx="48759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1044394" y="2111950"/>
            <a:ext cx="1287600" cy="91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3109138" y="2651447"/>
            <a:ext cx="4875900" cy="38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 b="89511"/>
          <a:stretch/>
        </p:blipFill>
        <p:spPr>
          <a:xfrm>
            <a:off x="0" y="0"/>
            <a:ext cx="9144023" cy="5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2">
            <a:alphaModFix/>
          </a:blip>
          <a:srcRect t="89511"/>
          <a:stretch/>
        </p:blipFill>
        <p:spPr>
          <a:xfrm>
            <a:off x="0" y="4604000"/>
            <a:ext cx="9144003" cy="53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3"/>
          <p:cNvGrpSpPr/>
          <p:nvPr/>
        </p:nvGrpSpPr>
        <p:grpSpPr>
          <a:xfrm flipH="1">
            <a:off x="-9902" y="689659"/>
            <a:ext cx="314704" cy="3764181"/>
            <a:chOff x="8829298" y="676013"/>
            <a:chExt cx="314704" cy="3764181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41" name="Google Shape;41;p3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" name="Google Shape;51;p3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52" name="Google Shape;52;p3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>
            <a:off x="602500" y="368575"/>
            <a:ext cx="7938900" cy="44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4124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20000" y="985125"/>
            <a:ext cx="7704000" cy="35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4"/>
          <p:cNvPicPr preferRelativeResize="0"/>
          <p:nvPr/>
        </p:nvPicPr>
        <p:blipFill rotWithShape="1">
          <a:blip r:embed="rId2">
            <a:alphaModFix/>
          </a:blip>
          <a:srcRect t="89083"/>
          <a:stretch/>
        </p:blipFill>
        <p:spPr>
          <a:xfrm>
            <a:off x="6715" y="-296100"/>
            <a:ext cx="9144003" cy="56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4"/>
          <p:cNvGrpSpPr/>
          <p:nvPr/>
        </p:nvGrpSpPr>
        <p:grpSpPr>
          <a:xfrm>
            <a:off x="8843931" y="689659"/>
            <a:ext cx="314704" cy="3764181"/>
            <a:chOff x="8829298" y="676013"/>
            <a:chExt cx="314704" cy="3764181"/>
          </a:xfrm>
        </p:grpSpPr>
        <p:grpSp>
          <p:nvGrpSpPr>
            <p:cNvPr id="64" name="Google Shape;64;p4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65" name="Google Shape;65;p4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4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4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4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4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4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4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4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4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4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" name="Google Shape;75;p4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76" name="Google Shape;76;p4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4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4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82" name="Google Shape;82;p4"/>
          <p:cNvPicPr preferRelativeResize="0"/>
          <p:nvPr/>
        </p:nvPicPr>
        <p:blipFill rotWithShape="1">
          <a:blip r:embed="rId2">
            <a:alphaModFix/>
          </a:blip>
          <a:srcRect r="40015" b="89511"/>
          <a:stretch/>
        </p:blipFill>
        <p:spPr>
          <a:xfrm rot="-5400000">
            <a:off x="-2706213" y="2197812"/>
            <a:ext cx="5485225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1133247" y="1705900"/>
            <a:ext cx="3782700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 flipH="1">
            <a:off x="-2586" y="689659"/>
            <a:ext cx="314704" cy="3764181"/>
            <a:chOff x="8829298" y="676013"/>
            <a:chExt cx="314704" cy="3764181"/>
          </a:xfrm>
        </p:grpSpPr>
        <p:grpSp>
          <p:nvGrpSpPr>
            <p:cNvPr id="138" name="Google Shape;138;p7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139" name="Google Shape;139;p7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7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7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7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7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7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7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7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7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7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9" name="Google Shape;149;p7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150" name="Google Shape;150;p7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7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7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7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7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56" name="Google Shape;156;p7"/>
          <p:cNvPicPr preferRelativeResize="0"/>
          <p:nvPr/>
        </p:nvPicPr>
        <p:blipFill rotWithShape="1">
          <a:blip r:embed="rId2">
            <a:alphaModFix/>
          </a:blip>
          <a:srcRect l="-190" t="89083" r="-180"/>
          <a:stretch/>
        </p:blipFill>
        <p:spPr>
          <a:xfrm>
            <a:off x="-33650" y="-301825"/>
            <a:ext cx="9177723" cy="5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2">
            <a:alphaModFix/>
          </a:blip>
          <a:srcRect r="43201" b="89511"/>
          <a:stretch/>
        </p:blipFill>
        <p:spPr>
          <a:xfrm rot="5400000">
            <a:off x="6498964" y="2290343"/>
            <a:ext cx="5193723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1913600" y="1195062"/>
            <a:ext cx="5316900" cy="27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2">
            <a:alphaModFix/>
          </a:blip>
          <a:srcRect b="89511"/>
          <a:stretch/>
        </p:blipFill>
        <p:spPr>
          <a:xfrm>
            <a:off x="0" y="0"/>
            <a:ext cx="9144023" cy="5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2">
            <a:alphaModFix/>
          </a:blip>
          <a:srcRect t="89511"/>
          <a:stretch/>
        </p:blipFill>
        <p:spPr>
          <a:xfrm>
            <a:off x="0" y="4604000"/>
            <a:ext cx="9144003" cy="53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8"/>
          <p:cNvGrpSpPr/>
          <p:nvPr/>
        </p:nvGrpSpPr>
        <p:grpSpPr>
          <a:xfrm flipH="1">
            <a:off x="-9902" y="689659"/>
            <a:ext cx="314704" cy="3764181"/>
            <a:chOff x="8829298" y="676013"/>
            <a:chExt cx="314704" cy="3764181"/>
          </a:xfrm>
        </p:grpSpPr>
        <p:grpSp>
          <p:nvGrpSpPr>
            <p:cNvPr id="163" name="Google Shape;163;p8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164" name="Google Shape;164;p8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8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8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8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8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8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8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8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8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8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" name="Google Shape;174;p8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175" name="Google Shape;175;p8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8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8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8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8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8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713100" y="860250"/>
            <a:ext cx="77178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861050" y="1559650"/>
            <a:ext cx="5421900" cy="121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1861050" y="2771350"/>
            <a:ext cx="5421900" cy="6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2">
            <a:alphaModFix/>
          </a:blip>
          <a:srcRect b="89511"/>
          <a:stretch/>
        </p:blipFill>
        <p:spPr>
          <a:xfrm>
            <a:off x="0" y="0"/>
            <a:ext cx="9144023" cy="5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2">
            <a:alphaModFix/>
          </a:blip>
          <a:srcRect t="89511"/>
          <a:stretch/>
        </p:blipFill>
        <p:spPr>
          <a:xfrm>
            <a:off x="0" y="4604000"/>
            <a:ext cx="9144003" cy="53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9"/>
          <p:cNvGrpSpPr/>
          <p:nvPr/>
        </p:nvGrpSpPr>
        <p:grpSpPr>
          <a:xfrm>
            <a:off x="8843931" y="689659"/>
            <a:ext cx="314704" cy="3764181"/>
            <a:chOff x="8829298" y="676013"/>
            <a:chExt cx="314704" cy="3764181"/>
          </a:xfrm>
        </p:grpSpPr>
        <p:grpSp>
          <p:nvGrpSpPr>
            <p:cNvPr id="188" name="Google Shape;188;p9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189" name="Google Shape;189;p9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9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9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9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9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9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9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9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9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9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9" name="Google Shape;199;p9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200" name="Google Shape;200;p9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9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9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9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9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9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4363200" y="3339170"/>
            <a:ext cx="3789000" cy="115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2046850" y="1669950"/>
            <a:ext cx="29061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2" hasCustomPrompt="1"/>
          </p:nvPr>
        </p:nvSpPr>
        <p:spPr>
          <a:xfrm>
            <a:off x="1387825" y="1822357"/>
            <a:ext cx="658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"/>
          </p:nvPr>
        </p:nvSpPr>
        <p:spPr>
          <a:xfrm>
            <a:off x="2046847" y="2098631"/>
            <a:ext cx="233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3"/>
          </p:nvPr>
        </p:nvSpPr>
        <p:spPr>
          <a:xfrm>
            <a:off x="5420701" y="1669950"/>
            <a:ext cx="29061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4" hasCustomPrompt="1"/>
          </p:nvPr>
        </p:nvSpPr>
        <p:spPr>
          <a:xfrm>
            <a:off x="4760975" y="1822357"/>
            <a:ext cx="658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5"/>
          </p:nvPr>
        </p:nvSpPr>
        <p:spPr>
          <a:xfrm>
            <a:off x="5420695" y="2098631"/>
            <a:ext cx="233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6"/>
          </p:nvPr>
        </p:nvSpPr>
        <p:spPr>
          <a:xfrm>
            <a:off x="2046847" y="3306958"/>
            <a:ext cx="233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7" hasCustomPrompt="1"/>
          </p:nvPr>
        </p:nvSpPr>
        <p:spPr>
          <a:xfrm>
            <a:off x="1387825" y="3459355"/>
            <a:ext cx="658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8"/>
          </p:nvPr>
        </p:nvSpPr>
        <p:spPr>
          <a:xfrm>
            <a:off x="2046847" y="3739043"/>
            <a:ext cx="233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9"/>
          </p:nvPr>
        </p:nvSpPr>
        <p:spPr>
          <a:xfrm>
            <a:off x="5420695" y="3306958"/>
            <a:ext cx="233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0975" y="3459355"/>
            <a:ext cx="658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4"/>
          </p:nvPr>
        </p:nvSpPr>
        <p:spPr>
          <a:xfrm>
            <a:off x="5420696" y="3739043"/>
            <a:ext cx="233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48" name="Google Shape;248;p13"/>
          <p:cNvGrpSpPr/>
          <p:nvPr/>
        </p:nvGrpSpPr>
        <p:grpSpPr>
          <a:xfrm flipH="1">
            <a:off x="-2586" y="689659"/>
            <a:ext cx="314704" cy="3764181"/>
            <a:chOff x="8829298" y="676013"/>
            <a:chExt cx="314704" cy="3764181"/>
          </a:xfrm>
        </p:grpSpPr>
        <p:grpSp>
          <p:nvGrpSpPr>
            <p:cNvPr id="249" name="Google Shape;249;p13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250" name="Google Shape;250;p13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13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13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13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13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13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13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13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13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13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0" name="Google Shape;260;p13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261" name="Google Shape;261;p13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3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3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3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3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3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67" name="Google Shape;267;p13"/>
          <p:cNvPicPr preferRelativeResize="0"/>
          <p:nvPr/>
        </p:nvPicPr>
        <p:blipFill rotWithShape="1">
          <a:blip r:embed="rId2">
            <a:alphaModFix/>
          </a:blip>
          <a:srcRect l="-190" t="89083" r="-180"/>
          <a:stretch/>
        </p:blipFill>
        <p:spPr>
          <a:xfrm>
            <a:off x="-33650" y="-301825"/>
            <a:ext cx="9177723" cy="5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 rotWithShape="1">
          <a:blip r:embed="rId2">
            <a:alphaModFix/>
          </a:blip>
          <a:srcRect r="43201" b="89511"/>
          <a:stretch/>
        </p:blipFill>
        <p:spPr>
          <a:xfrm rot="5400000">
            <a:off x="6498964" y="2290343"/>
            <a:ext cx="5193723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dk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/>
          <p:nvPr/>
        </p:nvSpPr>
        <p:spPr>
          <a:xfrm>
            <a:off x="713100" y="1144262"/>
            <a:ext cx="77178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subTitle" idx="1"/>
          </p:nvPr>
        </p:nvSpPr>
        <p:spPr>
          <a:xfrm>
            <a:off x="2870588" y="3561561"/>
            <a:ext cx="3408900" cy="8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title"/>
          </p:nvPr>
        </p:nvSpPr>
        <p:spPr>
          <a:xfrm>
            <a:off x="2870588" y="3053649"/>
            <a:ext cx="3408900" cy="50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22" name="Google Shape;322;p16"/>
          <p:cNvGrpSpPr/>
          <p:nvPr/>
        </p:nvGrpSpPr>
        <p:grpSpPr>
          <a:xfrm>
            <a:off x="8843931" y="689659"/>
            <a:ext cx="314704" cy="3764181"/>
            <a:chOff x="8829298" y="676013"/>
            <a:chExt cx="314704" cy="3764181"/>
          </a:xfrm>
        </p:grpSpPr>
        <p:grpSp>
          <p:nvGrpSpPr>
            <p:cNvPr id="323" name="Google Shape;323;p16"/>
            <p:cNvGrpSpPr/>
            <p:nvPr/>
          </p:nvGrpSpPr>
          <p:grpSpPr>
            <a:xfrm>
              <a:off x="8829298" y="676013"/>
              <a:ext cx="314704" cy="2270318"/>
              <a:chOff x="8625546" y="735150"/>
              <a:chExt cx="515402" cy="3718175"/>
            </a:xfrm>
          </p:grpSpPr>
          <p:cxnSp>
            <p:nvCxnSpPr>
              <p:cNvPr id="324" name="Google Shape;324;p16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16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16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16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16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6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6"/>
              <p:cNvCxnSpPr/>
              <p:nvPr/>
            </p:nvCxnSpPr>
            <p:spPr>
              <a:xfrm rot="10800000">
                <a:off x="8625546" y="3213933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6"/>
              <p:cNvCxnSpPr/>
              <p:nvPr/>
            </p:nvCxnSpPr>
            <p:spPr>
              <a:xfrm rot="10800000">
                <a:off x="8625546" y="4040194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6"/>
              <p:cNvCxnSpPr/>
              <p:nvPr/>
            </p:nvCxnSpPr>
            <p:spPr>
              <a:xfrm rot="10800000">
                <a:off x="8900648" y="445332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6"/>
              <p:cNvCxnSpPr/>
              <p:nvPr/>
            </p:nvCxnSpPr>
            <p:spPr>
              <a:xfrm rot="10800000">
                <a:off x="8900648" y="3627063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16"/>
            <p:cNvGrpSpPr/>
            <p:nvPr/>
          </p:nvGrpSpPr>
          <p:grpSpPr>
            <a:xfrm>
              <a:off x="8829298" y="3178909"/>
              <a:ext cx="314704" cy="1261286"/>
              <a:chOff x="8625546" y="735150"/>
              <a:chExt cx="515402" cy="2065650"/>
            </a:xfrm>
          </p:grpSpPr>
          <p:cxnSp>
            <p:nvCxnSpPr>
              <p:cNvPr id="335" name="Google Shape;335;p16"/>
              <p:cNvCxnSpPr/>
              <p:nvPr/>
            </p:nvCxnSpPr>
            <p:spPr>
              <a:xfrm rot="10800000">
                <a:off x="8625546" y="735150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6"/>
              <p:cNvCxnSpPr/>
              <p:nvPr/>
            </p:nvCxnSpPr>
            <p:spPr>
              <a:xfrm rot="10800000">
                <a:off x="8900648" y="1148275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6"/>
              <p:cNvCxnSpPr/>
              <p:nvPr/>
            </p:nvCxnSpPr>
            <p:spPr>
              <a:xfrm rot="10800000">
                <a:off x="8625546" y="1561411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6"/>
              <p:cNvCxnSpPr/>
              <p:nvPr/>
            </p:nvCxnSpPr>
            <p:spPr>
              <a:xfrm rot="10800000">
                <a:off x="8900648" y="1974538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6"/>
              <p:cNvCxnSpPr/>
              <p:nvPr/>
            </p:nvCxnSpPr>
            <p:spPr>
              <a:xfrm rot="10800000">
                <a:off x="8625546" y="2387672"/>
                <a:ext cx="515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6"/>
              <p:cNvCxnSpPr/>
              <p:nvPr/>
            </p:nvCxnSpPr>
            <p:spPr>
              <a:xfrm rot="10800000">
                <a:off x="8900648" y="2800800"/>
                <a:ext cx="24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41" name="Google Shape;341;p16"/>
          <p:cNvPicPr preferRelativeResize="0"/>
          <p:nvPr/>
        </p:nvPicPr>
        <p:blipFill rotWithShape="1">
          <a:blip r:embed="rId2">
            <a:alphaModFix/>
          </a:blip>
          <a:srcRect t="89083"/>
          <a:stretch/>
        </p:blipFill>
        <p:spPr>
          <a:xfrm>
            <a:off x="6715" y="-296100"/>
            <a:ext cx="9144003" cy="5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6"/>
          <p:cNvPicPr preferRelativeResize="0"/>
          <p:nvPr/>
        </p:nvPicPr>
        <p:blipFill rotWithShape="1">
          <a:blip r:embed="rId2">
            <a:alphaModFix/>
          </a:blip>
          <a:srcRect r="40015" b="89511"/>
          <a:stretch/>
        </p:blipFill>
        <p:spPr>
          <a:xfrm rot="-5400000">
            <a:off x="-2706213" y="2197812"/>
            <a:ext cx="5485225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mpt"/>
              <a:buNone/>
              <a:defRPr sz="3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2" r:id="rId9"/>
    <p:sldLayoutId id="2147483673" r:id="rId10"/>
    <p:sldLayoutId id="2147483675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wUsdsae0r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7"/>
          <p:cNvSpPr txBox="1">
            <a:spLocks noGrp="1"/>
          </p:cNvSpPr>
          <p:nvPr>
            <p:ph type="ctrTitle"/>
          </p:nvPr>
        </p:nvSpPr>
        <p:spPr>
          <a:xfrm>
            <a:off x="3643975" y="1825116"/>
            <a:ext cx="4611600" cy="14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Non standard measurement </a:t>
            </a:r>
            <a:endParaRPr sz="4000" dirty="0"/>
          </a:p>
        </p:txBody>
      </p:sp>
      <p:sp>
        <p:nvSpPr>
          <p:cNvPr id="762" name="Google Shape;762;p37"/>
          <p:cNvSpPr txBox="1">
            <a:spLocks noGrp="1"/>
          </p:cNvSpPr>
          <p:nvPr>
            <p:ph type="subTitle" idx="1"/>
          </p:nvPr>
        </p:nvSpPr>
        <p:spPr>
          <a:xfrm>
            <a:off x="4856875" y="3367630"/>
            <a:ext cx="33987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Science</a:t>
            </a:r>
            <a:endParaRPr dirty="0"/>
          </a:p>
        </p:txBody>
      </p:sp>
      <p:sp>
        <p:nvSpPr>
          <p:cNvPr id="763" name="Google Shape;763;p37"/>
          <p:cNvSpPr txBox="1">
            <a:spLocks noGrp="1"/>
          </p:cNvSpPr>
          <p:nvPr>
            <p:ph type="ctrTitle"/>
          </p:nvPr>
        </p:nvSpPr>
        <p:spPr>
          <a:xfrm>
            <a:off x="6547075" y="1426503"/>
            <a:ext cx="1708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Secular One"/>
                <a:ea typeface="Secular One"/>
                <a:cs typeface="Secular One"/>
                <a:sym typeface="Secular One"/>
              </a:rPr>
              <a:t>Year2 W9 L2</a:t>
            </a:r>
            <a:endParaRPr sz="1400" dirty="0"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764" name="Google Shape;764;p37"/>
          <p:cNvPicPr preferRelativeResize="0"/>
          <p:nvPr/>
        </p:nvPicPr>
        <p:blipFill rotWithShape="1">
          <a:blip r:embed="rId3">
            <a:alphaModFix/>
          </a:blip>
          <a:srcRect l="23921" t="179" r="5908" b="179"/>
          <a:stretch/>
        </p:blipFill>
        <p:spPr>
          <a:xfrm>
            <a:off x="402400" y="1112300"/>
            <a:ext cx="3128724" cy="29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2"/>
          <p:cNvSpPr/>
          <p:nvPr/>
        </p:nvSpPr>
        <p:spPr>
          <a:xfrm>
            <a:off x="770462" y="1535250"/>
            <a:ext cx="1835400" cy="207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2"/>
          <p:cNvSpPr/>
          <p:nvPr/>
        </p:nvSpPr>
        <p:spPr>
          <a:xfrm>
            <a:off x="919012" y="1812436"/>
            <a:ext cx="1518600" cy="1518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2"/>
          <p:cNvSpPr txBox="1">
            <a:spLocks noGrp="1"/>
          </p:cNvSpPr>
          <p:nvPr>
            <p:ph type="title"/>
          </p:nvPr>
        </p:nvSpPr>
        <p:spPr>
          <a:xfrm>
            <a:off x="-206338" y="2008957"/>
            <a:ext cx="37890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CW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374B1-C9A0-E6AC-62BD-9E708B31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62" y="0"/>
            <a:ext cx="5492177" cy="50598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308EAA-8667-8C90-44F8-152E77CF6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77" y="244355"/>
            <a:ext cx="7429882" cy="4899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2A7162-5014-0DF0-4462-9FBD53755C36}"/>
              </a:ext>
            </a:extLst>
          </p:cNvPr>
          <p:cNvSpPr txBox="1"/>
          <p:nvPr/>
        </p:nvSpPr>
        <p:spPr>
          <a:xfrm>
            <a:off x="461818" y="378691"/>
            <a:ext cx="8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H.W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8"/>
          <p:cNvSpPr txBox="1">
            <a:spLocks noGrp="1"/>
          </p:cNvSpPr>
          <p:nvPr>
            <p:ph type="title"/>
          </p:nvPr>
        </p:nvSpPr>
        <p:spPr>
          <a:xfrm>
            <a:off x="720000" y="412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</a:t>
            </a:r>
            <a:endParaRPr dirty="0"/>
          </a:p>
        </p:txBody>
      </p:sp>
      <p:sp>
        <p:nvSpPr>
          <p:cNvPr id="770" name="Google Shape;770;p38"/>
          <p:cNvSpPr txBox="1">
            <a:spLocks noGrp="1"/>
          </p:cNvSpPr>
          <p:nvPr>
            <p:ph type="body" idx="1"/>
          </p:nvPr>
        </p:nvSpPr>
        <p:spPr>
          <a:xfrm>
            <a:off x="720000" y="985125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  <a:tabLst>
                <a:tab pos="4953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Take measurements in non-standard units.</a:t>
            </a:r>
            <a:endParaRPr lang="en-GB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9"/>
          <p:cNvSpPr/>
          <p:nvPr/>
        </p:nvSpPr>
        <p:spPr>
          <a:xfrm>
            <a:off x="932874" y="1263426"/>
            <a:ext cx="6622472" cy="16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b="1" kern="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Measuring! | Mini Math Movies | Scratch Garden</a:t>
            </a:r>
          </a:p>
          <a:p>
            <a:pPr>
              <a:spcBef>
                <a:spcPts val="1200"/>
              </a:spcBef>
            </a:pPr>
            <a:endParaRPr lang="en-GB" sz="1800" b="1" kern="0" dirty="0"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https://youtu.be/2wUsdsae0ro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dirty="0"/>
          </a:p>
        </p:txBody>
      </p:sp>
      <p:sp>
        <p:nvSpPr>
          <p:cNvPr id="792" name="Google Shape;792;p3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57"/>
          <p:cNvSpPr/>
          <p:nvPr/>
        </p:nvSpPr>
        <p:spPr>
          <a:xfrm>
            <a:off x="634491" y="1021726"/>
            <a:ext cx="24036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9" name="Google Shape;1069;p57"/>
          <p:cNvSpPr/>
          <p:nvPr/>
        </p:nvSpPr>
        <p:spPr>
          <a:xfrm>
            <a:off x="3580150" y="1021726"/>
            <a:ext cx="24036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57"/>
          <p:cNvSpPr/>
          <p:nvPr/>
        </p:nvSpPr>
        <p:spPr>
          <a:xfrm>
            <a:off x="6332860" y="1021726"/>
            <a:ext cx="24036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57"/>
          <p:cNvSpPr txBox="1">
            <a:spLocks noGrp="1"/>
          </p:cNvSpPr>
          <p:nvPr>
            <p:ph type="title" idx="6"/>
          </p:nvPr>
        </p:nvSpPr>
        <p:spPr>
          <a:xfrm>
            <a:off x="728680" y="4490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</a:t>
            </a:r>
            <a:r>
              <a:rPr lang="en" dirty="0"/>
              <a:t>ocabulary </a:t>
            </a:r>
            <a:endParaRPr dirty="0"/>
          </a:p>
        </p:txBody>
      </p:sp>
      <p:sp>
        <p:nvSpPr>
          <p:cNvPr id="1072" name="Google Shape;1072;p57"/>
          <p:cNvSpPr txBox="1">
            <a:spLocks noGrp="1"/>
          </p:cNvSpPr>
          <p:nvPr>
            <p:ph type="title"/>
          </p:nvPr>
        </p:nvSpPr>
        <p:spPr>
          <a:xfrm>
            <a:off x="825650" y="3278725"/>
            <a:ext cx="21579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</a:t>
            </a:r>
            <a:r>
              <a:rPr lang="en" dirty="0"/>
              <a:t>hange shape</a:t>
            </a:r>
            <a:endParaRPr dirty="0"/>
          </a:p>
        </p:txBody>
      </p:sp>
      <p:sp>
        <p:nvSpPr>
          <p:cNvPr id="1074" name="Google Shape;1074;p57"/>
          <p:cNvSpPr txBox="1">
            <a:spLocks noGrp="1"/>
          </p:cNvSpPr>
          <p:nvPr>
            <p:ph type="title" idx="2"/>
          </p:nvPr>
        </p:nvSpPr>
        <p:spPr>
          <a:xfrm>
            <a:off x="3543662" y="3278723"/>
            <a:ext cx="2048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Stretch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AA9D3-5077-601A-A21C-585FE557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48" y="1609692"/>
            <a:ext cx="85788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64124-5D4C-7C77-C50A-BC0C5E005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30" y="1539075"/>
            <a:ext cx="1786255" cy="114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BB444-1B2B-1A3C-1042-8508A2C53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09" y="1472976"/>
            <a:ext cx="1751965" cy="13195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74D2117-DD9A-01EF-4A12-F5EC27D26367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461409" y="3311515"/>
            <a:ext cx="2048100" cy="336000"/>
          </a:xfrm>
        </p:spPr>
        <p:txBody>
          <a:bodyPr/>
          <a:lstStyle/>
          <a:p>
            <a:r>
              <a:rPr lang="en-GB" dirty="0"/>
              <a:t>Squash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57"/>
          <p:cNvSpPr/>
          <p:nvPr/>
        </p:nvSpPr>
        <p:spPr>
          <a:xfrm>
            <a:off x="634491" y="1021726"/>
            <a:ext cx="24036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9" name="Google Shape;1069;p57"/>
          <p:cNvSpPr/>
          <p:nvPr/>
        </p:nvSpPr>
        <p:spPr>
          <a:xfrm>
            <a:off x="3580150" y="1021726"/>
            <a:ext cx="24036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57"/>
          <p:cNvSpPr/>
          <p:nvPr/>
        </p:nvSpPr>
        <p:spPr>
          <a:xfrm>
            <a:off x="6332860" y="1021726"/>
            <a:ext cx="24036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57"/>
          <p:cNvSpPr txBox="1">
            <a:spLocks noGrp="1"/>
          </p:cNvSpPr>
          <p:nvPr>
            <p:ph type="title" idx="6"/>
          </p:nvPr>
        </p:nvSpPr>
        <p:spPr>
          <a:xfrm>
            <a:off x="728680" y="4490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</a:t>
            </a:r>
            <a:r>
              <a:rPr lang="en" dirty="0"/>
              <a:t>ocabulary </a:t>
            </a:r>
            <a:endParaRPr dirty="0"/>
          </a:p>
        </p:txBody>
      </p:sp>
      <p:sp>
        <p:nvSpPr>
          <p:cNvPr id="1072" name="Google Shape;1072;p57"/>
          <p:cNvSpPr txBox="1">
            <a:spLocks noGrp="1"/>
          </p:cNvSpPr>
          <p:nvPr>
            <p:ph type="title"/>
          </p:nvPr>
        </p:nvSpPr>
        <p:spPr>
          <a:xfrm>
            <a:off x="825650" y="3278725"/>
            <a:ext cx="21579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</a:t>
            </a:r>
            <a:r>
              <a:rPr lang="en" dirty="0"/>
              <a:t>easure </a:t>
            </a:r>
            <a:endParaRPr dirty="0"/>
          </a:p>
        </p:txBody>
      </p:sp>
      <p:sp>
        <p:nvSpPr>
          <p:cNvPr id="1074" name="Google Shape;1074;p57"/>
          <p:cNvSpPr txBox="1">
            <a:spLocks noGrp="1"/>
          </p:cNvSpPr>
          <p:nvPr>
            <p:ph type="title" idx="2"/>
          </p:nvPr>
        </p:nvSpPr>
        <p:spPr>
          <a:xfrm>
            <a:off x="3543661" y="3311515"/>
            <a:ext cx="2403599" cy="303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</a:t>
            </a:r>
            <a:r>
              <a:rPr lang="en" dirty="0"/>
              <a:t>nvestigation </a:t>
            </a:r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4D2117-DD9A-01EF-4A12-F5EC27D26367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461409" y="3311515"/>
            <a:ext cx="2048100" cy="336000"/>
          </a:xfrm>
        </p:spPr>
        <p:txBody>
          <a:bodyPr/>
          <a:lstStyle/>
          <a:p>
            <a:r>
              <a:rPr lang="en-GB" dirty="0"/>
              <a:t>Hight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587AA1E-BF53-CA3A-A04D-A02BF8660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6" y="1458747"/>
            <a:ext cx="1611630" cy="130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5157A-0608-1067-1306-4A2AC4843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90" y="1350437"/>
            <a:ext cx="1696720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8247800-595F-6664-BF57-968DE3AD0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0" y="1395422"/>
            <a:ext cx="1778000" cy="109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49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</a:t>
            </a:r>
            <a:r>
              <a:rPr lang="en" dirty="0"/>
              <a:t>hich tools can </a:t>
            </a:r>
            <a:r>
              <a:rPr lang="en-GB" dirty="0"/>
              <a:t>I</a:t>
            </a:r>
            <a:r>
              <a:rPr lang="en" dirty="0"/>
              <a:t> use to measure?</a:t>
            </a:r>
            <a:endParaRPr dirty="0"/>
          </a:p>
        </p:txBody>
      </p:sp>
      <p:pic>
        <p:nvPicPr>
          <p:cNvPr id="930" name="Google Shape;930;p48"/>
          <p:cNvPicPr preferRelativeResize="0"/>
          <p:nvPr/>
        </p:nvPicPr>
        <p:blipFill rotWithShape="1">
          <a:blip r:embed="rId3">
            <a:alphaModFix/>
          </a:blip>
          <a:srcRect l="28532" r="1035"/>
          <a:stretch/>
        </p:blipFill>
        <p:spPr>
          <a:xfrm>
            <a:off x="215210" y="1275475"/>
            <a:ext cx="3128724" cy="29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Measurement Tools Standard and Non-Standard Units Sorting Cards and Posters">
            <a:extLst>
              <a:ext uri="{FF2B5EF4-FFF2-40B4-BE49-F238E27FC236}">
                <a16:creationId xmlns:a16="http://schemas.microsoft.com/office/drawing/2014/main" id="{174B79B1-FF50-F67F-1321-EFAB46329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07" y="1017725"/>
            <a:ext cx="5080066" cy="38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0"/>
          <p:cNvSpPr txBox="1">
            <a:spLocks noGrp="1"/>
          </p:cNvSpPr>
          <p:nvPr>
            <p:ph type="title"/>
          </p:nvPr>
        </p:nvSpPr>
        <p:spPr>
          <a:xfrm>
            <a:off x="0" y="552886"/>
            <a:ext cx="4655127" cy="6940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We can also use..</a:t>
            </a:r>
            <a:endParaRPr sz="4000" dirty="0"/>
          </a:p>
        </p:txBody>
      </p:sp>
      <p:pic>
        <p:nvPicPr>
          <p:cNvPr id="2050" name="Picture 2" descr="Non-Standard Measuring Activity With Shapes #2 | TpT">
            <a:extLst>
              <a:ext uri="{FF2B5EF4-FFF2-40B4-BE49-F238E27FC236}">
                <a16:creationId xmlns:a16="http://schemas.microsoft.com/office/drawing/2014/main" id="{DA1F5313-1F60-F1CD-866F-06C052522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0"/>
          <a:stretch/>
        </p:blipFill>
        <p:spPr bwMode="auto">
          <a:xfrm>
            <a:off x="4985615" y="839066"/>
            <a:ext cx="3872057" cy="37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asurement Of Length - Standard Units and Instruments » Selftution">
            <a:extLst>
              <a:ext uri="{FF2B5EF4-FFF2-40B4-BE49-F238E27FC236}">
                <a16:creationId xmlns:a16="http://schemas.microsoft.com/office/drawing/2014/main" id="{91CA8A93-260F-C879-E4B4-56F6C633B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1" r="50000"/>
          <a:stretch/>
        </p:blipFill>
        <p:spPr bwMode="auto">
          <a:xfrm>
            <a:off x="774699" y="1273692"/>
            <a:ext cx="3536662" cy="28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9"/>
          <p:cNvSpPr/>
          <p:nvPr/>
        </p:nvSpPr>
        <p:spPr>
          <a:xfrm>
            <a:off x="713150" y="860262"/>
            <a:ext cx="7717800" cy="342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9"/>
          <p:cNvSpPr txBox="1">
            <a:spLocks noGrp="1"/>
          </p:cNvSpPr>
          <p:nvPr>
            <p:ph type="title"/>
          </p:nvPr>
        </p:nvSpPr>
        <p:spPr>
          <a:xfrm>
            <a:off x="1913600" y="1195062"/>
            <a:ext cx="5316900" cy="27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measure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1"/>
          <p:cNvSpPr txBox="1">
            <a:spLocks noGrp="1"/>
          </p:cNvSpPr>
          <p:nvPr>
            <p:ph type="subTitle" idx="1"/>
          </p:nvPr>
        </p:nvSpPr>
        <p:spPr>
          <a:xfrm>
            <a:off x="221673" y="2937435"/>
            <a:ext cx="8248071" cy="1967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Now measure different things using your hands, rubbers,  pencils, or any other suitable units.</a:t>
            </a:r>
            <a:endParaRPr lang="en-GB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05" name="Google Shape;805;p41"/>
          <p:cNvPicPr preferRelativeResize="0"/>
          <p:nvPr/>
        </p:nvPicPr>
        <p:blipFill rotWithShape="1">
          <a:blip r:embed="rId3">
            <a:alphaModFix/>
          </a:blip>
          <a:srcRect t="3235" b="3245"/>
          <a:stretch/>
        </p:blipFill>
        <p:spPr>
          <a:xfrm>
            <a:off x="2870601" y="816437"/>
            <a:ext cx="3402798" cy="212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1st Grade: Length by Slidesgo">
  <a:themeElements>
    <a:clrScheme name="Simple Light">
      <a:dk1>
        <a:srgbClr val="000000"/>
      </a:dk1>
      <a:lt1>
        <a:srgbClr val="FFFFFF"/>
      </a:lt1>
      <a:dk2>
        <a:srgbClr val="FFF6B6"/>
      </a:dk2>
      <a:lt2>
        <a:srgbClr val="FFEC76"/>
      </a:lt2>
      <a:accent1>
        <a:srgbClr val="F7F7F7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020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85</Words>
  <Application>Microsoft Office PowerPoint</Application>
  <PresentationFormat>On-screen Show (16:9)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Alegreya Sans</vt:lpstr>
      <vt:lpstr>Arial</vt:lpstr>
      <vt:lpstr>Calibri</vt:lpstr>
      <vt:lpstr>Cambria</vt:lpstr>
      <vt:lpstr>Manrope ExtraBold</vt:lpstr>
      <vt:lpstr>Prompt</vt:lpstr>
      <vt:lpstr>Roboto Condensed Light</vt:lpstr>
      <vt:lpstr>Secular One</vt:lpstr>
      <vt:lpstr>Math Subject for Elementary - 1st Grade: Length by Slidesgo</vt:lpstr>
      <vt:lpstr>Non standard measurement </vt:lpstr>
      <vt:lpstr>Lesson Objective</vt:lpstr>
      <vt:lpstr>Video</vt:lpstr>
      <vt:lpstr>Vocabulary </vt:lpstr>
      <vt:lpstr>Vocabulary </vt:lpstr>
      <vt:lpstr>Which tools can I use to measure?</vt:lpstr>
      <vt:lpstr>We can also use..</vt:lpstr>
      <vt:lpstr>Let's measure</vt:lpstr>
      <vt:lpstr>PowerPoint Presentation</vt:lpstr>
      <vt:lpstr>CW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standard measurement </dc:title>
  <dc:creator>Eman Hany</dc:creator>
  <cp:lastModifiedBy>Eman Hany</cp:lastModifiedBy>
  <cp:revision>4</cp:revision>
  <dcterms:modified xsi:type="dcterms:W3CDTF">2022-11-14T12:46:45Z</dcterms:modified>
</cp:coreProperties>
</file>