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28D71-CE49-9DCC-ABAA-316AAD59B7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53690E-358C-E2E2-A3C0-7124ED559E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3C4FD-AD77-4065-E8E8-B4017E274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8FD0-757F-4FAE-BC7B-67D9AEC62B89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52A1F-744E-1731-E97C-B88746407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DB236-0A7C-6D8D-F8F1-1B6D21904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91F6-5561-49C3-97E8-5B7507EE2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76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B9970-7DB4-21AB-94CB-A41E6204D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2F3E0D-59B5-FAAC-AB21-2242D4EC3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AF1E1-78B8-455F-73FB-9DDF26998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8FD0-757F-4FAE-BC7B-67D9AEC62B89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BED1C-4188-58FE-DE00-9CB5D1831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541AB-78E7-B9D9-8C48-31DAAFB58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91F6-5561-49C3-97E8-5B7507EE2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98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76F32D-1769-6E4F-5C53-E4941A2CE0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E5F604-D2EE-1D65-F6F8-77D45A8C1F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F8647-528F-930D-1A3D-0CCDCF768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8FD0-757F-4FAE-BC7B-67D9AEC62B89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902C3-73E8-23E2-BAA3-8828431FC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3DD20-D543-D87E-F779-D511F7D14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91F6-5561-49C3-97E8-5B7507EE2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9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0F6C5-63A4-2305-A1BF-3255D1ADE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B5E43-53BD-578E-ADA4-99D93A18F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9DF2E-7402-3921-14D1-176C96C7A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8FD0-757F-4FAE-BC7B-67D9AEC62B89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31FA2-A364-A595-87B5-0BE238D58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C8A16-B607-A22F-F92B-CF2B8C018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91F6-5561-49C3-97E8-5B7507EE2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36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C50B1-21F3-BD43-DEBD-CCE248341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D44B8-B04E-C97F-68A7-B9835B384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3CB7D-F9E3-1386-F9F4-1682B19C3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8FD0-757F-4FAE-BC7B-67D9AEC62B89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2690E-4A57-CE40-DEC8-49DB2A519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5684D-BF4A-AE9A-F44C-4923DC216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91F6-5561-49C3-97E8-5B7507EE2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3CDEC-CCC9-DDF9-E890-EB538456D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98845-D242-8A3A-82CD-BF6D864004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FAD16A-91F0-2D57-36D6-EC8ADE725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E635E-1A13-3A9B-D41A-E1D257D87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8FD0-757F-4FAE-BC7B-67D9AEC62B89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D394A6-2729-328E-2962-026F00038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23D880-2695-0BCB-B9E6-4BCD3A734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91F6-5561-49C3-97E8-5B7507EE2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7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65B8A-D651-5712-5CC8-80110256A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86C7CC-04B4-C850-DD65-E84526F08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069443-A4D9-057F-BAB7-C09549FB70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2856AC-2149-6163-D8A7-8F1F9FFD90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3C87C6-3FE5-D6AD-14A7-45578A923D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107F07-6C16-9210-D138-499A0D21B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8FD0-757F-4FAE-BC7B-67D9AEC62B89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477701-02EC-1FE9-4F2B-F87C7068E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95B690-2F2C-040A-5402-B11C3E5E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91F6-5561-49C3-97E8-5B7507EE2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475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D83A2-5BFD-5A97-5B79-00134CAF6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D1ED9A-471F-1A22-7264-3F1601F3A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8FD0-757F-4FAE-BC7B-67D9AEC62B89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B7B206-9151-EDD2-54FB-57046D1F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DB9FC-2986-32F6-096E-AE8D2C1F0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91F6-5561-49C3-97E8-5B7507EE2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85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D9B282-6556-80B1-84DB-1434A7D1D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8FD0-757F-4FAE-BC7B-67D9AEC62B89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522B37-0FB6-4DF6-2D94-B0065DCEC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E6469E-4017-F7A7-71F4-C42CF256F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91F6-5561-49C3-97E8-5B7507EE2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3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4C0E4-8E48-C453-9160-25B94AD03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C837E-CF6B-F1E7-4ECC-704F5A17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0FA2DB-2743-8A34-0B82-DAC8A19B08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81735D-B833-17A4-5268-F85BAACF4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8FD0-757F-4FAE-BC7B-67D9AEC62B89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A69A4-3A7B-E08C-3A9B-2D3934241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F38537-08F2-2CA2-C73B-2EFAB3F16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91F6-5561-49C3-97E8-5B7507EE2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16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4087C-FE69-EDF6-48DC-1803CD632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C58B3B-C7FE-8554-6836-B861EDA54B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A389A0-2394-B463-7C3C-B1EB7A1D8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425DFD-01FE-1778-4C53-6A835529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8FD0-757F-4FAE-BC7B-67D9AEC62B89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E4AC89-A5B9-9AA5-8137-3CE4BA2FB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CA93D7-88A2-D17F-11F2-94CF3BBB4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91F6-5561-49C3-97E8-5B7507EE2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93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8ABAB2-86DC-93F1-1ED6-C0DAE4088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390D79-E1E1-1E0E-08C9-98BD7DBC9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304EF-018B-2BF7-007C-8868970A8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08FD0-757F-4FAE-BC7B-67D9AEC62B89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06648-953E-ED59-B17B-455B5D6B88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59AB3-BC87-6721-8B1D-DE684AB2C4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A91F6-5561-49C3-97E8-5B7507EE2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03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C9B3AB-9CEE-D26B-7459-AB28B2F4AB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47" t="23163" r="34191" b="7573"/>
          <a:stretch/>
        </p:blipFill>
        <p:spPr>
          <a:xfrm>
            <a:off x="2285999" y="365125"/>
            <a:ext cx="6615953" cy="619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03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7BFE1-B6AE-995B-A2AB-32B01907EA9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latin typeface="Comic Sans MS" panose="030F0702030302020204" pitchFamily="66" charset="0"/>
              </a:rPr>
              <a:t>Time to read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2D7FA2-AFC2-3EA1-E825-7D7B46006B31}"/>
              </a:ext>
            </a:extLst>
          </p:cNvPr>
          <p:cNvSpPr txBox="1"/>
          <p:nvPr/>
        </p:nvSpPr>
        <p:spPr>
          <a:xfrm>
            <a:off x="1721223" y="2196353"/>
            <a:ext cx="8507505" cy="14465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omic Sans MS" panose="030F0702030302020204" pitchFamily="66" charset="0"/>
              </a:rPr>
              <a:t>Students book page 21- 22-23 and 24</a:t>
            </a:r>
            <a:r>
              <a:rPr lang="en-US" dirty="0"/>
              <a:t>.</a:t>
            </a: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6A7F7D7A-9EE5-4856-FF42-983A934475F1}"/>
              </a:ext>
            </a:extLst>
          </p:cNvPr>
          <p:cNvSpPr/>
          <p:nvPr/>
        </p:nvSpPr>
        <p:spPr>
          <a:xfrm>
            <a:off x="757518" y="3783106"/>
            <a:ext cx="3160059" cy="2868705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6B334088-6E7D-AB4F-E26D-D12A3D93438D}"/>
              </a:ext>
            </a:extLst>
          </p:cNvPr>
          <p:cNvSpPr/>
          <p:nvPr/>
        </p:nvSpPr>
        <p:spPr>
          <a:xfrm>
            <a:off x="7853082" y="3783107"/>
            <a:ext cx="3801036" cy="2967318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59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B45D11-FD5A-249D-D47B-9E1641DFB1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280" t="23080" r="34044" b="2733"/>
          <a:stretch/>
        </p:blipFill>
        <p:spPr>
          <a:xfrm>
            <a:off x="430306" y="259976"/>
            <a:ext cx="6669742" cy="64904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D403CB-8E75-9366-52AE-A9F370FAA5F4}"/>
              </a:ext>
            </a:extLst>
          </p:cNvPr>
          <p:cNvSpPr txBox="1"/>
          <p:nvPr/>
        </p:nvSpPr>
        <p:spPr>
          <a:xfrm>
            <a:off x="7763435" y="457200"/>
            <a:ext cx="367553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anose="030F0702030302020204" pitchFamily="66" charset="0"/>
              </a:rPr>
              <a:t>Look at the pictures and try to describe the setting of the story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F529A7-F4A8-8AF4-1959-0F4527BBE1D7}"/>
              </a:ext>
            </a:extLst>
          </p:cNvPr>
          <p:cNvSpPr txBox="1"/>
          <p:nvPr/>
        </p:nvSpPr>
        <p:spPr>
          <a:xfrm>
            <a:off x="8292353" y="3049920"/>
            <a:ext cx="3603812" cy="175432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omic Sans MS" panose="030F0702030302020204" pitchFamily="66" charset="0"/>
              </a:rPr>
              <a:t>Mention the characters of the story</a:t>
            </a:r>
          </a:p>
        </p:txBody>
      </p:sp>
    </p:spTree>
    <p:extLst>
      <p:ext uri="{BB962C8B-B14F-4D97-AF65-F5344CB8AC3E}">
        <p14:creationId xmlns:p14="http://schemas.microsoft.com/office/powerpoint/2010/main" val="1357002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F55FC3-DF73-9DA0-8776-F3B95D8159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990" t="21498" r="32379" b="3921"/>
          <a:stretch/>
        </p:blipFill>
        <p:spPr>
          <a:xfrm>
            <a:off x="268940" y="156882"/>
            <a:ext cx="6382871" cy="654423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7B0DB1-272A-C7B5-5B2B-98923C0A7237}"/>
              </a:ext>
            </a:extLst>
          </p:cNvPr>
          <p:cNvSpPr txBox="1"/>
          <p:nvPr/>
        </p:nvSpPr>
        <p:spPr>
          <a:xfrm>
            <a:off x="6956611" y="2545976"/>
            <a:ext cx="4894729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anose="030F0702030302020204" pitchFamily="66" charset="0"/>
              </a:rPr>
              <a:t>What animals can you see?</a:t>
            </a:r>
          </a:p>
          <a:p>
            <a:r>
              <a:rPr lang="en-US" sz="2400" b="1" dirty="0">
                <a:latin typeface="Comic Sans MS" panose="030F0702030302020204" pitchFamily="66" charset="0"/>
              </a:rPr>
              <a:t>Can you say the animals’ sounds?</a:t>
            </a:r>
          </a:p>
        </p:txBody>
      </p:sp>
    </p:spTree>
    <p:extLst>
      <p:ext uri="{BB962C8B-B14F-4D97-AF65-F5344CB8AC3E}">
        <p14:creationId xmlns:p14="http://schemas.microsoft.com/office/powerpoint/2010/main" val="2893477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890F1B-65B2-0BE1-CF30-01475425BA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085" t="22736" r="33692" b="3303"/>
          <a:stretch/>
        </p:blipFill>
        <p:spPr>
          <a:xfrm>
            <a:off x="851647" y="268941"/>
            <a:ext cx="6929719" cy="614978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0D1CCF-1A84-3725-13E5-24068413BCFD}"/>
              </a:ext>
            </a:extLst>
          </p:cNvPr>
          <p:cNvSpPr txBox="1"/>
          <p:nvPr/>
        </p:nvSpPr>
        <p:spPr>
          <a:xfrm>
            <a:off x="7915836" y="2169459"/>
            <a:ext cx="3810000" cy="230832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mic Sans MS" panose="030F0702030302020204" pitchFamily="66" charset="0"/>
              </a:rPr>
              <a:t>-</a:t>
            </a:r>
            <a:r>
              <a:rPr lang="en-US" sz="2800" b="1" dirty="0">
                <a:latin typeface="Comic Sans MS" panose="030F0702030302020204" pitchFamily="66" charset="0"/>
              </a:rPr>
              <a:t>What do you think will happen next?</a:t>
            </a:r>
          </a:p>
          <a:p>
            <a:r>
              <a:rPr lang="en-US" sz="2800" b="1" dirty="0">
                <a:latin typeface="Comic Sans MS" panose="030F0702030302020204" pitchFamily="66" charset="0"/>
              </a:rPr>
              <a:t>-Can you find a word with same meaning as looking?</a:t>
            </a:r>
          </a:p>
        </p:txBody>
      </p:sp>
    </p:spTree>
    <p:extLst>
      <p:ext uri="{BB962C8B-B14F-4D97-AF65-F5344CB8AC3E}">
        <p14:creationId xmlns:p14="http://schemas.microsoft.com/office/powerpoint/2010/main" val="3476793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6848DE-46CD-EEBD-40D1-D899A7147B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085" t="22530" r="33364" b="3921"/>
          <a:stretch/>
        </p:blipFill>
        <p:spPr>
          <a:xfrm>
            <a:off x="762000" y="125506"/>
            <a:ext cx="7001435" cy="662491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96718C-6D88-7FB8-7395-C3B53C25DCB3}"/>
              </a:ext>
            </a:extLst>
          </p:cNvPr>
          <p:cNvSpPr txBox="1"/>
          <p:nvPr/>
        </p:nvSpPr>
        <p:spPr>
          <a:xfrm>
            <a:off x="7655859" y="2133600"/>
            <a:ext cx="4329953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-Can you describe the swan?</a:t>
            </a:r>
          </a:p>
          <a:p>
            <a:r>
              <a:rPr lang="en-US" sz="2400" dirty="0"/>
              <a:t>-Can you find a word with the same meaning as surprise?</a:t>
            </a:r>
          </a:p>
        </p:txBody>
      </p:sp>
    </p:spTree>
    <p:extLst>
      <p:ext uri="{BB962C8B-B14F-4D97-AF65-F5344CB8AC3E}">
        <p14:creationId xmlns:p14="http://schemas.microsoft.com/office/powerpoint/2010/main" val="831313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7D416D-C65B-9BDB-DC72-E1B13CE997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304" t="22530" r="33911" b="7423"/>
          <a:stretch/>
        </p:blipFill>
        <p:spPr>
          <a:xfrm>
            <a:off x="1999129" y="367552"/>
            <a:ext cx="8193742" cy="6266329"/>
          </a:xfrm>
        </p:spPr>
      </p:pic>
    </p:spTree>
    <p:extLst>
      <p:ext uri="{BB962C8B-B14F-4D97-AF65-F5344CB8AC3E}">
        <p14:creationId xmlns:p14="http://schemas.microsoft.com/office/powerpoint/2010/main" val="1868569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19864A-F2B6-52D7-6FF9-CB82B34CE9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523" t="22530" r="34458" b="4951"/>
          <a:stretch/>
        </p:blipFill>
        <p:spPr>
          <a:xfrm>
            <a:off x="1389530" y="215153"/>
            <a:ext cx="8041342" cy="6517341"/>
          </a:xfrm>
        </p:spPr>
      </p:pic>
    </p:spTree>
    <p:extLst>
      <p:ext uri="{BB962C8B-B14F-4D97-AF65-F5344CB8AC3E}">
        <p14:creationId xmlns:p14="http://schemas.microsoft.com/office/powerpoint/2010/main" val="1030946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</Words>
  <Application>Microsoft Office PowerPoint</Application>
  <PresentationFormat>Widescreen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 Theme</vt:lpstr>
      <vt:lpstr>PowerPoint Presentation</vt:lpstr>
      <vt:lpstr>Time to read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yasmine Mohamed Helmy</dc:creator>
  <cp:lastModifiedBy>yasmine Mohamed Helmy</cp:lastModifiedBy>
  <cp:revision>1</cp:revision>
  <dcterms:created xsi:type="dcterms:W3CDTF">2023-09-15T22:32:32Z</dcterms:created>
  <dcterms:modified xsi:type="dcterms:W3CDTF">2023-09-15T22:32:59Z</dcterms:modified>
</cp:coreProperties>
</file>