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5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4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9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2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4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9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672FD-BFA6-4740-B04A-13CAA7122B2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69145-A8F3-48AB-B107-F3F2E2B04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email-marketing-png/download/6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goqatar.com/8208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agbhMC24U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AB54-BB89-0146-C1D9-78365A1AE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How can we communicate </a:t>
            </a:r>
            <a:b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online?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5197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0F675-21E4-4E20-B124-AE4195910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different ways can we communicate online?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BF9E6-77B9-C45D-85BB-1AD68CCE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  <a:p>
            <a:r>
              <a:rPr lang="en-US" dirty="0"/>
              <a:t>• Video calls</a:t>
            </a:r>
          </a:p>
          <a:p>
            <a:r>
              <a:rPr lang="en-US" dirty="0"/>
              <a:t>• Chat</a:t>
            </a:r>
          </a:p>
        </p:txBody>
      </p:sp>
    </p:spTree>
    <p:extLst>
      <p:ext uri="{BB962C8B-B14F-4D97-AF65-F5344CB8AC3E}">
        <p14:creationId xmlns:p14="http://schemas.microsoft.com/office/powerpoint/2010/main" val="29301493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AB0B-DAC8-46E2-26AE-6C95038A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55D79-15E1-6ECC-79E2-45B17968FD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8029" y="803275"/>
            <a:ext cx="5301880" cy="5248275"/>
          </a:xfrm>
        </p:spPr>
      </p:pic>
    </p:spTree>
    <p:extLst>
      <p:ext uri="{BB962C8B-B14F-4D97-AF65-F5344CB8AC3E}">
        <p14:creationId xmlns:p14="http://schemas.microsoft.com/office/powerpoint/2010/main" val="2138073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B88A1-5707-08C6-29AD-5A9C79E8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Calls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F5AFA6-C310-7B6F-8D25-0C2A348FF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18100" y="1332453"/>
            <a:ext cx="6281738" cy="4189919"/>
          </a:xfrm>
        </p:spPr>
      </p:pic>
    </p:spTree>
    <p:extLst>
      <p:ext uri="{BB962C8B-B14F-4D97-AF65-F5344CB8AC3E}">
        <p14:creationId xmlns:p14="http://schemas.microsoft.com/office/powerpoint/2010/main" val="1618311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F9E3E-D9DC-35E2-7C5D-AA48A8CE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Chatting</a:t>
            </a:r>
          </a:p>
        </p:txBody>
      </p:sp>
      <p:pic>
        <p:nvPicPr>
          <p:cNvPr id="4" name="Online Media 3" title="NetSafe Episode 7: Understanding Online &quot;Friends&quot; (Grades 4-6)">
            <a:hlinkClick r:id="" action="ppaction://media"/>
            <a:extLst>
              <a:ext uri="{FF2B5EF4-FFF2-40B4-BE49-F238E27FC236}">
                <a16:creationId xmlns:a16="http://schemas.microsoft.com/office/drawing/2014/main" id="{799697BF-874E-9567-ADB1-13AF74B4FB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118100" y="1071563"/>
            <a:ext cx="6281738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9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6</TotalTime>
  <Words>27</Words>
  <Application>Microsoft Office PowerPoint</Application>
  <PresentationFormat>Widescreen</PresentationFormat>
  <Paragraphs>8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 Light</vt:lpstr>
      <vt:lpstr>Roboto</vt:lpstr>
      <vt:lpstr>Rockwell</vt:lpstr>
      <vt:lpstr>Wingdings</vt:lpstr>
      <vt:lpstr>Atlas</vt:lpstr>
      <vt:lpstr>How can we communicate  online? </vt:lpstr>
      <vt:lpstr>What are the different ways can we communicate online?</vt:lpstr>
      <vt:lpstr>Email</vt:lpstr>
      <vt:lpstr>Video Calls</vt:lpstr>
      <vt:lpstr>Chatting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Means of Communication </dc:title>
  <dc:creator>Rasha ALY</dc:creator>
  <cp:lastModifiedBy>Rasha ALY</cp:lastModifiedBy>
  <cp:revision>2</cp:revision>
  <dcterms:created xsi:type="dcterms:W3CDTF">2024-02-25T11:43:21Z</dcterms:created>
  <dcterms:modified xsi:type="dcterms:W3CDTF">2024-02-26T09:05:06Z</dcterms:modified>
</cp:coreProperties>
</file>