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3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88" r:id="rId34"/>
    <p:sldId id="291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65156-2464-4876-9DDE-612DD6B7891E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D31509-370A-463C-85DC-4D69CB88A09B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عصر الرخاء الاقتصادى ( الدولة الوسطى )</a:t>
          </a:r>
          <a:endParaRPr lang="en-US" sz="4000" b="1" dirty="0">
            <a:solidFill>
              <a:schemeClr val="tx1"/>
            </a:solidFill>
          </a:endParaRPr>
        </a:p>
      </dgm:t>
    </dgm:pt>
    <dgm:pt modelId="{A37D05AF-0626-4637-8A89-B9C7485BDFC2}" type="parTrans" cxnId="{68A14FA1-524F-493F-97D1-14B1E577A082}">
      <dgm:prSet/>
      <dgm:spPr/>
      <dgm:t>
        <a:bodyPr/>
        <a:lstStyle/>
        <a:p>
          <a:endParaRPr lang="en-US"/>
        </a:p>
      </dgm:t>
    </dgm:pt>
    <dgm:pt modelId="{72EA9EA7-BE02-4148-BC51-2C0AF7874361}" type="sibTrans" cxnId="{68A14FA1-524F-493F-97D1-14B1E577A082}">
      <dgm:prSet/>
      <dgm:spPr/>
      <dgm:t>
        <a:bodyPr/>
        <a:lstStyle/>
        <a:p>
          <a:endParaRPr lang="en-US"/>
        </a:p>
      </dgm:t>
    </dgm:pt>
    <dgm:pt modelId="{17A310F3-EC6A-4C78-8DCF-C431314C5756}" type="pres">
      <dgm:prSet presAssocID="{7ED65156-2464-4876-9DDE-612DD6B789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9D3FD0-4D1E-456B-8315-9C38F1AC9721}" type="pres">
      <dgm:prSet presAssocID="{7ED65156-2464-4876-9DDE-612DD6B7891E}" presName="Name1" presStyleCnt="0"/>
      <dgm:spPr/>
    </dgm:pt>
    <dgm:pt modelId="{F89C451C-5FAA-4150-B396-5CA6A5624035}" type="pres">
      <dgm:prSet presAssocID="{7ED65156-2464-4876-9DDE-612DD6B7891E}" presName="cycle" presStyleCnt="0"/>
      <dgm:spPr/>
    </dgm:pt>
    <dgm:pt modelId="{72A5BC34-9BDD-4C50-88AB-A22E8FAA1E1D}" type="pres">
      <dgm:prSet presAssocID="{7ED65156-2464-4876-9DDE-612DD6B7891E}" presName="srcNode" presStyleLbl="node1" presStyleIdx="0" presStyleCnt="1"/>
      <dgm:spPr/>
    </dgm:pt>
    <dgm:pt modelId="{1A252509-DA60-4EFC-B6CB-B33CA4846AD0}" type="pres">
      <dgm:prSet presAssocID="{7ED65156-2464-4876-9DDE-612DD6B7891E}" presName="conn" presStyleLbl="parChTrans1D2" presStyleIdx="0" presStyleCnt="1"/>
      <dgm:spPr/>
      <dgm:t>
        <a:bodyPr/>
        <a:lstStyle/>
        <a:p>
          <a:endParaRPr lang="en-US"/>
        </a:p>
      </dgm:t>
    </dgm:pt>
    <dgm:pt modelId="{BDC42A3C-30BE-485D-A3C1-448CEF437DBE}" type="pres">
      <dgm:prSet presAssocID="{7ED65156-2464-4876-9DDE-612DD6B7891E}" presName="extraNode" presStyleLbl="node1" presStyleIdx="0" presStyleCnt="1"/>
      <dgm:spPr/>
    </dgm:pt>
    <dgm:pt modelId="{2C3F1933-A3D8-4C37-A0B2-F1259F6E99B3}" type="pres">
      <dgm:prSet presAssocID="{7ED65156-2464-4876-9DDE-612DD6B7891E}" presName="dstNode" presStyleLbl="node1" presStyleIdx="0" presStyleCnt="1"/>
      <dgm:spPr/>
    </dgm:pt>
    <dgm:pt modelId="{6EA1E01A-6C9B-4564-83FC-883CC249253D}" type="pres">
      <dgm:prSet presAssocID="{00D31509-370A-463C-85DC-4D69CB88A09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43B76-CB7E-48D3-9D1E-C23BB80CBE09}" type="pres">
      <dgm:prSet presAssocID="{00D31509-370A-463C-85DC-4D69CB88A09B}" presName="accent_1" presStyleCnt="0"/>
      <dgm:spPr/>
    </dgm:pt>
    <dgm:pt modelId="{52636C9F-F4AF-468F-95CD-04D9DB1C985B}" type="pres">
      <dgm:prSet presAssocID="{00D31509-370A-463C-85DC-4D69CB88A09B}" presName="accentRepeatNode" presStyleLbl="solidFgAcc1" presStyleIdx="0" presStyleCnt="1"/>
      <dgm:spPr/>
    </dgm:pt>
  </dgm:ptLst>
  <dgm:cxnLst>
    <dgm:cxn modelId="{B6A67C1A-12ED-4BD6-A1E9-8ADF80D67BC1}" type="presOf" srcId="{7ED65156-2464-4876-9DDE-612DD6B7891E}" destId="{17A310F3-EC6A-4C78-8DCF-C431314C5756}" srcOrd="0" destOrd="0" presId="urn:microsoft.com/office/officeart/2008/layout/VerticalCurvedList"/>
    <dgm:cxn modelId="{6EA1CFF0-B06C-4A8C-8956-BEDDD18BC367}" type="presOf" srcId="{00D31509-370A-463C-85DC-4D69CB88A09B}" destId="{6EA1E01A-6C9B-4564-83FC-883CC249253D}" srcOrd="0" destOrd="0" presId="urn:microsoft.com/office/officeart/2008/layout/VerticalCurvedList"/>
    <dgm:cxn modelId="{014AA714-F2D8-4C73-A87E-53F93A93FF6E}" type="presOf" srcId="{72EA9EA7-BE02-4148-BC51-2C0AF7874361}" destId="{1A252509-DA60-4EFC-B6CB-B33CA4846AD0}" srcOrd="0" destOrd="0" presId="urn:microsoft.com/office/officeart/2008/layout/VerticalCurvedList"/>
    <dgm:cxn modelId="{68A14FA1-524F-493F-97D1-14B1E577A082}" srcId="{7ED65156-2464-4876-9DDE-612DD6B7891E}" destId="{00D31509-370A-463C-85DC-4D69CB88A09B}" srcOrd="0" destOrd="0" parTransId="{A37D05AF-0626-4637-8A89-B9C7485BDFC2}" sibTransId="{72EA9EA7-BE02-4148-BC51-2C0AF7874361}"/>
    <dgm:cxn modelId="{B094F803-9946-45B7-8F5B-419CB5626328}" type="presParOf" srcId="{17A310F3-EC6A-4C78-8DCF-C431314C5756}" destId="{8F9D3FD0-4D1E-456B-8315-9C38F1AC9721}" srcOrd="0" destOrd="0" presId="urn:microsoft.com/office/officeart/2008/layout/VerticalCurvedList"/>
    <dgm:cxn modelId="{52620FD8-32E5-4B43-ACCF-9023CBA6E557}" type="presParOf" srcId="{8F9D3FD0-4D1E-456B-8315-9C38F1AC9721}" destId="{F89C451C-5FAA-4150-B396-5CA6A5624035}" srcOrd="0" destOrd="0" presId="urn:microsoft.com/office/officeart/2008/layout/VerticalCurvedList"/>
    <dgm:cxn modelId="{FA22702D-DF6A-4A56-B886-01E03C0CD859}" type="presParOf" srcId="{F89C451C-5FAA-4150-B396-5CA6A5624035}" destId="{72A5BC34-9BDD-4C50-88AB-A22E8FAA1E1D}" srcOrd="0" destOrd="0" presId="urn:microsoft.com/office/officeart/2008/layout/VerticalCurvedList"/>
    <dgm:cxn modelId="{F2742206-9D3B-426C-9BB7-194F5D27EE51}" type="presParOf" srcId="{F89C451C-5FAA-4150-B396-5CA6A5624035}" destId="{1A252509-DA60-4EFC-B6CB-B33CA4846AD0}" srcOrd="1" destOrd="0" presId="urn:microsoft.com/office/officeart/2008/layout/VerticalCurvedList"/>
    <dgm:cxn modelId="{250B0AA6-3379-4BCC-B7F0-66C8600620C4}" type="presParOf" srcId="{F89C451C-5FAA-4150-B396-5CA6A5624035}" destId="{BDC42A3C-30BE-485D-A3C1-448CEF437DBE}" srcOrd="2" destOrd="0" presId="urn:microsoft.com/office/officeart/2008/layout/VerticalCurvedList"/>
    <dgm:cxn modelId="{FC77E762-7D9F-4BBF-A204-E81932C36A79}" type="presParOf" srcId="{F89C451C-5FAA-4150-B396-5CA6A5624035}" destId="{2C3F1933-A3D8-4C37-A0B2-F1259F6E99B3}" srcOrd="3" destOrd="0" presId="urn:microsoft.com/office/officeart/2008/layout/VerticalCurvedList"/>
    <dgm:cxn modelId="{A4118964-D85B-4941-911C-84CB7418E874}" type="presParOf" srcId="{8F9D3FD0-4D1E-456B-8315-9C38F1AC9721}" destId="{6EA1E01A-6C9B-4564-83FC-883CC249253D}" srcOrd="1" destOrd="0" presId="urn:microsoft.com/office/officeart/2008/layout/VerticalCurvedList"/>
    <dgm:cxn modelId="{027CC2E4-059A-4057-BE5E-84E5A6546866}" type="presParOf" srcId="{8F9D3FD0-4D1E-456B-8315-9C38F1AC9721}" destId="{CC543B76-CB7E-48D3-9D1E-C23BB80CBE09}" srcOrd="2" destOrd="0" presId="urn:microsoft.com/office/officeart/2008/layout/VerticalCurvedList"/>
    <dgm:cxn modelId="{B07227E3-2D53-4AA9-95BF-DF69D1965C69}" type="presParOf" srcId="{CC543B76-CB7E-48D3-9D1E-C23BB80CBE09}" destId="{52636C9F-F4AF-468F-95CD-04D9DB1C98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حفر قناة عرفت باسم قناة سيزوستريس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والتى تعد أقدم طريق مائى يصل البحرين الأحمر والمتوسط عن طريق نهر النيل  أدى ذلك إلى :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أ- زيادة النشاط التجارى مع كل من فلسطين وسوريا – جزر البحر المتوسط مثل كريت وقبرص.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ب- زيادة الصلات التجارية مع بلاد بونت ( الصومال حاليا )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BCF47-CA2C-4F76-AA57-F50DEC3F3F38}" type="pres">
      <dgm:prSet presAssocID="{18375813-F4BE-4A6F-AE93-2B479B7EE856}" presName="boxAndChildren" presStyleCnt="0"/>
      <dgm:spPr/>
    </dgm:pt>
    <dgm:pt modelId="{7F62FAD4-B144-491D-B12F-8F601EA51BEA}" type="pres">
      <dgm:prSet presAssocID="{18375813-F4BE-4A6F-AE93-2B479B7EE856}" presName="parentTextBox" presStyleLbl="node1" presStyleIdx="0" presStyleCnt="2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6DDA869-CE46-4E69-A5A2-D786BEFCC4D7}" type="presOf" srcId="{18375813-F4BE-4A6F-AE93-2B479B7EE856}" destId="{7F62FAD4-B144-491D-B12F-8F601EA51BEA}" srcOrd="0" destOrd="0" presId="urn:microsoft.com/office/officeart/2005/8/layout/process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603F6D56-6057-422D-812E-42440B75B3E3}" type="presOf" srcId="{720A0FF4-276E-4603-B275-3EB038D250DF}" destId="{A5C21E18-4107-4194-9909-FF2054FC8C50}" srcOrd="0" destOrd="0" presId="urn:microsoft.com/office/officeart/2005/8/layout/process4"/>
    <dgm:cxn modelId="{39340756-5654-4F7D-BF8F-DF1D49E3D36F}" type="presOf" srcId="{0C81206F-A026-4708-ACE0-1D0FC89F0BA5}" destId="{1D9BC97C-3520-4850-A5C0-217D3ED1978C}" srcOrd="0" destOrd="0" presId="urn:microsoft.com/office/officeart/2005/8/layout/process4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247F289E-C214-4529-8410-F7DAE236125F}" type="presParOf" srcId="{A5C21E18-4107-4194-9909-FF2054FC8C50}" destId="{E07BCF47-CA2C-4F76-AA57-F50DEC3F3F38}" srcOrd="0" destOrd="0" presId="urn:microsoft.com/office/officeart/2005/8/layout/process4"/>
    <dgm:cxn modelId="{5A27484F-2092-40C8-88A7-41AB7768DA81}" type="presParOf" srcId="{E07BCF47-CA2C-4F76-AA57-F50DEC3F3F38}" destId="{7F62FAD4-B144-491D-B12F-8F601EA51BEA}" srcOrd="0" destOrd="0" presId="urn:microsoft.com/office/officeart/2005/8/layout/process4"/>
    <dgm:cxn modelId="{9B157E0C-6607-491E-B14C-B791820F276C}" type="presParOf" srcId="{A5C21E18-4107-4194-9909-FF2054FC8C50}" destId="{056FA565-1A24-4BD3-91E5-6BA14B4CA8E6}" srcOrd="1" destOrd="0" presId="urn:microsoft.com/office/officeart/2005/8/layout/process4"/>
    <dgm:cxn modelId="{1A87B6AB-4EB3-4C7D-ADD9-D375D4D92A27}" type="presParOf" srcId="{A5C21E18-4107-4194-9909-FF2054FC8C50}" destId="{FA3D91A7-928B-431C-BBD9-6E1B35601F3B}" srcOrd="2" destOrd="0" presId="urn:microsoft.com/office/officeart/2005/8/layout/process4"/>
    <dgm:cxn modelId="{C6132758-B57C-4BC7-B167-9FCAAA9880B4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شيد قلعتى قمنة وسمنة جنوب مصر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لتأمين حدود مصر الجنوبية حيث كانت منطقة النوبة بمثابة البعد الاستراتيجى لمصر من ناحية الجنوب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نقش سنوسرت الثالث على لوحة أقامها على الحدود فى بلاد النوبة يناشد فيها خلفاؤه أن يحافظوا على تلك الحدود قائلا </a:t>
          </a:r>
        </a:p>
        <a:p>
          <a:r>
            <a:rPr lang="ar-EG" sz="3200" b="1" dirty="0" smtClean="0">
              <a:solidFill>
                <a:schemeClr val="tx1"/>
              </a:solidFill>
            </a:rPr>
            <a:t>(( إن من يحافظ من أبنائى على هذه الحدود التى أقمتها فإنه ابنى وولدى أما الذى يهملها ولا يحارب من أجلها فليس بابنى ولم يولد منى ))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يعتبر الملك أمنمحات الثالث من الملوك العظام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لأنه حرص على النهوض بالبلاد فى مختلف المجالات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BCF47-CA2C-4F76-AA57-F50DEC3F3F38}" type="pres">
      <dgm:prSet presAssocID="{18375813-F4BE-4A6F-AE93-2B479B7EE856}" presName="boxAndChildren" presStyleCnt="0"/>
      <dgm:spPr/>
    </dgm:pt>
    <dgm:pt modelId="{7F62FAD4-B144-491D-B12F-8F601EA51BEA}" type="pres">
      <dgm:prSet presAssocID="{18375813-F4BE-4A6F-AE93-2B479B7EE856}" presName="parentTextBox" presStyleLbl="node1" presStyleIdx="0" presStyleCnt="2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1" presStyleCnt="2" custLinFactNeighborX="4545" custLinFactNeighborY="-3927"/>
      <dgm:spPr/>
      <dgm:t>
        <a:bodyPr/>
        <a:lstStyle/>
        <a:p>
          <a:endParaRPr lang="en-US"/>
        </a:p>
      </dgm:t>
    </dgm:pt>
  </dgm:ptLst>
  <dgm:cxnLst>
    <dgm:cxn modelId="{06DDA869-CE46-4E69-A5A2-D786BEFCC4D7}" type="presOf" srcId="{18375813-F4BE-4A6F-AE93-2B479B7EE856}" destId="{7F62FAD4-B144-491D-B12F-8F601EA51BEA}" srcOrd="0" destOrd="0" presId="urn:microsoft.com/office/officeart/2005/8/layout/process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603F6D56-6057-422D-812E-42440B75B3E3}" type="presOf" srcId="{720A0FF4-276E-4603-B275-3EB038D250DF}" destId="{A5C21E18-4107-4194-9909-FF2054FC8C50}" srcOrd="0" destOrd="0" presId="urn:microsoft.com/office/officeart/2005/8/layout/process4"/>
    <dgm:cxn modelId="{39340756-5654-4F7D-BF8F-DF1D49E3D36F}" type="presOf" srcId="{0C81206F-A026-4708-ACE0-1D0FC89F0BA5}" destId="{1D9BC97C-3520-4850-A5C0-217D3ED1978C}" srcOrd="0" destOrd="0" presId="urn:microsoft.com/office/officeart/2005/8/layout/process4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247F289E-C214-4529-8410-F7DAE236125F}" type="presParOf" srcId="{A5C21E18-4107-4194-9909-FF2054FC8C50}" destId="{E07BCF47-CA2C-4F76-AA57-F50DEC3F3F38}" srcOrd="0" destOrd="0" presId="urn:microsoft.com/office/officeart/2005/8/layout/process4"/>
    <dgm:cxn modelId="{5A27484F-2092-40C8-88A7-41AB7768DA81}" type="presParOf" srcId="{E07BCF47-CA2C-4F76-AA57-F50DEC3F3F38}" destId="{7F62FAD4-B144-491D-B12F-8F601EA51BEA}" srcOrd="0" destOrd="0" presId="urn:microsoft.com/office/officeart/2005/8/layout/process4"/>
    <dgm:cxn modelId="{9B157E0C-6607-491E-B14C-B791820F276C}" type="presParOf" srcId="{A5C21E18-4107-4194-9909-FF2054FC8C50}" destId="{056FA565-1A24-4BD3-91E5-6BA14B4CA8E6}" srcOrd="1" destOrd="0" presId="urn:microsoft.com/office/officeart/2005/8/layout/process4"/>
    <dgm:cxn modelId="{1A87B6AB-4EB3-4C7D-ADD9-D375D4D92A27}" type="presParOf" srcId="{A5C21E18-4107-4194-9909-FF2054FC8C50}" destId="{FA3D91A7-928B-431C-BBD9-6E1B35601F3B}" srcOrd="2" destOrd="0" presId="urn:microsoft.com/office/officeart/2005/8/layout/process4"/>
    <dgm:cxn modelId="{C6132758-B57C-4BC7-B167-9FCAAA9880B4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اهتم بشئون الرى فأقام مقياسا للنيل عند الجدل الثانى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لتحديد المساحات المزروعة وتقدير الضرائب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أقام سد اللاهون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للاستفادة منه فى تنظيم شئون الرى والتوسع فى الزراعة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شيد هرما له فى هوارة بالفيوم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شيد معبد اللابرنت الضخم الذى سمى بقصر التيه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بانتهاء الأسرة الثانية عشرة انتهى معها عصر الرخاء الاقتصادى وبدأت الدولة فى الضعف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8D8939DD-6DCC-4FE2-9B2F-61316B6D696A}" srcId="{720A0FF4-276E-4603-B275-3EB038D250DF}" destId="{18375813-F4BE-4A6F-AE93-2B479B7EE856}" srcOrd="0" destOrd="0" parTransId="{0F10C59C-40FC-420A-80F6-873A25EE5D6F}" sibTransId="{89A72214-9982-4047-8753-2F5B83673F01}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46D5A6E-BAEF-4EF3-9894-7568349CCACD}" type="presParOf" srcId="{DBE90813-F52A-4F6C-B510-76747E631EE1}" destId="{FB494D96-E87B-4AA3-80D2-8EEE1D922052}" srcOrd="0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ضعف الملوك الذين جاءوا بعد أمنمحات الثالث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الصراع بين حكام الأقاليم أنفسهم من ناحية وبينهم وبين القصر الفرعونى من ناحية أخرى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5ABD191A-44BC-40E5-AFB7-A7EE0065C94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مما أدى إلى وقوع البلاد فريسة للأطماع </a:t>
          </a:r>
          <a:endParaRPr lang="en-US" b="1" dirty="0">
            <a:solidFill>
              <a:schemeClr val="tx1"/>
            </a:solidFill>
          </a:endParaRPr>
        </a:p>
      </dgm:t>
    </dgm:pt>
    <dgm:pt modelId="{570CA3AC-6CBA-4A2E-90AF-25467B0EC32B}" type="parTrans" cxnId="{AB8F08D8-E322-44AB-ADC4-825E86AC8658}">
      <dgm:prSet/>
      <dgm:spPr/>
      <dgm:t>
        <a:bodyPr/>
        <a:lstStyle/>
        <a:p>
          <a:endParaRPr lang="en-US"/>
        </a:p>
      </dgm:t>
    </dgm:pt>
    <dgm:pt modelId="{A2953B7B-59EE-4523-8D00-B006C4CA7C05}" type="sibTrans" cxnId="{AB8F08D8-E322-44AB-ADC4-825E86AC8658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9AD228-A8A1-4F5C-9EFE-738B44168349}" type="pres">
      <dgm:prSet presAssocID="{5ABD191A-44BC-40E5-AFB7-A7EE0065C947}" presName="boxAndChildren" presStyleCnt="0"/>
      <dgm:spPr/>
    </dgm:pt>
    <dgm:pt modelId="{4AA73336-A629-4078-BF19-87004976A8C4}" type="pres">
      <dgm:prSet presAssocID="{5ABD191A-44BC-40E5-AFB7-A7EE0065C947}" presName="parentTextBox" presStyleLbl="node1" presStyleIdx="0" presStyleCnt="3"/>
      <dgm:spPr/>
      <dgm:t>
        <a:bodyPr/>
        <a:lstStyle/>
        <a:p>
          <a:endParaRPr lang="en-US"/>
        </a:p>
      </dgm:t>
    </dgm:pt>
    <dgm:pt modelId="{4AAA817A-D787-41D6-8B7E-55E7344BD74B}" type="pres">
      <dgm:prSet presAssocID="{89A72214-9982-4047-8753-2F5B83673F01}" presName="sp" presStyleCnt="0"/>
      <dgm:spPr/>
    </dgm:pt>
    <dgm:pt modelId="{1862F6E4-1336-4E54-8050-16EFFDA0AF70}" type="pres">
      <dgm:prSet presAssocID="{18375813-F4BE-4A6F-AE93-2B479B7EE856}" presName="arrowAndChildren" presStyleCnt="0"/>
      <dgm:spPr/>
    </dgm:pt>
    <dgm:pt modelId="{D194AE2F-BCD3-4364-A57B-9DC77A29822B}" type="pres">
      <dgm:prSet presAssocID="{18375813-F4BE-4A6F-AE93-2B479B7EE85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2" presStyleCnt="3" custLinFactNeighborX="-1667" custLinFactNeighborY="-74"/>
      <dgm:spPr/>
      <dgm:t>
        <a:bodyPr/>
        <a:lstStyle/>
        <a:p>
          <a:endParaRPr lang="en-US"/>
        </a:p>
      </dgm:t>
    </dgm:pt>
  </dgm:ptLst>
  <dgm:cxnLst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AB8F08D8-E322-44AB-ADC4-825E86AC8658}" srcId="{720A0FF4-276E-4603-B275-3EB038D250DF}" destId="{5ABD191A-44BC-40E5-AFB7-A7EE0065C947}" srcOrd="2" destOrd="0" parTransId="{570CA3AC-6CBA-4A2E-90AF-25467B0EC32B}" sibTransId="{A2953B7B-59EE-4523-8D00-B006C4CA7C05}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603F6D56-6057-422D-812E-42440B75B3E3}" type="presOf" srcId="{720A0FF4-276E-4603-B275-3EB038D250DF}" destId="{A5C21E18-4107-4194-9909-FF2054FC8C50}" srcOrd="0" destOrd="0" presId="urn:microsoft.com/office/officeart/2005/8/layout/process4"/>
    <dgm:cxn modelId="{FB79EAA6-A46E-49B6-8AEE-BFA17B8D1B7B}" type="presOf" srcId="{18375813-F4BE-4A6F-AE93-2B479B7EE856}" destId="{D194AE2F-BCD3-4364-A57B-9DC77A29822B}" srcOrd="0" destOrd="0" presId="urn:microsoft.com/office/officeart/2005/8/layout/process4"/>
    <dgm:cxn modelId="{39340756-5654-4F7D-BF8F-DF1D49E3D36F}" type="presOf" srcId="{0C81206F-A026-4708-ACE0-1D0FC89F0BA5}" destId="{1D9BC97C-3520-4850-A5C0-217D3ED1978C}" srcOrd="0" destOrd="0" presId="urn:microsoft.com/office/officeart/2005/8/layout/process4"/>
    <dgm:cxn modelId="{4E95C2CF-21E5-44AF-A22A-BEEBBA0324C6}" type="presOf" srcId="{5ABD191A-44BC-40E5-AFB7-A7EE0065C947}" destId="{4AA73336-A629-4078-BF19-87004976A8C4}" srcOrd="0" destOrd="0" presId="urn:microsoft.com/office/officeart/2005/8/layout/process4"/>
    <dgm:cxn modelId="{B5521DAA-C6E9-42AA-89BE-4F133455440A}" type="presParOf" srcId="{A5C21E18-4107-4194-9909-FF2054FC8C50}" destId="{049AD228-A8A1-4F5C-9EFE-738B44168349}" srcOrd="0" destOrd="0" presId="urn:microsoft.com/office/officeart/2005/8/layout/process4"/>
    <dgm:cxn modelId="{11456F71-7327-4938-8C18-69BE794237EB}" type="presParOf" srcId="{049AD228-A8A1-4F5C-9EFE-738B44168349}" destId="{4AA73336-A629-4078-BF19-87004976A8C4}" srcOrd="0" destOrd="0" presId="urn:microsoft.com/office/officeart/2005/8/layout/process4"/>
    <dgm:cxn modelId="{0E61E08D-C6A2-4F8C-8359-6E426A9D8086}" type="presParOf" srcId="{A5C21E18-4107-4194-9909-FF2054FC8C50}" destId="{4AAA817A-D787-41D6-8B7E-55E7344BD74B}" srcOrd="1" destOrd="0" presId="urn:microsoft.com/office/officeart/2005/8/layout/process4"/>
    <dgm:cxn modelId="{1450A689-DEE8-4AC3-A276-1B2CF40D13A7}" type="presParOf" srcId="{A5C21E18-4107-4194-9909-FF2054FC8C50}" destId="{1862F6E4-1336-4E54-8050-16EFFDA0AF70}" srcOrd="2" destOrd="0" presId="urn:microsoft.com/office/officeart/2005/8/layout/process4"/>
    <dgm:cxn modelId="{A9F788D6-3FC6-4820-95EF-6E3525848CAC}" type="presParOf" srcId="{1862F6E4-1336-4E54-8050-16EFFDA0AF70}" destId="{D194AE2F-BCD3-4364-A57B-9DC77A29822B}" srcOrd="0" destOrd="0" presId="urn:microsoft.com/office/officeart/2005/8/layout/process4"/>
    <dgm:cxn modelId="{9B157E0C-6607-491E-B14C-B791820F276C}" type="presParOf" srcId="{A5C21E18-4107-4194-9909-FF2054FC8C50}" destId="{056FA565-1A24-4BD3-91E5-6BA14B4CA8E6}" srcOrd="3" destOrd="0" presId="urn:microsoft.com/office/officeart/2005/8/layout/process4"/>
    <dgm:cxn modelId="{1A87B6AB-4EB3-4C7D-ADD9-D375D4D92A27}" type="presParOf" srcId="{A5C21E18-4107-4194-9909-FF2054FC8C50}" destId="{FA3D91A7-928B-431C-BBD9-6E1B35601F3B}" srcOrd="4" destOrd="0" presId="urn:microsoft.com/office/officeart/2005/8/layout/process4"/>
    <dgm:cxn modelId="{C6132758-B57C-4BC7-B167-9FCAAA9880B4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يطلق على عصر الدولة الوسطى عصر الرخاء الاقتصادى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بسبب قيام ملوكها باستثمار الموارد الطبيعية للنهوض بالبلاد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8661986E-26D5-4DE8-8CE3-63035635F42B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إقامة العديد من المشروعات التى ساهمت فى النهوض بالبلاد فى مختلف المجالات </a:t>
          </a:r>
          <a:endParaRPr lang="en-US" sz="3200" b="1" dirty="0">
            <a:solidFill>
              <a:schemeClr val="tx1"/>
            </a:solidFill>
          </a:endParaRPr>
        </a:p>
      </dgm:t>
    </dgm:pt>
    <dgm:pt modelId="{662E13DA-CE26-49B8-A9AC-762566DED992}" type="parTrans" cxnId="{7ED18810-0B1F-4AC5-9985-7F8D1B72EF33}">
      <dgm:prSet/>
      <dgm:spPr/>
      <dgm:t>
        <a:bodyPr/>
        <a:lstStyle/>
        <a:p>
          <a:endParaRPr lang="en-US"/>
        </a:p>
      </dgm:t>
    </dgm:pt>
    <dgm:pt modelId="{26287068-7D62-4976-AA8C-234DA09C498D}" type="sibTrans" cxnId="{7ED18810-0B1F-4AC5-9985-7F8D1B72EF33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9822D4-A31A-4270-BD71-F120DC8582BA}" type="pres">
      <dgm:prSet presAssocID="{8661986E-26D5-4DE8-8CE3-63035635F42B}" presName="boxAndChildren" presStyleCnt="0"/>
      <dgm:spPr/>
    </dgm:pt>
    <dgm:pt modelId="{685B5F5C-56A6-4E2F-85E0-D6C676BA0F7E}" type="pres">
      <dgm:prSet presAssocID="{8661986E-26D5-4DE8-8CE3-63035635F42B}" presName="parentTextBox" presStyleLbl="node1" presStyleIdx="0" presStyleCnt="3"/>
      <dgm:spPr/>
      <dgm:t>
        <a:bodyPr/>
        <a:lstStyle/>
        <a:p>
          <a:endParaRPr lang="en-US"/>
        </a:p>
      </dgm:t>
    </dgm:pt>
    <dgm:pt modelId="{4AAA817A-D787-41D6-8B7E-55E7344BD74B}" type="pres">
      <dgm:prSet presAssocID="{89A72214-9982-4047-8753-2F5B83673F01}" presName="sp" presStyleCnt="0"/>
      <dgm:spPr/>
    </dgm:pt>
    <dgm:pt modelId="{1862F6E4-1336-4E54-8050-16EFFDA0AF70}" type="pres">
      <dgm:prSet presAssocID="{18375813-F4BE-4A6F-AE93-2B479B7EE856}" presName="arrowAndChildren" presStyleCnt="0"/>
      <dgm:spPr/>
    </dgm:pt>
    <dgm:pt modelId="{D194AE2F-BCD3-4364-A57B-9DC77A29822B}" type="pres">
      <dgm:prSet presAssocID="{18375813-F4BE-4A6F-AE93-2B479B7EE85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4AB9DFE-22F6-4316-B366-466649A422D0}" type="presOf" srcId="{18375813-F4BE-4A6F-AE93-2B479B7EE856}" destId="{D194AE2F-BCD3-4364-A57B-9DC77A29822B}" srcOrd="0" destOrd="0" presId="urn:microsoft.com/office/officeart/2005/8/layout/process4"/>
    <dgm:cxn modelId="{75168F3C-D0C0-4EDA-B3FF-2F491AD55D26}" type="presOf" srcId="{720A0FF4-276E-4603-B275-3EB038D250DF}" destId="{A5C21E18-4107-4194-9909-FF2054FC8C50}" srcOrd="0" destOrd="0" presId="urn:microsoft.com/office/officeart/2005/8/layout/process4"/>
    <dgm:cxn modelId="{1EA2921C-4B04-4354-B762-EBD34BFA00C5}" type="presOf" srcId="{0C81206F-A026-4708-ACE0-1D0FC89F0BA5}" destId="{1D9BC97C-3520-4850-A5C0-217D3ED1978C}" srcOrd="0" destOrd="0" presId="urn:microsoft.com/office/officeart/2005/8/layout/process4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7ED18810-0B1F-4AC5-9985-7F8D1B72EF33}" srcId="{720A0FF4-276E-4603-B275-3EB038D250DF}" destId="{8661986E-26D5-4DE8-8CE3-63035635F42B}" srcOrd="2" destOrd="0" parTransId="{662E13DA-CE26-49B8-A9AC-762566DED992}" sibTransId="{26287068-7D62-4976-AA8C-234DA09C498D}"/>
    <dgm:cxn modelId="{8FCCF4E9-4160-4E12-9956-841C627EB6C5}" type="presOf" srcId="{8661986E-26D5-4DE8-8CE3-63035635F42B}" destId="{685B5F5C-56A6-4E2F-85E0-D6C676BA0F7E}" srcOrd="0" destOrd="0" presId="urn:microsoft.com/office/officeart/2005/8/layout/process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EC8A7847-E5AA-41A3-A6C2-1C764B76FDA5}" type="presParOf" srcId="{A5C21E18-4107-4194-9909-FF2054FC8C50}" destId="{7E9822D4-A31A-4270-BD71-F120DC8582BA}" srcOrd="0" destOrd="0" presId="urn:microsoft.com/office/officeart/2005/8/layout/process4"/>
    <dgm:cxn modelId="{570328D6-A15D-451F-A9C2-558BE7CC7583}" type="presParOf" srcId="{7E9822D4-A31A-4270-BD71-F120DC8582BA}" destId="{685B5F5C-56A6-4E2F-85E0-D6C676BA0F7E}" srcOrd="0" destOrd="0" presId="urn:microsoft.com/office/officeart/2005/8/layout/process4"/>
    <dgm:cxn modelId="{35FCA8AB-429F-44F0-B273-B2F10E06CACB}" type="presParOf" srcId="{A5C21E18-4107-4194-9909-FF2054FC8C50}" destId="{4AAA817A-D787-41D6-8B7E-55E7344BD74B}" srcOrd="1" destOrd="0" presId="urn:microsoft.com/office/officeart/2005/8/layout/process4"/>
    <dgm:cxn modelId="{377B2EEE-AD09-450F-A595-1F21FF44FA9F}" type="presParOf" srcId="{A5C21E18-4107-4194-9909-FF2054FC8C50}" destId="{1862F6E4-1336-4E54-8050-16EFFDA0AF70}" srcOrd="2" destOrd="0" presId="urn:microsoft.com/office/officeart/2005/8/layout/process4"/>
    <dgm:cxn modelId="{B4202205-3B7B-43A1-BB8E-3050C2E87399}" type="presParOf" srcId="{1862F6E4-1336-4E54-8050-16EFFDA0AF70}" destId="{D194AE2F-BCD3-4364-A57B-9DC77A29822B}" srcOrd="0" destOrd="0" presId="urn:microsoft.com/office/officeart/2005/8/layout/process4"/>
    <dgm:cxn modelId="{9E6F0D0B-C657-455A-A175-5A77CA9128CA}" type="presParOf" srcId="{A5C21E18-4107-4194-9909-FF2054FC8C50}" destId="{056FA565-1A24-4BD3-91E5-6BA14B4CA8E6}" srcOrd="3" destOrd="0" presId="urn:microsoft.com/office/officeart/2005/8/layout/process4"/>
    <dgm:cxn modelId="{01E01B4A-D5A6-4FFA-AFFF-75A8C5AAE472}" type="presParOf" srcId="{A5C21E18-4107-4194-9909-FF2054FC8C50}" destId="{FA3D91A7-928B-431C-BBD9-6E1B35601F3B}" srcOrd="4" destOrd="0" presId="urn:microsoft.com/office/officeart/2005/8/layout/process4"/>
    <dgm:cxn modelId="{933E84E6-0378-4023-A15F-AC7186F57E42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AA694C-6548-4C86-9D34-65AA16AE5274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3818DE-12DC-4D42-B962-40CF9B535BE7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الهكسوس</a:t>
          </a:r>
          <a:endParaRPr lang="en-US" b="1" dirty="0">
            <a:solidFill>
              <a:schemeClr val="tx1"/>
            </a:solidFill>
          </a:endParaRPr>
        </a:p>
      </dgm:t>
    </dgm:pt>
    <dgm:pt modelId="{D8824A48-DB80-4F39-A91D-D9468DFD20B0}" type="parTrans" cxnId="{C9D0BF88-7510-4E17-A772-F503E2BD257B}">
      <dgm:prSet/>
      <dgm:spPr/>
      <dgm:t>
        <a:bodyPr/>
        <a:lstStyle/>
        <a:p>
          <a:endParaRPr lang="en-US"/>
        </a:p>
      </dgm:t>
    </dgm:pt>
    <dgm:pt modelId="{A0A11204-F941-4DDA-90DE-3CA3DCFEC31C}" type="sibTrans" cxnId="{C9D0BF88-7510-4E17-A772-F503E2BD257B}">
      <dgm:prSet/>
      <dgm:spPr/>
      <dgm:t>
        <a:bodyPr/>
        <a:lstStyle/>
        <a:p>
          <a:endParaRPr lang="en-US"/>
        </a:p>
      </dgm:t>
    </dgm:pt>
    <dgm:pt modelId="{509034EE-50A8-4E1D-83E1-D0C28A67D1E0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 smtClean="0"/>
            <a:t>قبائل بدوية وفدت من أسيا عن طريق فلسطين </a:t>
          </a:r>
          <a:endParaRPr lang="en-US" b="1" dirty="0"/>
        </a:p>
      </dgm:t>
    </dgm:pt>
    <dgm:pt modelId="{A70BE204-E0BD-4DA2-A6D1-21ABC14A00FD}" type="parTrans" cxnId="{F281A3DC-CFC7-4A45-8F0D-E62C528179BD}">
      <dgm:prSet/>
      <dgm:spPr/>
      <dgm:t>
        <a:bodyPr/>
        <a:lstStyle/>
        <a:p>
          <a:endParaRPr lang="en-US"/>
        </a:p>
      </dgm:t>
    </dgm:pt>
    <dgm:pt modelId="{6F3471A6-6BBF-4DDE-AB1B-860CC10DBE6A}" type="sibTrans" cxnId="{F281A3DC-CFC7-4A45-8F0D-E62C528179BD}">
      <dgm:prSet/>
      <dgm:spPr/>
      <dgm:t>
        <a:bodyPr/>
        <a:lstStyle/>
        <a:p>
          <a:endParaRPr lang="en-US"/>
        </a:p>
      </dgm:t>
    </dgm:pt>
    <dgm:pt modelId="{7ACC9C5F-7A9C-4966-AC98-1747D6F61058}" type="pres">
      <dgm:prSet presAssocID="{22AA694C-6548-4C86-9D34-65AA16AE52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BF0BE-7555-48D0-B3DA-48639E045398}" type="pres">
      <dgm:prSet presAssocID="{403818DE-12DC-4D42-B962-40CF9B535BE7}" presName="parentLin" presStyleCnt="0"/>
      <dgm:spPr/>
    </dgm:pt>
    <dgm:pt modelId="{57226F03-3BA0-4ED8-BE3A-7DB95B8CFBBA}" type="pres">
      <dgm:prSet presAssocID="{403818DE-12DC-4D42-B962-40CF9B535BE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DA1603B-92BA-4E3E-B938-96EB9DC53289}" type="pres">
      <dgm:prSet presAssocID="{403818DE-12DC-4D42-B962-40CF9B535B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2FFA0-0627-4FF8-BF1B-8683CE96237F}" type="pres">
      <dgm:prSet presAssocID="{403818DE-12DC-4D42-B962-40CF9B535BE7}" presName="negativeSpace" presStyleCnt="0"/>
      <dgm:spPr/>
    </dgm:pt>
    <dgm:pt modelId="{7C0EA1A1-5BE8-4C57-BD41-720B91BBF0CD}" type="pres">
      <dgm:prSet presAssocID="{403818DE-12DC-4D42-B962-40CF9B535BE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1A3DC-CFC7-4A45-8F0D-E62C528179BD}" srcId="{403818DE-12DC-4D42-B962-40CF9B535BE7}" destId="{509034EE-50A8-4E1D-83E1-D0C28A67D1E0}" srcOrd="0" destOrd="0" parTransId="{A70BE204-E0BD-4DA2-A6D1-21ABC14A00FD}" sibTransId="{6F3471A6-6BBF-4DDE-AB1B-860CC10DBE6A}"/>
    <dgm:cxn modelId="{A924299B-C313-4249-A6AF-980964585BF0}" type="presOf" srcId="{22AA694C-6548-4C86-9D34-65AA16AE5274}" destId="{7ACC9C5F-7A9C-4966-AC98-1747D6F61058}" srcOrd="0" destOrd="0" presId="urn:microsoft.com/office/officeart/2005/8/layout/list1"/>
    <dgm:cxn modelId="{163B9F6B-0563-4B36-9455-83E0945EB4E7}" type="presOf" srcId="{403818DE-12DC-4D42-B962-40CF9B535BE7}" destId="{57226F03-3BA0-4ED8-BE3A-7DB95B8CFBBA}" srcOrd="0" destOrd="0" presId="urn:microsoft.com/office/officeart/2005/8/layout/list1"/>
    <dgm:cxn modelId="{C9D0BF88-7510-4E17-A772-F503E2BD257B}" srcId="{22AA694C-6548-4C86-9D34-65AA16AE5274}" destId="{403818DE-12DC-4D42-B962-40CF9B535BE7}" srcOrd="0" destOrd="0" parTransId="{D8824A48-DB80-4F39-A91D-D9468DFD20B0}" sibTransId="{A0A11204-F941-4DDA-90DE-3CA3DCFEC31C}"/>
    <dgm:cxn modelId="{FB016E6E-3B36-4073-9707-B7F2565144E9}" type="presOf" srcId="{403818DE-12DC-4D42-B962-40CF9B535BE7}" destId="{EDA1603B-92BA-4E3E-B938-96EB9DC53289}" srcOrd="1" destOrd="0" presId="urn:microsoft.com/office/officeart/2005/8/layout/list1"/>
    <dgm:cxn modelId="{B7125D65-120A-4626-8612-82D89ED962AA}" type="presOf" srcId="{509034EE-50A8-4E1D-83E1-D0C28A67D1E0}" destId="{7C0EA1A1-5BE8-4C57-BD41-720B91BBF0CD}" srcOrd="0" destOrd="0" presId="urn:microsoft.com/office/officeart/2005/8/layout/list1"/>
    <dgm:cxn modelId="{A6280DA1-88E9-4F44-8E11-0DD54D53B793}" type="presParOf" srcId="{7ACC9C5F-7A9C-4966-AC98-1747D6F61058}" destId="{C8FBF0BE-7555-48D0-B3DA-48639E045398}" srcOrd="0" destOrd="0" presId="urn:microsoft.com/office/officeart/2005/8/layout/list1"/>
    <dgm:cxn modelId="{FB2FEEFD-D840-41E3-8BC0-C0EA130C101B}" type="presParOf" srcId="{C8FBF0BE-7555-48D0-B3DA-48639E045398}" destId="{57226F03-3BA0-4ED8-BE3A-7DB95B8CFBBA}" srcOrd="0" destOrd="0" presId="urn:microsoft.com/office/officeart/2005/8/layout/list1"/>
    <dgm:cxn modelId="{8E68F75D-1871-4307-88F9-E1C281E49AA4}" type="presParOf" srcId="{C8FBF0BE-7555-48D0-B3DA-48639E045398}" destId="{EDA1603B-92BA-4E3E-B938-96EB9DC53289}" srcOrd="1" destOrd="0" presId="urn:microsoft.com/office/officeart/2005/8/layout/list1"/>
    <dgm:cxn modelId="{0049617F-0EC6-47BC-AB6F-2B05A8CE06D0}" type="presParOf" srcId="{7ACC9C5F-7A9C-4966-AC98-1747D6F61058}" destId="{D962FFA0-0627-4FF8-BF1B-8683CE96237F}" srcOrd="1" destOrd="0" presId="urn:microsoft.com/office/officeart/2005/8/layout/list1"/>
    <dgm:cxn modelId="{CBA7DC6A-CAA2-488B-AC9C-53C3E5908469}" type="presParOf" srcId="{7ACC9C5F-7A9C-4966-AC98-1747D6F61058}" destId="{7C0EA1A1-5BE8-4C57-BD41-720B91BBF0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AA694C-6548-4C86-9D34-65AA16AE5274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3818DE-12DC-4D42-B962-40CF9B535BE7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ما المقصود بالغزو :</a:t>
          </a:r>
          <a:endParaRPr lang="en-US" sz="4000" b="1" dirty="0">
            <a:solidFill>
              <a:schemeClr val="tx1"/>
            </a:solidFill>
          </a:endParaRPr>
        </a:p>
      </dgm:t>
    </dgm:pt>
    <dgm:pt modelId="{D8824A48-DB80-4F39-A91D-D9468DFD20B0}" type="parTrans" cxnId="{C9D0BF88-7510-4E17-A772-F503E2BD257B}">
      <dgm:prSet/>
      <dgm:spPr/>
      <dgm:t>
        <a:bodyPr/>
        <a:lstStyle/>
        <a:p>
          <a:endParaRPr lang="en-US"/>
        </a:p>
      </dgm:t>
    </dgm:pt>
    <dgm:pt modelId="{A0A11204-F941-4DDA-90DE-3CA3DCFEC31C}" type="sibTrans" cxnId="{C9D0BF88-7510-4E17-A772-F503E2BD257B}">
      <dgm:prSet/>
      <dgm:spPr/>
      <dgm:t>
        <a:bodyPr/>
        <a:lstStyle/>
        <a:p>
          <a:endParaRPr lang="en-US"/>
        </a:p>
      </dgm:t>
    </dgm:pt>
    <dgm:pt modelId="{509034EE-50A8-4E1D-83E1-D0C28A67D1E0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 smtClean="0"/>
            <a:t>السير إلى قتال الأخرين وسلب ديارهم وأراضيهم </a:t>
          </a:r>
          <a:endParaRPr lang="en-US" b="1" dirty="0"/>
        </a:p>
      </dgm:t>
    </dgm:pt>
    <dgm:pt modelId="{A70BE204-E0BD-4DA2-A6D1-21ABC14A00FD}" type="parTrans" cxnId="{F281A3DC-CFC7-4A45-8F0D-E62C528179BD}">
      <dgm:prSet/>
      <dgm:spPr/>
      <dgm:t>
        <a:bodyPr/>
        <a:lstStyle/>
        <a:p>
          <a:endParaRPr lang="en-US"/>
        </a:p>
      </dgm:t>
    </dgm:pt>
    <dgm:pt modelId="{6F3471A6-6BBF-4DDE-AB1B-860CC10DBE6A}" type="sibTrans" cxnId="{F281A3DC-CFC7-4A45-8F0D-E62C528179BD}">
      <dgm:prSet/>
      <dgm:spPr/>
      <dgm:t>
        <a:bodyPr/>
        <a:lstStyle/>
        <a:p>
          <a:endParaRPr lang="en-US"/>
        </a:p>
      </dgm:t>
    </dgm:pt>
    <dgm:pt modelId="{7ACC9C5F-7A9C-4966-AC98-1747D6F61058}" type="pres">
      <dgm:prSet presAssocID="{22AA694C-6548-4C86-9D34-65AA16AE52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BF0BE-7555-48D0-B3DA-48639E045398}" type="pres">
      <dgm:prSet presAssocID="{403818DE-12DC-4D42-B962-40CF9B535BE7}" presName="parentLin" presStyleCnt="0"/>
      <dgm:spPr/>
    </dgm:pt>
    <dgm:pt modelId="{57226F03-3BA0-4ED8-BE3A-7DB95B8CFBBA}" type="pres">
      <dgm:prSet presAssocID="{403818DE-12DC-4D42-B962-40CF9B535BE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DA1603B-92BA-4E3E-B938-96EB9DC53289}" type="pres">
      <dgm:prSet presAssocID="{403818DE-12DC-4D42-B962-40CF9B535B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2FFA0-0627-4FF8-BF1B-8683CE96237F}" type="pres">
      <dgm:prSet presAssocID="{403818DE-12DC-4D42-B962-40CF9B535BE7}" presName="negativeSpace" presStyleCnt="0"/>
      <dgm:spPr/>
    </dgm:pt>
    <dgm:pt modelId="{7C0EA1A1-5BE8-4C57-BD41-720B91BBF0CD}" type="pres">
      <dgm:prSet presAssocID="{403818DE-12DC-4D42-B962-40CF9B535BE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1A3DC-CFC7-4A45-8F0D-E62C528179BD}" srcId="{403818DE-12DC-4D42-B962-40CF9B535BE7}" destId="{509034EE-50A8-4E1D-83E1-D0C28A67D1E0}" srcOrd="0" destOrd="0" parTransId="{A70BE204-E0BD-4DA2-A6D1-21ABC14A00FD}" sibTransId="{6F3471A6-6BBF-4DDE-AB1B-860CC10DBE6A}"/>
    <dgm:cxn modelId="{A924299B-C313-4249-A6AF-980964585BF0}" type="presOf" srcId="{22AA694C-6548-4C86-9D34-65AA16AE5274}" destId="{7ACC9C5F-7A9C-4966-AC98-1747D6F61058}" srcOrd="0" destOrd="0" presId="urn:microsoft.com/office/officeart/2005/8/layout/list1"/>
    <dgm:cxn modelId="{163B9F6B-0563-4B36-9455-83E0945EB4E7}" type="presOf" srcId="{403818DE-12DC-4D42-B962-40CF9B535BE7}" destId="{57226F03-3BA0-4ED8-BE3A-7DB95B8CFBBA}" srcOrd="0" destOrd="0" presId="urn:microsoft.com/office/officeart/2005/8/layout/list1"/>
    <dgm:cxn modelId="{C9D0BF88-7510-4E17-A772-F503E2BD257B}" srcId="{22AA694C-6548-4C86-9D34-65AA16AE5274}" destId="{403818DE-12DC-4D42-B962-40CF9B535BE7}" srcOrd="0" destOrd="0" parTransId="{D8824A48-DB80-4F39-A91D-D9468DFD20B0}" sibTransId="{A0A11204-F941-4DDA-90DE-3CA3DCFEC31C}"/>
    <dgm:cxn modelId="{FB016E6E-3B36-4073-9707-B7F2565144E9}" type="presOf" srcId="{403818DE-12DC-4D42-B962-40CF9B535BE7}" destId="{EDA1603B-92BA-4E3E-B938-96EB9DC53289}" srcOrd="1" destOrd="0" presId="urn:microsoft.com/office/officeart/2005/8/layout/list1"/>
    <dgm:cxn modelId="{B7125D65-120A-4626-8612-82D89ED962AA}" type="presOf" srcId="{509034EE-50A8-4E1D-83E1-D0C28A67D1E0}" destId="{7C0EA1A1-5BE8-4C57-BD41-720B91BBF0CD}" srcOrd="0" destOrd="0" presId="urn:microsoft.com/office/officeart/2005/8/layout/list1"/>
    <dgm:cxn modelId="{A6280DA1-88E9-4F44-8E11-0DD54D53B793}" type="presParOf" srcId="{7ACC9C5F-7A9C-4966-AC98-1747D6F61058}" destId="{C8FBF0BE-7555-48D0-B3DA-48639E045398}" srcOrd="0" destOrd="0" presId="urn:microsoft.com/office/officeart/2005/8/layout/list1"/>
    <dgm:cxn modelId="{FB2FEEFD-D840-41E3-8BC0-C0EA130C101B}" type="presParOf" srcId="{C8FBF0BE-7555-48D0-B3DA-48639E045398}" destId="{57226F03-3BA0-4ED8-BE3A-7DB95B8CFBBA}" srcOrd="0" destOrd="0" presId="urn:microsoft.com/office/officeart/2005/8/layout/list1"/>
    <dgm:cxn modelId="{8E68F75D-1871-4307-88F9-E1C281E49AA4}" type="presParOf" srcId="{C8FBF0BE-7555-48D0-B3DA-48639E045398}" destId="{EDA1603B-92BA-4E3E-B938-96EB9DC53289}" srcOrd="1" destOrd="0" presId="urn:microsoft.com/office/officeart/2005/8/layout/list1"/>
    <dgm:cxn modelId="{0049617F-0EC6-47BC-AB6F-2B05A8CE06D0}" type="presParOf" srcId="{7ACC9C5F-7A9C-4966-AC98-1747D6F61058}" destId="{D962FFA0-0627-4FF8-BF1B-8683CE96237F}" srcOrd="1" destOrd="0" presId="urn:microsoft.com/office/officeart/2005/8/layout/list1"/>
    <dgm:cxn modelId="{CBA7DC6A-CAA2-488B-AC9C-53C3E5908469}" type="presParOf" srcId="{7ACC9C5F-7A9C-4966-AC98-1747D6F61058}" destId="{7C0EA1A1-5BE8-4C57-BD41-720B91BBF0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أطلق عليهم المصريون اسم الملوك الرعاة  </a:t>
          </a:r>
          <a:endParaRPr lang="en-US" sz="36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 لأنهم احتلوا البلاد دون وجه حق </a:t>
          </a:r>
          <a:endParaRPr lang="en-US" sz="36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BCF47-CA2C-4F76-AA57-F50DEC3F3F38}" type="pres">
      <dgm:prSet presAssocID="{18375813-F4BE-4A6F-AE93-2B479B7EE856}" presName="boxAndChildren" presStyleCnt="0"/>
      <dgm:spPr/>
    </dgm:pt>
    <dgm:pt modelId="{7F62FAD4-B144-491D-B12F-8F601EA51BEA}" type="pres">
      <dgm:prSet presAssocID="{18375813-F4BE-4A6F-AE93-2B479B7EE856}" presName="parentTextBox" presStyleLbl="node1" presStyleIdx="0" presStyleCnt="2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1" presStyleCnt="2" custLinFactNeighborX="-1667" custLinFactNeighborY="-74"/>
      <dgm:spPr/>
      <dgm:t>
        <a:bodyPr/>
        <a:lstStyle/>
        <a:p>
          <a:endParaRPr lang="en-US"/>
        </a:p>
      </dgm:t>
    </dgm:pt>
  </dgm:ptLst>
  <dgm:cxnLst>
    <dgm:cxn modelId="{39340756-5654-4F7D-BF8F-DF1D49E3D36F}" type="presOf" srcId="{0C81206F-A026-4708-ACE0-1D0FC89F0BA5}" destId="{1D9BC97C-3520-4850-A5C0-217D3ED1978C}" srcOrd="0" destOrd="0" presId="urn:microsoft.com/office/officeart/2005/8/layout/process4"/>
    <dgm:cxn modelId="{6A6A6B91-3CAA-4FD6-9207-945F39E85D57}" type="presOf" srcId="{18375813-F4BE-4A6F-AE93-2B479B7EE856}" destId="{7F62FAD4-B144-491D-B12F-8F601EA51BEA}" srcOrd="0" destOrd="0" presId="urn:microsoft.com/office/officeart/2005/8/layout/process4"/>
    <dgm:cxn modelId="{603F6D56-6057-422D-812E-42440B75B3E3}" type="presOf" srcId="{720A0FF4-276E-4603-B275-3EB038D250DF}" destId="{A5C21E18-4107-4194-9909-FF2054FC8C50}" srcOrd="0" destOrd="0" presId="urn:microsoft.com/office/officeart/2005/8/layout/process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3CE8EA78-2453-412A-9F92-D0D0E9576179}" type="presParOf" srcId="{A5C21E18-4107-4194-9909-FF2054FC8C50}" destId="{E07BCF47-CA2C-4F76-AA57-F50DEC3F3F38}" srcOrd="0" destOrd="0" presId="urn:microsoft.com/office/officeart/2005/8/layout/process4"/>
    <dgm:cxn modelId="{8ADFEB53-8388-423A-A088-A9BB388C556A}" type="presParOf" srcId="{E07BCF47-CA2C-4F76-AA57-F50DEC3F3F38}" destId="{7F62FAD4-B144-491D-B12F-8F601EA51BEA}" srcOrd="0" destOrd="0" presId="urn:microsoft.com/office/officeart/2005/8/layout/process4"/>
    <dgm:cxn modelId="{9B157E0C-6607-491E-B14C-B791820F276C}" type="presParOf" srcId="{A5C21E18-4107-4194-9909-FF2054FC8C50}" destId="{056FA565-1A24-4BD3-91E5-6BA14B4CA8E6}" srcOrd="1" destOrd="0" presId="urn:microsoft.com/office/officeart/2005/8/layout/process4"/>
    <dgm:cxn modelId="{1A87B6AB-4EB3-4C7D-ADD9-D375D4D92A27}" type="presParOf" srcId="{A5C21E18-4107-4194-9909-FF2054FC8C50}" destId="{FA3D91A7-928B-431C-BBD9-6E1B35601F3B}" srcOrd="2" destOrd="0" presId="urn:microsoft.com/office/officeart/2005/8/layout/process4"/>
    <dgm:cxn modelId="{C6132758-B57C-4BC7-B167-9FCAAA9880B4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بسبب ضعف البلاد وانتشار الفوضى والاضطرابات نتيجة الفرقة بين حكامها ونزاعهم على الحكم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كثرة عدد الهكسوس على الدلتا وأقاموا عاصمة لهم هى مدينة أواريس</a:t>
          </a:r>
        </a:p>
        <a:p>
          <a:r>
            <a:rPr lang="ar-EG" sz="3200" b="1" dirty="0" smtClean="0">
              <a:solidFill>
                <a:schemeClr val="tx1"/>
              </a:solidFill>
            </a:rPr>
            <a:t> ( صان الحجر ) شرق الدلتا</a:t>
          </a:r>
        </a:p>
        <a:p>
          <a:r>
            <a:rPr lang="ar-EG" sz="3200" b="1" dirty="0" smtClean="0">
              <a:solidFill>
                <a:schemeClr val="tx1"/>
              </a:solidFill>
            </a:rPr>
            <a:t> ( محافظة الشرقية )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تقدمت قوات الهكسوس نحو الجنوب حيث سيطروا على منف وأقاليم مصر الوسطى وقاموا بعمليات نهب وتخريب كبيرة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أساء الهكسوس للمصريين </a:t>
          </a:r>
          <a:endParaRPr lang="en-US" sz="36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نهبوا ممتلكاتهم وخربوا المعابد </a:t>
          </a:r>
          <a:endParaRPr lang="en-US" sz="36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6BF904E2-4194-4262-AAC5-B5A00B6D13F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فرضوا الضرائب عليهم </a:t>
          </a:r>
          <a:endParaRPr lang="en-US" b="1" dirty="0">
            <a:solidFill>
              <a:schemeClr val="tx1"/>
            </a:solidFill>
          </a:endParaRPr>
        </a:p>
      </dgm:t>
    </dgm:pt>
    <dgm:pt modelId="{CCD504DD-56BB-4369-A30D-CF9FB04638C5}" type="parTrans" cxnId="{6AC481AF-FCEE-47E5-BA6A-D6A31365A5A9}">
      <dgm:prSet/>
      <dgm:spPr/>
      <dgm:t>
        <a:bodyPr/>
        <a:lstStyle/>
        <a:p>
          <a:endParaRPr lang="en-US"/>
        </a:p>
      </dgm:t>
    </dgm:pt>
    <dgm:pt modelId="{4E050E4F-D514-42AF-AEC5-ECFBFDE27280}" type="sibTrans" cxnId="{6AC481AF-FCEE-47E5-BA6A-D6A31365A5A9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92E05-E9D3-477A-A809-A500F08D15D7}" type="pres">
      <dgm:prSet presAssocID="{6BF904E2-4194-4262-AAC5-B5A00B6D13F0}" presName="boxAndChildren" presStyleCnt="0"/>
      <dgm:spPr/>
    </dgm:pt>
    <dgm:pt modelId="{58C36A5F-C3CC-4D0B-B659-D52D2274AFCA}" type="pres">
      <dgm:prSet presAssocID="{6BF904E2-4194-4262-AAC5-B5A00B6D13F0}" presName="parentTextBox" presStyleLbl="node1" presStyleIdx="0" presStyleCnt="3"/>
      <dgm:spPr/>
      <dgm:t>
        <a:bodyPr/>
        <a:lstStyle/>
        <a:p>
          <a:endParaRPr lang="en-US"/>
        </a:p>
      </dgm:t>
    </dgm:pt>
    <dgm:pt modelId="{4AAA817A-D787-41D6-8B7E-55E7344BD74B}" type="pres">
      <dgm:prSet presAssocID="{89A72214-9982-4047-8753-2F5B83673F01}" presName="sp" presStyleCnt="0"/>
      <dgm:spPr/>
    </dgm:pt>
    <dgm:pt modelId="{1862F6E4-1336-4E54-8050-16EFFDA0AF70}" type="pres">
      <dgm:prSet presAssocID="{18375813-F4BE-4A6F-AE93-2B479B7EE856}" presName="arrowAndChildren" presStyleCnt="0"/>
      <dgm:spPr/>
    </dgm:pt>
    <dgm:pt modelId="{D194AE2F-BCD3-4364-A57B-9DC77A29822B}" type="pres">
      <dgm:prSet presAssocID="{18375813-F4BE-4A6F-AE93-2B479B7EE85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2" presStyleCnt="3" custLinFactNeighborX="-1667" custLinFactNeighborY="-74"/>
      <dgm:spPr/>
      <dgm:t>
        <a:bodyPr/>
        <a:lstStyle/>
        <a:p>
          <a:endParaRPr lang="en-US"/>
        </a:p>
      </dgm:t>
    </dgm:pt>
  </dgm:ptLst>
  <dgm:cxnLst>
    <dgm:cxn modelId="{357D4B89-3BDE-49E3-8E04-D78F8EC310A1}" type="presOf" srcId="{6BF904E2-4194-4262-AAC5-B5A00B6D13F0}" destId="{58C36A5F-C3CC-4D0B-B659-D52D2274AFCA}" srcOrd="0" destOrd="0" presId="urn:microsoft.com/office/officeart/2005/8/layout/process4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2D5DAA28-D3D5-4982-AAC7-0B36E90642BA}" type="presOf" srcId="{18375813-F4BE-4A6F-AE93-2B479B7EE856}" destId="{D194AE2F-BCD3-4364-A57B-9DC77A29822B}" srcOrd="0" destOrd="0" presId="urn:microsoft.com/office/officeart/2005/8/layout/process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603F6D56-6057-422D-812E-42440B75B3E3}" type="presOf" srcId="{720A0FF4-276E-4603-B275-3EB038D250DF}" destId="{A5C21E18-4107-4194-9909-FF2054FC8C50}" srcOrd="0" destOrd="0" presId="urn:microsoft.com/office/officeart/2005/8/layout/process4"/>
    <dgm:cxn modelId="{6AC481AF-FCEE-47E5-BA6A-D6A31365A5A9}" srcId="{720A0FF4-276E-4603-B275-3EB038D250DF}" destId="{6BF904E2-4194-4262-AAC5-B5A00B6D13F0}" srcOrd="2" destOrd="0" parTransId="{CCD504DD-56BB-4369-A30D-CF9FB04638C5}" sibTransId="{4E050E4F-D514-42AF-AEC5-ECFBFDE27280}"/>
    <dgm:cxn modelId="{39340756-5654-4F7D-BF8F-DF1D49E3D36F}" type="presOf" srcId="{0C81206F-A026-4708-ACE0-1D0FC89F0BA5}" destId="{1D9BC97C-3520-4850-A5C0-217D3ED1978C}" srcOrd="0" destOrd="0" presId="urn:microsoft.com/office/officeart/2005/8/layout/process4"/>
    <dgm:cxn modelId="{035A6626-A463-4F33-B2F7-F4B871C109C4}" type="presParOf" srcId="{A5C21E18-4107-4194-9909-FF2054FC8C50}" destId="{F8292E05-E9D3-477A-A809-A500F08D15D7}" srcOrd="0" destOrd="0" presId="urn:microsoft.com/office/officeart/2005/8/layout/process4"/>
    <dgm:cxn modelId="{24329787-9784-4AE4-A886-2A4165BD4114}" type="presParOf" srcId="{F8292E05-E9D3-477A-A809-A500F08D15D7}" destId="{58C36A5F-C3CC-4D0B-B659-D52D2274AFCA}" srcOrd="0" destOrd="0" presId="urn:microsoft.com/office/officeart/2005/8/layout/process4"/>
    <dgm:cxn modelId="{50E2E1F2-E50D-418E-AF91-71E56E7BB051}" type="presParOf" srcId="{A5C21E18-4107-4194-9909-FF2054FC8C50}" destId="{4AAA817A-D787-41D6-8B7E-55E7344BD74B}" srcOrd="1" destOrd="0" presId="urn:microsoft.com/office/officeart/2005/8/layout/process4"/>
    <dgm:cxn modelId="{5F053680-E8BC-4861-8EEA-9BC899AC9444}" type="presParOf" srcId="{A5C21E18-4107-4194-9909-FF2054FC8C50}" destId="{1862F6E4-1336-4E54-8050-16EFFDA0AF70}" srcOrd="2" destOrd="0" presId="urn:microsoft.com/office/officeart/2005/8/layout/process4"/>
    <dgm:cxn modelId="{098F9690-3CCA-4F93-852E-F5923239AF02}" type="presParOf" srcId="{1862F6E4-1336-4E54-8050-16EFFDA0AF70}" destId="{D194AE2F-BCD3-4364-A57B-9DC77A29822B}" srcOrd="0" destOrd="0" presId="urn:microsoft.com/office/officeart/2005/8/layout/process4"/>
    <dgm:cxn modelId="{9B157E0C-6607-491E-B14C-B791820F276C}" type="presParOf" srcId="{A5C21E18-4107-4194-9909-FF2054FC8C50}" destId="{056FA565-1A24-4BD3-91E5-6BA14B4CA8E6}" srcOrd="3" destOrd="0" presId="urn:microsoft.com/office/officeart/2005/8/layout/process4"/>
    <dgm:cxn modelId="{1A87B6AB-4EB3-4C7D-ADD9-D375D4D92A27}" type="presParOf" srcId="{A5C21E18-4107-4194-9909-FF2054FC8C50}" destId="{FA3D91A7-928B-431C-BBD9-6E1B35601F3B}" srcOrd="4" destOrd="0" presId="urn:microsoft.com/office/officeart/2005/8/layout/process4"/>
    <dgm:cxn modelId="{C6132758-B57C-4BC7-B167-9FCAAA9880B4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3- سيطروا على البلاد عن طريق :</a:t>
          </a:r>
          <a:endParaRPr lang="en-US" sz="36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- بناء القلاع والحصون</a:t>
          </a:r>
          <a:endParaRPr lang="en-US" sz="36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6BF904E2-4194-4262-AAC5-B5A00B6D13F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- توزيع قواتهم الحربية حتى يمنعوا المصريين من الثورة ضدهم </a:t>
          </a:r>
          <a:endParaRPr lang="en-US" b="1" dirty="0">
            <a:solidFill>
              <a:schemeClr val="tx1"/>
            </a:solidFill>
          </a:endParaRPr>
        </a:p>
      </dgm:t>
    </dgm:pt>
    <dgm:pt modelId="{CCD504DD-56BB-4369-A30D-CF9FB04638C5}" type="parTrans" cxnId="{6AC481AF-FCEE-47E5-BA6A-D6A31365A5A9}">
      <dgm:prSet/>
      <dgm:spPr/>
      <dgm:t>
        <a:bodyPr/>
        <a:lstStyle/>
        <a:p>
          <a:endParaRPr lang="en-US"/>
        </a:p>
      </dgm:t>
    </dgm:pt>
    <dgm:pt modelId="{4E050E4F-D514-42AF-AEC5-ECFBFDE27280}" type="sibTrans" cxnId="{6AC481AF-FCEE-47E5-BA6A-D6A31365A5A9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92E05-E9D3-477A-A809-A500F08D15D7}" type="pres">
      <dgm:prSet presAssocID="{6BF904E2-4194-4262-AAC5-B5A00B6D13F0}" presName="boxAndChildren" presStyleCnt="0"/>
      <dgm:spPr/>
    </dgm:pt>
    <dgm:pt modelId="{58C36A5F-C3CC-4D0B-B659-D52D2274AFCA}" type="pres">
      <dgm:prSet presAssocID="{6BF904E2-4194-4262-AAC5-B5A00B6D13F0}" presName="parentTextBox" presStyleLbl="node1" presStyleIdx="0" presStyleCnt="3"/>
      <dgm:spPr/>
      <dgm:t>
        <a:bodyPr/>
        <a:lstStyle/>
        <a:p>
          <a:endParaRPr lang="en-US"/>
        </a:p>
      </dgm:t>
    </dgm:pt>
    <dgm:pt modelId="{4AAA817A-D787-41D6-8B7E-55E7344BD74B}" type="pres">
      <dgm:prSet presAssocID="{89A72214-9982-4047-8753-2F5B83673F01}" presName="sp" presStyleCnt="0"/>
      <dgm:spPr/>
    </dgm:pt>
    <dgm:pt modelId="{1862F6E4-1336-4E54-8050-16EFFDA0AF70}" type="pres">
      <dgm:prSet presAssocID="{18375813-F4BE-4A6F-AE93-2B479B7EE856}" presName="arrowAndChildren" presStyleCnt="0"/>
      <dgm:spPr/>
    </dgm:pt>
    <dgm:pt modelId="{D194AE2F-BCD3-4364-A57B-9DC77A29822B}" type="pres">
      <dgm:prSet presAssocID="{18375813-F4BE-4A6F-AE93-2B479B7EE85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2" presStyleCnt="3" custLinFactNeighborX="-1667" custLinFactNeighborY="-74"/>
      <dgm:spPr/>
      <dgm:t>
        <a:bodyPr/>
        <a:lstStyle/>
        <a:p>
          <a:endParaRPr lang="en-US"/>
        </a:p>
      </dgm:t>
    </dgm:pt>
  </dgm:ptLst>
  <dgm:cxnLst>
    <dgm:cxn modelId="{357D4B89-3BDE-49E3-8E04-D78F8EC310A1}" type="presOf" srcId="{6BF904E2-4194-4262-AAC5-B5A00B6D13F0}" destId="{58C36A5F-C3CC-4D0B-B659-D52D2274AFCA}" srcOrd="0" destOrd="0" presId="urn:microsoft.com/office/officeart/2005/8/layout/process4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2D5DAA28-D3D5-4982-AAC7-0B36E90642BA}" type="presOf" srcId="{18375813-F4BE-4A6F-AE93-2B479B7EE856}" destId="{D194AE2F-BCD3-4364-A57B-9DC77A29822B}" srcOrd="0" destOrd="0" presId="urn:microsoft.com/office/officeart/2005/8/layout/process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603F6D56-6057-422D-812E-42440B75B3E3}" type="presOf" srcId="{720A0FF4-276E-4603-B275-3EB038D250DF}" destId="{A5C21E18-4107-4194-9909-FF2054FC8C50}" srcOrd="0" destOrd="0" presId="urn:microsoft.com/office/officeart/2005/8/layout/process4"/>
    <dgm:cxn modelId="{6AC481AF-FCEE-47E5-BA6A-D6A31365A5A9}" srcId="{720A0FF4-276E-4603-B275-3EB038D250DF}" destId="{6BF904E2-4194-4262-AAC5-B5A00B6D13F0}" srcOrd="2" destOrd="0" parTransId="{CCD504DD-56BB-4369-A30D-CF9FB04638C5}" sibTransId="{4E050E4F-D514-42AF-AEC5-ECFBFDE27280}"/>
    <dgm:cxn modelId="{39340756-5654-4F7D-BF8F-DF1D49E3D36F}" type="presOf" srcId="{0C81206F-A026-4708-ACE0-1D0FC89F0BA5}" destId="{1D9BC97C-3520-4850-A5C0-217D3ED1978C}" srcOrd="0" destOrd="0" presId="urn:microsoft.com/office/officeart/2005/8/layout/process4"/>
    <dgm:cxn modelId="{035A6626-A463-4F33-B2F7-F4B871C109C4}" type="presParOf" srcId="{A5C21E18-4107-4194-9909-FF2054FC8C50}" destId="{F8292E05-E9D3-477A-A809-A500F08D15D7}" srcOrd="0" destOrd="0" presId="urn:microsoft.com/office/officeart/2005/8/layout/process4"/>
    <dgm:cxn modelId="{24329787-9784-4AE4-A886-2A4165BD4114}" type="presParOf" srcId="{F8292E05-E9D3-477A-A809-A500F08D15D7}" destId="{58C36A5F-C3CC-4D0B-B659-D52D2274AFCA}" srcOrd="0" destOrd="0" presId="urn:microsoft.com/office/officeart/2005/8/layout/process4"/>
    <dgm:cxn modelId="{50E2E1F2-E50D-418E-AF91-71E56E7BB051}" type="presParOf" srcId="{A5C21E18-4107-4194-9909-FF2054FC8C50}" destId="{4AAA817A-D787-41D6-8B7E-55E7344BD74B}" srcOrd="1" destOrd="0" presId="urn:microsoft.com/office/officeart/2005/8/layout/process4"/>
    <dgm:cxn modelId="{5F053680-E8BC-4861-8EEA-9BC899AC9444}" type="presParOf" srcId="{A5C21E18-4107-4194-9909-FF2054FC8C50}" destId="{1862F6E4-1336-4E54-8050-16EFFDA0AF70}" srcOrd="2" destOrd="0" presId="urn:microsoft.com/office/officeart/2005/8/layout/process4"/>
    <dgm:cxn modelId="{098F9690-3CCA-4F93-852E-F5923239AF02}" type="presParOf" srcId="{1862F6E4-1336-4E54-8050-16EFFDA0AF70}" destId="{D194AE2F-BCD3-4364-A57B-9DC77A29822B}" srcOrd="0" destOrd="0" presId="urn:microsoft.com/office/officeart/2005/8/layout/process4"/>
    <dgm:cxn modelId="{9B157E0C-6607-491E-B14C-B791820F276C}" type="presParOf" srcId="{A5C21E18-4107-4194-9909-FF2054FC8C50}" destId="{056FA565-1A24-4BD3-91E5-6BA14B4CA8E6}" srcOrd="3" destOrd="0" presId="urn:microsoft.com/office/officeart/2005/8/layout/process4"/>
    <dgm:cxn modelId="{1A87B6AB-4EB3-4C7D-ADD9-D375D4D92A27}" type="presParOf" srcId="{A5C21E18-4107-4194-9909-FF2054FC8C50}" destId="{FA3D91A7-928B-431C-BBD9-6E1B35601F3B}" srcOrd="4" destOrd="0" presId="urn:microsoft.com/office/officeart/2005/8/layout/process4"/>
    <dgm:cxn modelId="{C6132758-B57C-4BC7-B167-9FCAAA9880B4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1- تلقبوا بألقاب مصرية</a:t>
          </a:r>
          <a:endParaRPr lang="en-US" sz="36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2- لبسوا ملبس المصريين</a:t>
          </a:r>
          <a:endParaRPr lang="en-US" sz="36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6BF904E2-4194-4262-AAC5-B5A00B6D13F0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3- تحدثوا بلغة المصريين </a:t>
          </a:r>
          <a:endParaRPr lang="en-US" sz="3600" b="1" dirty="0">
            <a:solidFill>
              <a:schemeClr val="tx1"/>
            </a:solidFill>
          </a:endParaRPr>
        </a:p>
      </dgm:t>
    </dgm:pt>
    <dgm:pt modelId="{CCD504DD-56BB-4369-A30D-CF9FB04638C5}" type="parTrans" cxnId="{6AC481AF-FCEE-47E5-BA6A-D6A31365A5A9}">
      <dgm:prSet/>
      <dgm:spPr/>
      <dgm:t>
        <a:bodyPr/>
        <a:lstStyle/>
        <a:p>
          <a:endParaRPr lang="en-US"/>
        </a:p>
      </dgm:t>
    </dgm:pt>
    <dgm:pt modelId="{4E050E4F-D514-42AF-AEC5-ECFBFDE27280}" type="sibTrans" cxnId="{6AC481AF-FCEE-47E5-BA6A-D6A31365A5A9}">
      <dgm:prSet/>
      <dgm:spPr/>
      <dgm:t>
        <a:bodyPr/>
        <a:lstStyle/>
        <a:p>
          <a:endParaRPr lang="en-US"/>
        </a:p>
      </dgm:t>
    </dgm:pt>
    <dgm:pt modelId="{49E42264-EE17-423F-B782-2992F311AA8C}" type="pres">
      <dgm:prSet presAssocID="{720A0FF4-276E-4603-B275-3EB038D250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F052478-872C-435C-A59D-63F9C548F091}" type="pres">
      <dgm:prSet presAssocID="{720A0FF4-276E-4603-B275-3EB038D250DF}" presName="Name1" presStyleCnt="0"/>
      <dgm:spPr/>
    </dgm:pt>
    <dgm:pt modelId="{6A9885C8-B70E-426C-926E-0E0FDE022DAE}" type="pres">
      <dgm:prSet presAssocID="{720A0FF4-276E-4603-B275-3EB038D250DF}" presName="cycle" presStyleCnt="0"/>
      <dgm:spPr/>
    </dgm:pt>
    <dgm:pt modelId="{2BF22921-CAD5-489F-BECC-46F58BD81C15}" type="pres">
      <dgm:prSet presAssocID="{720A0FF4-276E-4603-B275-3EB038D250DF}" presName="srcNode" presStyleLbl="node1" presStyleIdx="0" presStyleCnt="3"/>
      <dgm:spPr/>
    </dgm:pt>
    <dgm:pt modelId="{030E4184-906A-4C2E-9C28-13993472C8F2}" type="pres">
      <dgm:prSet presAssocID="{720A0FF4-276E-4603-B275-3EB038D250DF}" presName="conn" presStyleLbl="parChTrans1D2" presStyleIdx="0" presStyleCnt="1"/>
      <dgm:spPr/>
      <dgm:t>
        <a:bodyPr/>
        <a:lstStyle/>
        <a:p>
          <a:endParaRPr lang="en-US"/>
        </a:p>
      </dgm:t>
    </dgm:pt>
    <dgm:pt modelId="{67729B9B-701C-45E4-AF0D-EA65E3639CDF}" type="pres">
      <dgm:prSet presAssocID="{720A0FF4-276E-4603-B275-3EB038D250DF}" presName="extraNode" presStyleLbl="node1" presStyleIdx="0" presStyleCnt="3"/>
      <dgm:spPr/>
    </dgm:pt>
    <dgm:pt modelId="{5494C1BF-7DD4-42FD-A0FF-26880F01EB80}" type="pres">
      <dgm:prSet presAssocID="{720A0FF4-276E-4603-B275-3EB038D250DF}" presName="dstNode" presStyleLbl="node1" presStyleIdx="0" presStyleCnt="3"/>
      <dgm:spPr/>
    </dgm:pt>
    <dgm:pt modelId="{53DAF663-D88F-471B-8569-EF146681B5EE}" type="pres">
      <dgm:prSet presAssocID="{0C81206F-A026-4708-ACE0-1D0FC89F0BA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402F4-1E4F-48CD-8053-D6389C18550E}" type="pres">
      <dgm:prSet presAssocID="{0C81206F-A026-4708-ACE0-1D0FC89F0BA5}" presName="accent_1" presStyleCnt="0"/>
      <dgm:spPr/>
    </dgm:pt>
    <dgm:pt modelId="{40940B1A-9788-404F-8BC0-0E11119B7E0A}" type="pres">
      <dgm:prSet presAssocID="{0C81206F-A026-4708-ACE0-1D0FC89F0BA5}" presName="accentRepeatNode" presStyleLbl="solidFgAcc1" presStyleIdx="0" presStyleCnt="3"/>
      <dgm:spPr/>
    </dgm:pt>
    <dgm:pt modelId="{64969B21-AE24-4822-8B9E-89B14D875E5D}" type="pres">
      <dgm:prSet presAssocID="{18375813-F4BE-4A6F-AE93-2B479B7EE85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228F0-74E8-40C1-9B72-DC07C107ECFF}" type="pres">
      <dgm:prSet presAssocID="{18375813-F4BE-4A6F-AE93-2B479B7EE856}" presName="accent_2" presStyleCnt="0"/>
      <dgm:spPr/>
    </dgm:pt>
    <dgm:pt modelId="{5C0E9144-B68D-4B5A-BB8D-12DAE8B4C6D5}" type="pres">
      <dgm:prSet presAssocID="{18375813-F4BE-4A6F-AE93-2B479B7EE856}" presName="accentRepeatNode" presStyleLbl="solidFgAcc1" presStyleIdx="1" presStyleCnt="3"/>
      <dgm:spPr/>
    </dgm:pt>
    <dgm:pt modelId="{726CD1CE-CD6C-4320-8D4A-939819ED7803}" type="pres">
      <dgm:prSet presAssocID="{6BF904E2-4194-4262-AAC5-B5A00B6D13F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9CD39-521E-43B0-936F-29CBB67D7B0A}" type="pres">
      <dgm:prSet presAssocID="{6BF904E2-4194-4262-AAC5-B5A00B6D13F0}" presName="accent_3" presStyleCnt="0"/>
      <dgm:spPr/>
    </dgm:pt>
    <dgm:pt modelId="{610AF6EA-CC08-489F-86B5-D6469BE524AD}" type="pres">
      <dgm:prSet presAssocID="{6BF904E2-4194-4262-AAC5-B5A00B6D13F0}" presName="accentRepeatNode" presStyleLbl="solidFgAcc1" presStyleIdx="2" presStyleCnt="3"/>
      <dgm:spPr/>
    </dgm:pt>
  </dgm:ptLst>
  <dgm:cxnLst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B4B75CE4-9AA2-485E-B0C4-4E8DE91F6BC1}" type="presOf" srcId="{6BF904E2-4194-4262-AAC5-B5A00B6D13F0}" destId="{726CD1CE-CD6C-4320-8D4A-939819ED7803}" srcOrd="0" destOrd="0" presId="urn:microsoft.com/office/officeart/2008/layout/VerticalCurvedList"/>
    <dgm:cxn modelId="{6AC481AF-FCEE-47E5-BA6A-D6A31365A5A9}" srcId="{720A0FF4-276E-4603-B275-3EB038D250DF}" destId="{6BF904E2-4194-4262-AAC5-B5A00B6D13F0}" srcOrd="2" destOrd="0" parTransId="{CCD504DD-56BB-4369-A30D-CF9FB04638C5}" sibTransId="{4E050E4F-D514-42AF-AEC5-ECFBFDE27280}"/>
    <dgm:cxn modelId="{F8305EF5-C6EF-4098-9607-2CC481E347CC}" type="presOf" srcId="{116F2739-B1A4-4106-B290-EE7B041B8262}" destId="{030E4184-906A-4C2E-9C28-13993472C8F2}" srcOrd="0" destOrd="0" presId="urn:microsoft.com/office/officeart/2008/layout/VerticalCurvedList"/>
    <dgm:cxn modelId="{96A40772-AAE2-4DB8-B330-C375674462C8}" type="presOf" srcId="{18375813-F4BE-4A6F-AE93-2B479B7EE856}" destId="{64969B21-AE24-4822-8B9E-89B14D875E5D}" srcOrd="0" destOrd="0" presId="urn:microsoft.com/office/officeart/2008/layout/VerticalCurvedList"/>
    <dgm:cxn modelId="{C9E490FA-1851-4C4A-A1D0-8FBDFCEEE6C9}" type="presOf" srcId="{0C81206F-A026-4708-ACE0-1D0FC89F0BA5}" destId="{53DAF663-D88F-471B-8569-EF146681B5EE}" srcOrd="0" destOrd="0" presId="urn:microsoft.com/office/officeart/2008/layout/VerticalCurvedList"/>
    <dgm:cxn modelId="{1D9108B6-7186-42D7-85ED-B41F6909E558}" type="presOf" srcId="{720A0FF4-276E-4603-B275-3EB038D250DF}" destId="{49E42264-EE17-423F-B782-2992F311AA8C}" srcOrd="0" destOrd="0" presId="urn:microsoft.com/office/officeart/2008/layout/VerticalCurvedList"/>
    <dgm:cxn modelId="{1C179C65-66E8-4034-936A-A89F43C83308}" type="presParOf" srcId="{49E42264-EE17-423F-B782-2992F311AA8C}" destId="{7F052478-872C-435C-A59D-63F9C548F091}" srcOrd="0" destOrd="0" presId="urn:microsoft.com/office/officeart/2008/layout/VerticalCurvedList"/>
    <dgm:cxn modelId="{2DB2D37A-9245-49C9-B937-8887064C5AD9}" type="presParOf" srcId="{7F052478-872C-435C-A59D-63F9C548F091}" destId="{6A9885C8-B70E-426C-926E-0E0FDE022DAE}" srcOrd="0" destOrd="0" presId="urn:microsoft.com/office/officeart/2008/layout/VerticalCurvedList"/>
    <dgm:cxn modelId="{931A8C39-CBD1-433B-BDD6-AA77B787B45E}" type="presParOf" srcId="{6A9885C8-B70E-426C-926E-0E0FDE022DAE}" destId="{2BF22921-CAD5-489F-BECC-46F58BD81C15}" srcOrd="0" destOrd="0" presId="urn:microsoft.com/office/officeart/2008/layout/VerticalCurvedList"/>
    <dgm:cxn modelId="{AF485A09-3695-4B32-A2F1-1EC4CC64AFC9}" type="presParOf" srcId="{6A9885C8-B70E-426C-926E-0E0FDE022DAE}" destId="{030E4184-906A-4C2E-9C28-13993472C8F2}" srcOrd="1" destOrd="0" presId="urn:microsoft.com/office/officeart/2008/layout/VerticalCurvedList"/>
    <dgm:cxn modelId="{9F1845E4-2A4E-4B15-BF7B-9C98877EA5D3}" type="presParOf" srcId="{6A9885C8-B70E-426C-926E-0E0FDE022DAE}" destId="{67729B9B-701C-45E4-AF0D-EA65E3639CDF}" srcOrd="2" destOrd="0" presId="urn:microsoft.com/office/officeart/2008/layout/VerticalCurvedList"/>
    <dgm:cxn modelId="{B9D21CF4-9D8E-443F-83DC-C049FF9D1992}" type="presParOf" srcId="{6A9885C8-B70E-426C-926E-0E0FDE022DAE}" destId="{5494C1BF-7DD4-42FD-A0FF-26880F01EB80}" srcOrd="3" destOrd="0" presId="urn:microsoft.com/office/officeart/2008/layout/VerticalCurvedList"/>
    <dgm:cxn modelId="{326FF4B4-13DD-4BF6-BC0E-FCA08FDCBF51}" type="presParOf" srcId="{7F052478-872C-435C-A59D-63F9C548F091}" destId="{53DAF663-D88F-471B-8569-EF146681B5EE}" srcOrd="1" destOrd="0" presId="urn:microsoft.com/office/officeart/2008/layout/VerticalCurvedList"/>
    <dgm:cxn modelId="{6B96A3C3-E123-4180-84BF-7620FE74DAF1}" type="presParOf" srcId="{7F052478-872C-435C-A59D-63F9C548F091}" destId="{9A2402F4-1E4F-48CD-8053-D6389C18550E}" srcOrd="2" destOrd="0" presId="urn:microsoft.com/office/officeart/2008/layout/VerticalCurvedList"/>
    <dgm:cxn modelId="{8864A7A6-D700-42CC-85B8-E84FA146D4AA}" type="presParOf" srcId="{9A2402F4-1E4F-48CD-8053-D6389C18550E}" destId="{40940B1A-9788-404F-8BC0-0E11119B7E0A}" srcOrd="0" destOrd="0" presId="urn:microsoft.com/office/officeart/2008/layout/VerticalCurvedList"/>
    <dgm:cxn modelId="{367B5655-324C-446D-87E0-512D4E0696D2}" type="presParOf" srcId="{7F052478-872C-435C-A59D-63F9C548F091}" destId="{64969B21-AE24-4822-8B9E-89B14D875E5D}" srcOrd="3" destOrd="0" presId="urn:microsoft.com/office/officeart/2008/layout/VerticalCurvedList"/>
    <dgm:cxn modelId="{FA3C646A-2700-416D-B0E1-B35E9C5E0E5D}" type="presParOf" srcId="{7F052478-872C-435C-A59D-63F9C548F091}" destId="{FD9228F0-74E8-40C1-9B72-DC07C107ECFF}" srcOrd="4" destOrd="0" presId="urn:microsoft.com/office/officeart/2008/layout/VerticalCurvedList"/>
    <dgm:cxn modelId="{02242C08-BF50-432A-9C96-1D421534BAFC}" type="presParOf" srcId="{FD9228F0-74E8-40C1-9B72-DC07C107ECFF}" destId="{5C0E9144-B68D-4B5A-BB8D-12DAE8B4C6D5}" srcOrd="0" destOrd="0" presId="urn:microsoft.com/office/officeart/2008/layout/VerticalCurvedList"/>
    <dgm:cxn modelId="{EEA48B30-5BAE-4742-B948-9858415A7007}" type="presParOf" srcId="{7F052478-872C-435C-A59D-63F9C548F091}" destId="{726CD1CE-CD6C-4320-8D4A-939819ED7803}" srcOrd="5" destOrd="0" presId="urn:microsoft.com/office/officeart/2008/layout/VerticalCurvedList"/>
    <dgm:cxn modelId="{4E733814-D65D-4045-8716-D62BDFD5FD26}" type="presParOf" srcId="{7F052478-872C-435C-A59D-63F9C548F091}" destId="{AAB9CD39-521E-43B0-936F-29CBB67D7B0A}" srcOrd="6" destOrd="0" presId="urn:microsoft.com/office/officeart/2008/layout/VerticalCurvedList"/>
    <dgm:cxn modelId="{D3B48744-236F-4F0A-A787-BAC55F0B6A34}" type="presParOf" srcId="{AAB9CD39-521E-43B0-936F-29CBB67D7B0A}" destId="{610AF6EA-CC08-489F-86B5-D6469BE524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نتيجة لنمو الروح الوطنية بين المصريين انتهز أمراء طيبة الفرصة وأسسوا الأسرة السابعة عشرة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التى قرر أمراؤها قيادة الكفاح ضد الهكسوس وهؤلاء الأمراء هم :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5DA00C0-68F8-4206-847A-557A3432C552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7C5405-6DE5-43C8-9AC7-147272425E8A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أمراء الكفاح ضد الهكسوس ( حرب التحرير )</a:t>
          </a:r>
          <a:endParaRPr lang="en-US" sz="4400" b="1" dirty="0">
            <a:solidFill>
              <a:schemeClr val="tx1"/>
            </a:solidFill>
          </a:endParaRPr>
        </a:p>
      </dgm:t>
    </dgm:pt>
    <dgm:pt modelId="{1242955C-5794-4B18-BD1D-6CF60B81D255}" type="parTrans" cxnId="{90591B78-DCDA-4BAF-BDE3-F0A21DC36F04}">
      <dgm:prSet/>
      <dgm:spPr/>
      <dgm:t>
        <a:bodyPr/>
        <a:lstStyle/>
        <a:p>
          <a:endParaRPr lang="en-US"/>
        </a:p>
      </dgm:t>
    </dgm:pt>
    <dgm:pt modelId="{B090AC50-9DB8-44E7-8BE8-D2389F035724}" type="sibTrans" cxnId="{90591B78-DCDA-4BAF-BDE3-F0A21DC36F04}">
      <dgm:prSet/>
      <dgm:spPr/>
      <dgm:t>
        <a:bodyPr/>
        <a:lstStyle/>
        <a:p>
          <a:endParaRPr lang="en-US"/>
        </a:p>
      </dgm:t>
    </dgm:pt>
    <dgm:pt modelId="{5990D2CD-AC35-45E5-9B5C-F357594A63EA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سقنن رع</a:t>
          </a:r>
          <a:endParaRPr lang="en-US" sz="4400" b="1" dirty="0">
            <a:solidFill>
              <a:schemeClr val="tx1"/>
            </a:solidFill>
          </a:endParaRPr>
        </a:p>
      </dgm:t>
    </dgm:pt>
    <dgm:pt modelId="{92F92C32-2E35-4E4B-9097-A5029E23C0B0}" type="parTrans" cxnId="{BB846C60-FCB9-4F01-95E6-FB27674CF361}">
      <dgm:prSet/>
      <dgm:spPr/>
      <dgm:t>
        <a:bodyPr/>
        <a:lstStyle/>
        <a:p>
          <a:endParaRPr lang="en-US"/>
        </a:p>
      </dgm:t>
    </dgm:pt>
    <dgm:pt modelId="{4E413A5D-3040-49BE-86D1-13D91D3A1DA0}" type="sibTrans" cxnId="{BB846C60-FCB9-4F01-95E6-FB27674CF361}">
      <dgm:prSet/>
      <dgm:spPr/>
      <dgm:t>
        <a:bodyPr/>
        <a:lstStyle/>
        <a:p>
          <a:endParaRPr lang="en-US"/>
        </a:p>
      </dgm:t>
    </dgm:pt>
    <dgm:pt modelId="{7DD5A2C7-F931-4A30-BE10-912BCBEC421E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أحمس</a:t>
          </a:r>
          <a:endParaRPr lang="en-US" sz="4400" b="1" dirty="0">
            <a:solidFill>
              <a:schemeClr val="tx1"/>
            </a:solidFill>
          </a:endParaRPr>
        </a:p>
      </dgm:t>
    </dgm:pt>
    <dgm:pt modelId="{AF3C2880-5D5E-4816-8A26-4241170EB313}" type="parTrans" cxnId="{BC103BC5-7307-42AA-8827-9958E2AF147D}">
      <dgm:prSet/>
      <dgm:spPr/>
      <dgm:t>
        <a:bodyPr/>
        <a:lstStyle/>
        <a:p>
          <a:endParaRPr lang="en-US"/>
        </a:p>
      </dgm:t>
    </dgm:pt>
    <dgm:pt modelId="{83BA1666-1C4F-47EC-A7DF-001FD47B5366}" type="sibTrans" cxnId="{BC103BC5-7307-42AA-8827-9958E2AF147D}">
      <dgm:prSet/>
      <dgm:spPr/>
      <dgm:t>
        <a:bodyPr/>
        <a:lstStyle/>
        <a:p>
          <a:endParaRPr lang="en-US"/>
        </a:p>
      </dgm:t>
    </dgm:pt>
    <dgm:pt modelId="{E045E749-A0B2-4A64-8562-531FF7A83865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كامس</a:t>
          </a:r>
          <a:endParaRPr lang="en-US" sz="4400" b="1" dirty="0">
            <a:solidFill>
              <a:schemeClr val="tx1"/>
            </a:solidFill>
          </a:endParaRPr>
        </a:p>
      </dgm:t>
    </dgm:pt>
    <dgm:pt modelId="{3142CAD3-E3C0-44A4-B13E-35474B1EAD58}" type="parTrans" cxnId="{4CD3F7D5-F85F-4030-A623-BF519B0A5438}">
      <dgm:prSet/>
      <dgm:spPr/>
      <dgm:t>
        <a:bodyPr/>
        <a:lstStyle/>
        <a:p>
          <a:endParaRPr lang="en-US"/>
        </a:p>
      </dgm:t>
    </dgm:pt>
    <dgm:pt modelId="{EE3AEA29-19F2-45E3-B498-429CCDE59173}" type="sibTrans" cxnId="{4CD3F7D5-F85F-4030-A623-BF519B0A5438}">
      <dgm:prSet/>
      <dgm:spPr/>
      <dgm:t>
        <a:bodyPr/>
        <a:lstStyle/>
        <a:p>
          <a:endParaRPr lang="en-US"/>
        </a:p>
      </dgm:t>
    </dgm:pt>
    <dgm:pt modelId="{EB120298-51BA-4F45-AAD8-E093B66D27ED}" type="pres">
      <dgm:prSet presAssocID="{45DA00C0-68F8-4206-847A-557A3432C5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54CD28-3D5F-4B25-B2AF-30E1C5BE39D5}" type="pres">
      <dgm:prSet presAssocID="{347C5405-6DE5-43C8-9AC7-147272425E8A}" presName="vertOne" presStyleCnt="0"/>
      <dgm:spPr/>
    </dgm:pt>
    <dgm:pt modelId="{0D00FA5C-5875-43E4-996D-F2BD2BA318E6}" type="pres">
      <dgm:prSet presAssocID="{347C5405-6DE5-43C8-9AC7-147272425E8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BF9BF-B65C-4E0E-93BC-141AF72F513E}" type="pres">
      <dgm:prSet presAssocID="{347C5405-6DE5-43C8-9AC7-147272425E8A}" presName="parTransOne" presStyleCnt="0"/>
      <dgm:spPr/>
    </dgm:pt>
    <dgm:pt modelId="{538B0391-01C5-4FF3-A776-613D8491AAE4}" type="pres">
      <dgm:prSet presAssocID="{347C5405-6DE5-43C8-9AC7-147272425E8A}" presName="horzOne" presStyleCnt="0"/>
      <dgm:spPr/>
    </dgm:pt>
    <dgm:pt modelId="{86E14F42-4F13-4DC5-8D57-C55AE3A57439}" type="pres">
      <dgm:prSet presAssocID="{5990D2CD-AC35-45E5-9B5C-F357594A63EA}" presName="vertTwo" presStyleCnt="0"/>
      <dgm:spPr/>
    </dgm:pt>
    <dgm:pt modelId="{39A7778B-B4E1-4507-9493-AB7C3125F5FF}" type="pres">
      <dgm:prSet presAssocID="{5990D2CD-AC35-45E5-9B5C-F357594A63E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0C891-9C29-4C38-838C-A2B60770D5DD}" type="pres">
      <dgm:prSet presAssocID="{5990D2CD-AC35-45E5-9B5C-F357594A63EA}" presName="horzTwo" presStyleCnt="0"/>
      <dgm:spPr/>
    </dgm:pt>
    <dgm:pt modelId="{B4A6041E-C8C4-4AAD-9D31-C4DCC70E3453}" type="pres">
      <dgm:prSet presAssocID="{4E413A5D-3040-49BE-86D1-13D91D3A1DA0}" presName="sibSpaceTwo" presStyleCnt="0"/>
      <dgm:spPr/>
    </dgm:pt>
    <dgm:pt modelId="{B2A7BA00-15FE-4663-A7B6-93BA53A1787C}" type="pres">
      <dgm:prSet presAssocID="{E045E749-A0B2-4A64-8562-531FF7A83865}" presName="vertTwo" presStyleCnt="0"/>
      <dgm:spPr/>
    </dgm:pt>
    <dgm:pt modelId="{8F5119C6-D2C3-4F48-9B4A-3758E0A26444}" type="pres">
      <dgm:prSet presAssocID="{E045E749-A0B2-4A64-8562-531FF7A8386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76B9F-57B1-43AE-8B9D-88EA769B4085}" type="pres">
      <dgm:prSet presAssocID="{E045E749-A0B2-4A64-8562-531FF7A83865}" presName="horzTwo" presStyleCnt="0"/>
      <dgm:spPr/>
    </dgm:pt>
    <dgm:pt modelId="{FB47F651-35E1-4012-A277-83187D758802}" type="pres">
      <dgm:prSet presAssocID="{EE3AEA29-19F2-45E3-B498-429CCDE59173}" presName="sibSpaceTwo" presStyleCnt="0"/>
      <dgm:spPr/>
    </dgm:pt>
    <dgm:pt modelId="{31279FBA-A84A-4E99-A82C-46CF64610307}" type="pres">
      <dgm:prSet presAssocID="{7DD5A2C7-F931-4A30-BE10-912BCBEC421E}" presName="vertTwo" presStyleCnt="0"/>
      <dgm:spPr/>
    </dgm:pt>
    <dgm:pt modelId="{26062341-88A5-449E-BC34-CD25529D67CA}" type="pres">
      <dgm:prSet presAssocID="{7DD5A2C7-F931-4A30-BE10-912BCBEC421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3C7DE-AB17-4856-A190-17D1A1709F06}" type="pres">
      <dgm:prSet presAssocID="{7DD5A2C7-F931-4A30-BE10-912BCBEC421E}" presName="horzTwo" presStyleCnt="0"/>
      <dgm:spPr/>
    </dgm:pt>
  </dgm:ptLst>
  <dgm:cxnLst>
    <dgm:cxn modelId="{BC103BC5-7307-42AA-8827-9958E2AF147D}" srcId="{347C5405-6DE5-43C8-9AC7-147272425E8A}" destId="{7DD5A2C7-F931-4A30-BE10-912BCBEC421E}" srcOrd="2" destOrd="0" parTransId="{AF3C2880-5D5E-4816-8A26-4241170EB313}" sibTransId="{83BA1666-1C4F-47EC-A7DF-001FD47B5366}"/>
    <dgm:cxn modelId="{4CD3F7D5-F85F-4030-A623-BF519B0A5438}" srcId="{347C5405-6DE5-43C8-9AC7-147272425E8A}" destId="{E045E749-A0B2-4A64-8562-531FF7A83865}" srcOrd="1" destOrd="0" parTransId="{3142CAD3-E3C0-44A4-B13E-35474B1EAD58}" sibTransId="{EE3AEA29-19F2-45E3-B498-429CCDE59173}"/>
    <dgm:cxn modelId="{BC3E001E-356A-4198-B945-22A4F1C5BB0A}" type="presOf" srcId="{7DD5A2C7-F931-4A30-BE10-912BCBEC421E}" destId="{26062341-88A5-449E-BC34-CD25529D67CA}" srcOrd="0" destOrd="0" presId="urn:microsoft.com/office/officeart/2005/8/layout/hierarchy4"/>
    <dgm:cxn modelId="{BB846C60-FCB9-4F01-95E6-FB27674CF361}" srcId="{347C5405-6DE5-43C8-9AC7-147272425E8A}" destId="{5990D2CD-AC35-45E5-9B5C-F357594A63EA}" srcOrd="0" destOrd="0" parTransId="{92F92C32-2E35-4E4B-9097-A5029E23C0B0}" sibTransId="{4E413A5D-3040-49BE-86D1-13D91D3A1DA0}"/>
    <dgm:cxn modelId="{90591B78-DCDA-4BAF-BDE3-F0A21DC36F04}" srcId="{45DA00C0-68F8-4206-847A-557A3432C552}" destId="{347C5405-6DE5-43C8-9AC7-147272425E8A}" srcOrd="0" destOrd="0" parTransId="{1242955C-5794-4B18-BD1D-6CF60B81D255}" sibTransId="{B090AC50-9DB8-44E7-8BE8-D2389F035724}"/>
    <dgm:cxn modelId="{EF5D2BAC-E8AD-4A36-B446-B65DC2D6E4DD}" type="presOf" srcId="{E045E749-A0B2-4A64-8562-531FF7A83865}" destId="{8F5119C6-D2C3-4F48-9B4A-3758E0A26444}" srcOrd="0" destOrd="0" presId="urn:microsoft.com/office/officeart/2005/8/layout/hierarchy4"/>
    <dgm:cxn modelId="{D8AA0BB2-D3DC-42B4-87BC-77382D4DAC41}" type="presOf" srcId="{5990D2CD-AC35-45E5-9B5C-F357594A63EA}" destId="{39A7778B-B4E1-4507-9493-AB7C3125F5FF}" srcOrd="0" destOrd="0" presId="urn:microsoft.com/office/officeart/2005/8/layout/hierarchy4"/>
    <dgm:cxn modelId="{81493884-58CE-4EFA-941A-8D47DCC1DBAA}" type="presOf" srcId="{45DA00C0-68F8-4206-847A-557A3432C552}" destId="{EB120298-51BA-4F45-AAD8-E093B66D27ED}" srcOrd="0" destOrd="0" presId="urn:microsoft.com/office/officeart/2005/8/layout/hierarchy4"/>
    <dgm:cxn modelId="{8A1AB397-52E5-4372-A58B-F93279F92591}" type="presOf" srcId="{347C5405-6DE5-43C8-9AC7-147272425E8A}" destId="{0D00FA5C-5875-43E4-996D-F2BD2BA318E6}" srcOrd="0" destOrd="0" presId="urn:microsoft.com/office/officeart/2005/8/layout/hierarchy4"/>
    <dgm:cxn modelId="{92C463F2-1659-42BE-937E-7C4BB19E862F}" type="presParOf" srcId="{EB120298-51BA-4F45-AAD8-E093B66D27ED}" destId="{F854CD28-3D5F-4B25-B2AF-30E1C5BE39D5}" srcOrd="0" destOrd="0" presId="urn:microsoft.com/office/officeart/2005/8/layout/hierarchy4"/>
    <dgm:cxn modelId="{834F2EBD-50FE-46D5-AC52-13B7047A06C4}" type="presParOf" srcId="{F854CD28-3D5F-4B25-B2AF-30E1C5BE39D5}" destId="{0D00FA5C-5875-43E4-996D-F2BD2BA318E6}" srcOrd="0" destOrd="0" presId="urn:microsoft.com/office/officeart/2005/8/layout/hierarchy4"/>
    <dgm:cxn modelId="{B909E4BD-162A-4B9F-B6C5-F97A7591B55F}" type="presParOf" srcId="{F854CD28-3D5F-4B25-B2AF-30E1C5BE39D5}" destId="{5BCBF9BF-B65C-4E0E-93BC-141AF72F513E}" srcOrd="1" destOrd="0" presId="urn:microsoft.com/office/officeart/2005/8/layout/hierarchy4"/>
    <dgm:cxn modelId="{6FC275B0-AC39-413E-B5C7-1622A48874DE}" type="presParOf" srcId="{F854CD28-3D5F-4B25-B2AF-30E1C5BE39D5}" destId="{538B0391-01C5-4FF3-A776-613D8491AAE4}" srcOrd="2" destOrd="0" presId="urn:microsoft.com/office/officeart/2005/8/layout/hierarchy4"/>
    <dgm:cxn modelId="{97C7863E-4BF9-456F-B183-D7E60151D171}" type="presParOf" srcId="{538B0391-01C5-4FF3-A776-613D8491AAE4}" destId="{86E14F42-4F13-4DC5-8D57-C55AE3A57439}" srcOrd="0" destOrd="0" presId="urn:microsoft.com/office/officeart/2005/8/layout/hierarchy4"/>
    <dgm:cxn modelId="{3A5D88FD-28E9-4F82-BFB0-F0B382C52C50}" type="presParOf" srcId="{86E14F42-4F13-4DC5-8D57-C55AE3A57439}" destId="{39A7778B-B4E1-4507-9493-AB7C3125F5FF}" srcOrd="0" destOrd="0" presId="urn:microsoft.com/office/officeart/2005/8/layout/hierarchy4"/>
    <dgm:cxn modelId="{80209804-B9D4-4123-9569-381A2075B3E5}" type="presParOf" srcId="{86E14F42-4F13-4DC5-8D57-C55AE3A57439}" destId="{D6E0C891-9C29-4C38-838C-A2B60770D5DD}" srcOrd="1" destOrd="0" presId="urn:microsoft.com/office/officeart/2005/8/layout/hierarchy4"/>
    <dgm:cxn modelId="{FD3D06A2-CD52-41A5-88A1-4530FD76B31C}" type="presParOf" srcId="{538B0391-01C5-4FF3-A776-613D8491AAE4}" destId="{B4A6041E-C8C4-4AAD-9D31-C4DCC70E3453}" srcOrd="1" destOrd="0" presId="urn:microsoft.com/office/officeart/2005/8/layout/hierarchy4"/>
    <dgm:cxn modelId="{5019FDB7-B3B3-4320-970F-773143186453}" type="presParOf" srcId="{538B0391-01C5-4FF3-A776-613D8491AAE4}" destId="{B2A7BA00-15FE-4663-A7B6-93BA53A1787C}" srcOrd="2" destOrd="0" presId="urn:microsoft.com/office/officeart/2005/8/layout/hierarchy4"/>
    <dgm:cxn modelId="{33681E4B-BF38-4978-9235-11A764FEF023}" type="presParOf" srcId="{B2A7BA00-15FE-4663-A7B6-93BA53A1787C}" destId="{8F5119C6-D2C3-4F48-9B4A-3758E0A26444}" srcOrd="0" destOrd="0" presId="urn:microsoft.com/office/officeart/2005/8/layout/hierarchy4"/>
    <dgm:cxn modelId="{8579EC86-D247-433E-B8F5-7302721E2A7F}" type="presParOf" srcId="{B2A7BA00-15FE-4663-A7B6-93BA53A1787C}" destId="{03C76B9F-57B1-43AE-8B9D-88EA769B4085}" srcOrd="1" destOrd="0" presId="urn:microsoft.com/office/officeart/2005/8/layout/hierarchy4"/>
    <dgm:cxn modelId="{55CA8D4C-F441-453D-A8BF-FB8A7016D0C2}" type="presParOf" srcId="{538B0391-01C5-4FF3-A776-613D8491AAE4}" destId="{FB47F651-35E1-4012-A277-83187D758802}" srcOrd="3" destOrd="0" presId="urn:microsoft.com/office/officeart/2005/8/layout/hierarchy4"/>
    <dgm:cxn modelId="{A63FC5EF-22D5-4374-B147-C90C513168DB}" type="presParOf" srcId="{538B0391-01C5-4FF3-A776-613D8491AAE4}" destId="{31279FBA-A84A-4E99-A82C-46CF64610307}" srcOrd="4" destOrd="0" presId="urn:microsoft.com/office/officeart/2005/8/layout/hierarchy4"/>
    <dgm:cxn modelId="{10A62674-8DD2-414E-B9D5-5770A4A5C19B}" type="presParOf" srcId="{31279FBA-A84A-4E99-A82C-46CF64610307}" destId="{26062341-88A5-449E-BC34-CD25529D67CA}" srcOrd="0" destOrd="0" presId="urn:microsoft.com/office/officeart/2005/8/layout/hierarchy4"/>
    <dgm:cxn modelId="{87EFF503-F4CC-4B5E-824C-D7D9C0F585DF}" type="presParOf" srcId="{31279FBA-A84A-4E99-A82C-46CF64610307}" destId="{6B33C7DE-AB17-4856-A190-17D1A1709F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لذلك كان عصر الدولة الوسطى يمثل العصر الذهبى لمصر الفرعونية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لأنه تميز بالنهوض بالزراعة والصناعة والتجارة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8661986E-26D5-4DE8-8CE3-63035635F42B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حفر قناة سيزوستريس </a:t>
          </a:r>
          <a:endParaRPr lang="en-US" sz="3200" b="1" dirty="0">
            <a:solidFill>
              <a:schemeClr val="tx1"/>
            </a:solidFill>
          </a:endParaRPr>
        </a:p>
      </dgm:t>
    </dgm:pt>
    <dgm:pt modelId="{662E13DA-CE26-49B8-A9AC-762566DED992}" type="parTrans" cxnId="{7ED18810-0B1F-4AC5-9985-7F8D1B72EF33}">
      <dgm:prSet/>
      <dgm:spPr/>
      <dgm:t>
        <a:bodyPr/>
        <a:lstStyle/>
        <a:p>
          <a:endParaRPr lang="en-US"/>
        </a:p>
      </dgm:t>
    </dgm:pt>
    <dgm:pt modelId="{26287068-7D62-4976-AA8C-234DA09C498D}" type="sibTrans" cxnId="{7ED18810-0B1F-4AC5-9985-7F8D1B72EF33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  <dgm:pt modelId="{8F5CB52B-AAAE-42D4-9F42-902A99CB5B56}" type="pres">
      <dgm:prSet presAssocID="{89A72214-9982-4047-8753-2F5B83673F01}" presName="sibSpaceOne" presStyleCnt="0"/>
      <dgm:spPr/>
    </dgm:pt>
    <dgm:pt modelId="{58998C30-2CEB-4C17-8CBF-8EFDD6FD9CEA}" type="pres">
      <dgm:prSet presAssocID="{8661986E-26D5-4DE8-8CE3-63035635F42B}" presName="vertOne" presStyleCnt="0"/>
      <dgm:spPr/>
    </dgm:pt>
    <dgm:pt modelId="{4A4A7CCA-1101-4BD3-8A73-72DEAC337E26}" type="pres">
      <dgm:prSet presAssocID="{8661986E-26D5-4DE8-8CE3-63035635F42B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FEE828-6377-4771-8C16-34EC4B083FF7}" type="pres">
      <dgm:prSet presAssocID="{8661986E-26D5-4DE8-8CE3-63035635F42B}" presName="horzOne" presStyleCnt="0"/>
      <dgm:spPr/>
    </dgm:pt>
  </dgm:ptLst>
  <dgm:cxnLst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7ED18810-0B1F-4AC5-9985-7F8D1B72EF33}" srcId="{720A0FF4-276E-4603-B275-3EB038D250DF}" destId="{8661986E-26D5-4DE8-8CE3-63035635F42B}" srcOrd="2" destOrd="0" parTransId="{662E13DA-CE26-49B8-A9AC-762566DED992}" sibTransId="{26287068-7D62-4976-AA8C-234DA09C498D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A8366B58-AC6F-413E-BE25-D650C981322C}" type="presOf" srcId="{8661986E-26D5-4DE8-8CE3-63035635F42B}" destId="{4A4A7CCA-1101-4BD3-8A73-72DEAC337E26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  <dgm:cxn modelId="{AEDFA796-11E2-4D54-8B07-94CD4C59BF0D}" type="presParOf" srcId="{DBE90813-F52A-4F6C-B510-76747E631EE1}" destId="{8F5CB52B-AAAE-42D4-9F42-902A99CB5B56}" srcOrd="3" destOrd="0" presId="urn:microsoft.com/office/officeart/2005/8/layout/hierarchy4"/>
    <dgm:cxn modelId="{2B23CCA7-77E8-4F05-A9D0-4D5AB9166706}" type="presParOf" srcId="{DBE90813-F52A-4F6C-B510-76747E631EE1}" destId="{58998C30-2CEB-4C17-8CBF-8EFDD6FD9CEA}" srcOrd="4" destOrd="0" presId="urn:microsoft.com/office/officeart/2005/8/layout/hierarchy4"/>
    <dgm:cxn modelId="{E985DD55-2737-48F3-8409-62F48376FFE8}" type="presParOf" srcId="{58998C30-2CEB-4C17-8CBF-8EFDD6FD9CEA}" destId="{4A4A7CCA-1101-4BD3-8A73-72DEAC337E26}" srcOrd="0" destOrd="0" presId="urn:microsoft.com/office/officeart/2005/8/layout/hierarchy4"/>
    <dgm:cxn modelId="{A0F2F820-FEB2-4FE7-99A0-DD2853D0A6AE}" type="presParOf" srcId="{58998C30-2CEB-4C17-8CBF-8EFDD6FD9CEA}" destId="{16FEE828-6377-4771-8C16-34EC4B083F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أمير طيبة الذى قاد المرحلة الأولى من حرب التحرير وقتل وهو يحارب الهكسوس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8D8939DD-6DCC-4FE2-9B2F-61316B6D696A}" srcId="{720A0FF4-276E-4603-B275-3EB038D250DF}" destId="{18375813-F4BE-4A6F-AE93-2B479B7EE856}" srcOrd="0" destOrd="0" parTransId="{0F10C59C-40FC-420A-80F6-873A25EE5D6F}" sibTransId="{89A72214-9982-4047-8753-2F5B83673F01}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46D5A6E-BAEF-4EF3-9894-7568349CCACD}" type="presParOf" srcId="{DBE90813-F52A-4F6C-B510-76747E631EE1}" destId="{FB494D96-E87B-4AA3-80D2-8EEE1D922052}" srcOrd="0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ابن سقنن رع الذى أكمل المرحلة الأولى من حرب التحرير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8D8939DD-6DCC-4FE2-9B2F-61316B6D696A}" srcId="{720A0FF4-276E-4603-B275-3EB038D250DF}" destId="{18375813-F4BE-4A6F-AE93-2B479B7EE856}" srcOrd="0" destOrd="0" parTransId="{0F10C59C-40FC-420A-80F6-873A25EE5D6F}" sibTransId="{89A72214-9982-4047-8753-2F5B83673F01}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46D5A6E-BAEF-4EF3-9894-7568349CCACD}" type="presParOf" srcId="{DBE90813-F52A-4F6C-B510-76747E631EE1}" destId="{FB494D96-E87B-4AA3-80D2-8EEE1D922052}" srcOrd="0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ابن سقنن رع , خلف أخاه كامس فى قيادة الكفاح ضد الهكسوس بعد أن قام بتسليح الجيش بالأسلحة الحديثة مثل العجلات الحربية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حاصر عاصمة الهكسوس أواريس وهزمهم شر هزيمة ثم طاردهم خارج البلاد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BCF47-CA2C-4F76-AA57-F50DEC3F3F38}" type="pres">
      <dgm:prSet presAssocID="{18375813-F4BE-4A6F-AE93-2B479B7EE856}" presName="boxAndChildren" presStyleCnt="0"/>
      <dgm:spPr/>
    </dgm:pt>
    <dgm:pt modelId="{7F62FAD4-B144-491D-B12F-8F601EA51BEA}" type="pres">
      <dgm:prSet presAssocID="{18375813-F4BE-4A6F-AE93-2B479B7EE856}" presName="parentTextBox" presStyleLbl="node1" presStyleIdx="0" presStyleCnt="2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1" presStyleCnt="2" custLinFactNeighborX="-1667" custLinFactNeighborY="-74"/>
      <dgm:spPr/>
      <dgm:t>
        <a:bodyPr/>
        <a:lstStyle/>
        <a:p>
          <a:endParaRPr lang="en-US"/>
        </a:p>
      </dgm:t>
    </dgm:pt>
  </dgm:ptLst>
  <dgm:cxnLst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603F6D56-6057-422D-812E-42440B75B3E3}" type="presOf" srcId="{720A0FF4-276E-4603-B275-3EB038D250DF}" destId="{A5C21E18-4107-4194-9909-FF2054FC8C50}" srcOrd="0" destOrd="0" presId="urn:microsoft.com/office/officeart/2005/8/layout/process4"/>
    <dgm:cxn modelId="{39340756-5654-4F7D-BF8F-DF1D49E3D36F}" type="presOf" srcId="{0C81206F-A026-4708-ACE0-1D0FC89F0BA5}" destId="{1D9BC97C-3520-4850-A5C0-217D3ED1978C}" srcOrd="0" destOrd="0" presId="urn:microsoft.com/office/officeart/2005/8/layout/process4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23DDBED2-2345-4A36-A345-A4E3987CB471}" type="presOf" srcId="{18375813-F4BE-4A6F-AE93-2B479B7EE856}" destId="{7F62FAD4-B144-491D-B12F-8F601EA51BEA}" srcOrd="0" destOrd="0" presId="urn:microsoft.com/office/officeart/2005/8/layout/process4"/>
    <dgm:cxn modelId="{EDDAD232-DBF7-4608-A623-0A2683C292A9}" type="presParOf" srcId="{A5C21E18-4107-4194-9909-FF2054FC8C50}" destId="{E07BCF47-CA2C-4F76-AA57-F50DEC3F3F38}" srcOrd="0" destOrd="0" presId="urn:microsoft.com/office/officeart/2005/8/layout/process4"/>
    <dgm:cxn modelId="{1CCD5BC1-B59D-4EEF-92C2-50D11FA2695E}" type="presParOf" srcId="{E07BCF47-CA2C-4F76-AA57-F50DEC3F3F38}" destId="{7F62FAD4-B144-491D-B12F-8F601EA51BEA}" srcOrd="0" destOrd="0" presId="urn:microsoft.com/office/officeart/2005/8/layout/process4"/>
    <dgm:cxn modelId="{9B157E0C-6607-491E-B14C-B791820F276C}" type="presParOf" srcId="{A5C21E18-4107-4194-9909-FF2054FC8C50}" destId="{056FA565-1A24-4BD3-91E5-6BA14B4CA8E6}" srcOrd="1" destOrd="0" presId="urn:microsoft.com/office/officeart/2005/8/layout/process4"/>
    <dgm:cxn modelId="{1A87B6AB-4EB3-4C7D-ADD9-D375D4D92A27}" type="presParOf" srcId="{A5C21E18-4107-4194-9909-FF2054FC8C50}" destId="{FA3D91A7-928B-431C-BBD9-6E1B35601F3B}" srcOrd="2" destOrd="0" presId="urn:microsoft.com/office/officeart/2005/8/layout/process4"/>
    <dgm:cxn modelId="{C6132758-B57C-4BC7-B167-9FCAAA9880B4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 للملكة إياح حتب دور بارز فى حرب التحرير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حيث شجعت ابنها أحمس على تحرير البلاد من الغزو الأجنبى بعد استشهاد زوجها سقنن رع وابنها كامس فى معركة التحرير </a:t>
          </a:r>
          <a:endParaRPr lang="en-US" sz="28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15E5D072-CB4A-4206-BBEE-8389EF2FBF4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وبتحرير البلاد بدأ عصر جديد هو عصر الدولة الحديثة </a:t>
          </a:r>
          <a:endParaRPr lang="en-US" sz="3600" b="1" dirty="0">
            <a:solidFill>
              <a:schemeClr val="tx1"/>
            </a:solidFill>
          </a:endParaRPr>
        </a:p>
      </dgm:t>
    </dgm:pt>
    <dgm:pt modelId="{A6704680-1998-4F3E-A73F-31E1B597972F}" type="parTrans" cxnId="{EF789664-F3A5-4892-8E5A-C8D967287A5E}">
      <dgm:prSet/>
      <dgm:spPr/>
      <dgm:t>
        <a:bodyPr/>
        <a:lstStyle/>
        <a:p>
          <a:endParaRPr lang="en-US"/>
        </a:p>
      </dgm:t>
    </dgm:pt>
    <dgm:pt modelId="{7F310021-CEEF-485C-AF94-9A4EAEDD0400}" type="sibTrans" cxnId="{EF789664-F3A5-4892-8E5A-C8D967287A5E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  <dgm:pt modelId="{8F5CB52B-AAAE-42D4-9F42-902A99CB5B56}" type="pres">
      <dgm:prSet presAssocID="{89A72214-9982-4047-8753-2F5B83673F01}" presName="sibSpaceOne" presStyleCnt="0"/>
      <dgm:spPr/>
    </dgm:pt>
    <dgm:pt modelId="{069A24F3-FB3A-46DD-9D5D-9D146623BACD}" type="pres">
      <dgm:prSet presAssocID="{15E5D072-CB4A-4206-BBEE-8389EF2FBF4A}" presName="vertOne" presStyleCnt="0"/>
      <dgm:spPr/>
    </dgm:pt>
    <dgm:pt modelId="{CFF071EB-34CD-49F7-A83D-6C1A6525006E}" type="pres">
      <dgm:prSet presAssocID="{15E5D072-CB4A-4206-BBEE-8389EF2FBF4A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BC8D7-A6DF-4FA3-A6BE-5186C28654C1}" type="pres">
      <dgm:prSet presAssocID="{15E5D072-CB4A-4206-BBEE-8389EF2FBF4A}" presName="horzOne" presStyleCnt="0"/>
      <dgm:spPr/>
    </dgm:pt>
  </dgm:ptLst>
  <dgm:cxnLst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EF789664-F3A5-4892-8E5A-C8D967287A5E}" srcId="{720A0FF4-276E-4603-B275-3EB038D250DF}" destId="{15E5D072-CB4A-4206-BBEE-8389EF2FBF4A}" srcOrd="2" destOrd="0" parTransId="{A6704680-1998-4F3E-A73F-31E1B597972F}" sibTransId="{7F310021-CEEF-485C-AF94-9A4EAEDD0400}"/>
    <dgm:cxn modelId="{409034DA-C119-4D0B-B9F2-2C5F34A4B85B}" type="presOf" srcId="{15E5D072-CB4A-4206-BBEE-8389EF2FBF4A}" destId="{CFF071EB-34CD-49F7-A83D-6C1A6525006E}" srcOrd="0" destOrd="0" presId="urn:microsoft.com/office/officeart/2005/8/layout/hierarchy4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  <dgm:cxn modelId="{092D4E5C-3374-4C9E-9324-7D8E44D9459E}" type="presParOf" srcId="{DBE90813-F52A-4F6C-B510-76747E631EE1}" destId="{8F5CB52B-AAAE-42D4-9F42-902A99CB5B56}" srcOrd="3" destOrd="0" presId="urn:microsoft.com/office/officeart/2005/8/layout/hierarchy4"/>
    <dgm:cxn modelId="{7C2B0E2A-722A-4695-A419-2EECBFEF7DD5}" type="presParOf" srcId="{DBE90813-F52A-4F6C-B510-76747E631EE1}" destId="{069A24F3-FB3A-46DD-9D5D-9D146623BACD}" srcOrd="4" destOrd="0" presId="urn:microsoft.com/office/officeart/2005/8/layout/hierarchy4"/>
    <dgm:cxn modelId="{E820DAD1-C82C-4CF9-B826-EB992355CB36}" type="presParOf" srcId="{069A24F3-FB3A-46DD-9D5D-9D146623BACD}" destId="{CFF071EB-34CD-49F7-A83D-6C1A6525006E}" srcOrd="0" destOrd="0" presId="urn:microsoft.com/office/officeart/2005/8/layout/hierarchy4"/>
    <dgm:cxn modelId="{25FAF5A0-F6EB-42F5-8792-A36AFDE745ED}" type="presParOf" srcId="{069A24F3-FB3A-46DD-9D5D-9D146623BACD}" destId="{D38BC8D7-A6DF-4FA3-A6BE-5186C28654C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تشغيل المناجم والمحاجر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تقدم الفنون والعمارة والأدب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DA00C0-68F8-4206-847A-557A3432C552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7C5405-6DE5-43C8-9AC7-147272425E8A}">
      <dgm:prSet phldrT="[Text]" custT="1"/>
      <dgm:spPr/>
      <dgm:t>
        <a:bodyPr/>
        <a:lstStyle/>
        <a:p>
          <a:r>
            <a:rPr lang="ar-EG" sz="5400" b="1" dirty="0" smtClean="0">
              <a:solidFill>
                <a:schemeClr val="tx1"/>
              </a:solidFill>
            </a:rPr>
            <a:t>أشهر ملوك الدولة الوسطى </a:t>
          </a:r>
          <a:endParaRPr lang="en-US" sz="5400" b="1" dirty="0">
            <a:solidFill>
              <a:schemeClr val="tx1"/>
            </a:solidFill>
          </a:endParaRPr>
        </a:p>
      </dgm:t>
    </dgm:pt>
    <dgm:pt modelId="{1242955C-5794-4B18-BD1D-6CF60B81D255}" type="parTrans" cxnId="{90591B78-DCDA-4BAF-BDE3-F0A21DC36F04}">
      <dgm:prSet/>
      <dgm:spPr/>
      <dgm:t>
        <a:bodyPr/>
        <a:lstStyle/>
        <a:p>
          <a:endParaRPr lang="en-US"/>
        </a:p>
      </dgm:t>
    </dgm:pt>
    <dgm:pt modelId="{B090AC50-9DB8-44E7-8BE8-D2389F035724}" type="sibTrans" cxnId="{90591B78-DCDA-4BAF-BDE3-F0A21DC36F04}">
      <dgm:prSet/>
      <dgm:spPr/>
      <dgm:t>
        <a:bodyPr/>
        <a:lstStyle/>
        <a:p>
          <a:endParaRPr lang="en-US"/>
        </a:p>
      </dgm:t>
    </dgm:pt>
    <dgm:pt modelId="{5990D2CD-AC35-45E5-9B5C-F357594A63EA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أمنمحات الأول</a:t>
          </a:r>
          <a:endParaRPr lang="en-US" sz="4400" b="1" dirty="0">
            <a:solidFill>
              <a:schemeClr val="tx1"/>
            </a:solidFill>
          </a:endParaRPr>
        </a:p>
      </dgm:t>
    </dgm:pt>
    <dgm:pt modelId="{92F92C32-2E35-4E4B-9097-A5029E23C0B0}" type="parTrans" cxnId="{BB846C60-FCB9-4F01-95E6-FB27674CF361}">
      <dgm:prSet/>
      <dgm:spPr/>
      <dgm:t>
        <a:bodyPr/>
        <a:lstStyle/>
        <a:p>
          <a:endParaRPr lang="en-US"/>
        </a:p>
      </dgm:t>
    </dgm:pt>
    <dgm:pt modelId="{4E413A5D-3040-49BE-86D1-13D91D3A1DA0}" type="sibTrans" cxnId="{BB846C60-FCB9-4F01-95E6-FB27674CF361}">
      <dgm:prSet/>
      <dgm:spPr/>
      <dgm:t>
        <a:bodyPr/>
        <a:lstStyle/>
        <a:p>
          <a:endParaRPr lang="en-US"/>
        </a:p>
      </dgm:t>
    </dgm:pt>
    <dgm:pt modelId="{7DD5A2C7-F931-4A30-BE10-912BCBEC421E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أمنمحات الثالث</a:t>
          </a:r>
          <a:endParaRPr lang="en-US" sz="4400" b="1" dirty="0">
            <a:solidFill>
              <a:schemeClr val="tx1"/>
            </a:solidFill>
          </a:endParaRPr>
        </a:p>
      </dgm:t>
    </dgm:pt>
    <dgm:pt modelId="{AF3C2880-5D5E-4816-8A26-4241170EB313}" type="parTrans" cxnId="{BC103BC5-7307-42AA-8827-9958E2AF147D}">
      <dgm:prSet/>
      <dgm:spPr/>
      <dgm:t>
        <a:bodyPr/>
        <a:lstStyle/>
        <a:p>
          <a:endParaRPr lang="en-US"/>
        </a:p>
      </dgm:t>
    </dgm:pt>
    <dgm:pt modelId="{83BA1666-1C4F-47EC-A7DF-001FD47B5366}" type="sibTrans" cxnId="{BC103BC5-7307-42AA-8827-9958E2AF147D}">
      <dgm:prSet/>
      <dgm:spPr/>
      <dgm:t>
        <a:bodyPr/>
        <a:lstStyle/>
        <a:p>
          <a:endParaRPr lang="en-US"/>
        </a:p>
      </dgm:t>
    </dgm:pt>
    <dgm:pt modelId="{E045E749-A0B2-4A64-8562-531FF7A83865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سنوسرت الثالث</a:t>
          </a:r>
          <a:endParaRPr lang="en-US" sz="4400" b="1" dirty="0">
            <a:solidFill>
              <a:schemeClr val="tx1"/>
            </a:solidFill>
          </a:endParaRPr>
        </a:p>
      </dgm:t>
    </dgm:pt>
    <dgm:pt modelId="{3142CAD3-E3C0-44A4-B13E-35474B1EAD58}" type="parTrans" cxnId="{4CD3F7D5-F85F-4030-A623-BF519B0A5438}">
      <dgm:prSet/>
      <dgm:spPr/>
      <dgm:t>
        <a:bodyPr/>
        <a:lstStyle/>
        <a:p>
          <a:endParaRPr lang="en-US"/>
        </a:p>
      </dgm:t>
    </dgm:pt>
    <dgm:pt modelId="{EE3AEA29-19F2-45E3-B498-429CCDE59173}" type="sibTrans" cxnId="{4CD3F7D5-F85F-4030-A623-BF519B0A5438}">
      <dgm:prSet/>
      <dgm:spPr/>
      <dgm:t>
        <a:bodyPr/>
        <a:lstStyle/>
        <a:p>
          <a:endParaRPr lang="en-US"/>
        </a:p>
      </dgm:t>
    </dgm:pt>
    <dgm:pt modelId="{EB120298-51BA-4F45-AAD8-E093B66D27ED}" type="pres">
      <dgm:prSet presAssocID="{45DA00C0-68F8-4206-847A-557A3432C5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54CD28-3D5F-4B25-B2AF-30E1C5BE39D5}" type="pres">
      <dgm:prSet presAssocID="{347C5405-6DE5-43C8-9AC7-147272425E8A}" presName="vertOne" presStyleCnt="0"/>
      <dgm:spPr/>
    </dgm:pt>
    <dgm:pt modelId="{0D00FA5C-5875-43E4-996D-F2BD2BA318E6}" type="pres">
      <dgm:prSet presAssocID="{347C5405-6DE5-43C8-9AC7-147272425E8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BF9BF-B65C-4E0E-93BC-141AF72F513E}" type="pres">
      <dgm:prSet presAssocID="{347C5405-6DE5-43C8-9AC7-147272425E8A}" presName="parTransOne" presStyleCnt="0"/>
      <dgm:spPr/>
    </dgm:pt>
    <dgm:pt modelId="{538B0391-01C5-4FF3-A776-613D8491AAE4}" type="pres">
      <dgm:prSet presAssocID="{347C5405-6DE5-43C8-9AC7-147272425E8A}" presName="horzOne" presStyleCnt="0"/>
      <dgm:spPr/>
    </dgm:pt>
    <dgm:pt modelId="{86E14F42-4F13-4DC5-8D57-C55AE3A57439}" type="pres">
      <dgm:prSet presAssocID="{5990D2CD-AC35-45E5-9B5C-F357594A63EA}" presName="vertTwo" presStyleCnt="0"/>
      <dgm:spPr/>
    </dgm:pt>
    <dgm:pt modelId="{39A7778B-B4E1-4507-9493-AB7C3125F5FF}" type="pres">
      <dgm:prSet presAssocID="{5990D2CD-AC35-45E5-9B5C-F357594A63E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0C891-9C29-4C38-838C-A2B60770D5DD}" type="pres">
      <dgm:prSet presAssocID="{5990D2CD-AC35-45E5-9B5C-F357594A63EA}" presName="horzTwo" presStyleCnt="0"/>
      <dgm:spPr/>
    </dgm:pt>
    <dgm:pt modelId="{B4A6041E-C8C4-4AAD-9D31-C4DCC70E3453}" type="pres">
      <dgm:prSet presAssocID="{4E413A5D-3040-49BE-86D1-13D91D3A1DA0}" presName="sibSpaceTwo" presStyleCnt="0"/>
      <dgm:spPr/>
    </dgm:pt>
    <dgm:pt modelId="{B2A7BA00-15FE-4663-A7B6-93BA53A1787C}" type="pres">
      <dgm:prSet presAssocID="{E045E749-A0B2-4A64-8562-531FF7A83865}" presName="vertTwo" presStyleCnt="0"/>
      <dgm:spPr/>
    </dgm:pt>
    <dgm:pt modelId="{8F5119C6-D2C3-4F48-9B4A-3758E0A26444}" type="pres">
      <dgm:prSet presAssocID="{E045E749-A0B2-4A64-8562-531FF7A8386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76B9F-57B1-43AE-8B9D-88EA769B4085}" type="pres">
      <dgm:prSet presAssocID="{E045E749-A0B2-4A64-8562-531FF7A83865}" presName="horzTwo" presStyleCnt="0"/>
      <dgm:spPr/>
    </dgm:pt>
    <dgm:pt modelId="{FB47F651-35E1-4012-A277-83187D758802}" type="pres">
      <dgm:prSet presAssocID="{EE3AEA29-19F2-45E3-B498-429CCDE59173}" presName="sibSpaceTwo" presStyleCnt="0"/>
      <dgm:spPr/>
    </dgm:pt>
    <dgm:pt modelId="{31279FBA-A84A-4E99-A82C-46CF64610307}" type="pres">
      <dgm:prSet presAssocID="{7DD5A2C7-F931-4A30-BE10-912BCBEC421E}" presName="vertTwo" presStyleCnt="0"/>
      <dgm:spPr/>
    </dgm:pt>
    <dgm:pt modelId="{26062341-88A5-449E-BC34-CD25529D67CA}" type="pres">
      <dgm:prSet presAssocID="{7DD5A2C7-F931-4A30-BE10-912BCBEC421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3C7DE-AB17-4856-A190-17D1A1709F06}" type="pres">
      <dgm:prSet presAssocID="{7DD5A2C7-F931-4A30-BE10-912BCBEC421E}" presName="horzTwo" presStyleCnt="0"/>
      <dgm:spPr/>
    </dgm:pt>
  </dgm:ptLst>
  <dgm:cxnLst>
    <dgm:cxn modelId="{BC103BC5-7307-42AA-8827-9958E2AF147D}" srcId="{347C5405-6DE5-43C8-9AC7-147272425E8A}" destId="{7DD5A2C7-F931-4A30-BE10-912BCBEC421E}" srcOrd="2" destOrd="0" parTransId="{AF3C2880-5D5E-4816-8A26-4241170EB313}" sibTransId="{83BA1666-1C4F-47EC-A7DF-001FD47B5366}"/>
    <dgm:cxn modelId="{4CD3F7D5-F85F-4030-A623-BF519B0A5438}" srcId="{347C5405-6DE5-43C8-9AC7-147272425E8A}" destId="{E045E749-A0B2-4A64-8562-531FF7A83865}" srcOrd="1" destOrd="0" parTransId="{3142CAD3-E3C0-44A4-B13E-35474B1EAD58}" sibTransId="{EE3AEA29-19F2-45E3-B498-429CCDE59173}"/>
    <dgm:cxn modelId="{BC3E001E-356A-4198-B945-22A4F1C5BB0A}" type="presOf" srcId="{7DD5A2C7-F931-4A30-BE10-912BCBEC421E}" destId="{26062341-88A5-449E-BC34-CD25529D67CA}" srcOrd="0" destOrd="0" presId="urn:microsoft.com/office/officeart/2005/8/layout/hierarchy4"/>
    <dgm:cxn modelId="{BB846C60-FCB9-4F01-95E6-FB27674CF361}" srcId="{347C5405-6DE5-43C8-9AC7-147272425E8A}" destId="{5990D2CD-AC35-45E5-9B5C-F357594A63EA}" srcOrd="0" destOrd="0" parTransId="{92F92C32-2E35-4E4B-9097-A5029E23C0B0}" sibTransId="{4E413A5D-3040-49BE-86D1-13D91D3A1DA0}"/>
    <dgm:cxn modelId="{90591B78-DCDA-4BAF-BDE3-F0A21DC36F04}" srcId="{45DA00C0-68F8-4206-847A-557A3432C552}" destId="{347C5405-6DE5-43C8-9AC7-147272425E8A}" srcOrd="0" destOrd="0" parTransId="{1242955C-5794-4B18-BD1D-6CF60B81D255}" sibTransId="{B090AC50-9DB8-44E7-8BE8-D2389F035724}"/>
    <dgm:cxn modelId="{EF5D2BAC-E8AD-4A36-B446-B65DC2D6E4DD}" type="presOf" srcId="{E045E749-A0B2-4A64-8562-531FF7A83865}" destId="{8F5119C6-D2C3-4F48-9B4A-3758E0A26444}" srcOrd="0" destOrd="0" presId="urn:microsoft.com/office/officeart/2005/8/layout/hierarchy4"/>
    <dgm:cxn modelId="{D8AA0BB2-D3DC-42B4-87BC-77382D4DAC41}" type="presOf" srcId="{5990D2CD-AC35-45E5-9B5C-F357594A63EA}" destId="{39A7778B-B4E1-4507-9493-AB7C3125F5FF}" srcOrd="0" destOrd="0" presId="urn:microsoft.com/office/officeart/2005/8/layout/hierarchy4"/>
    <dgm:cxn modelId="{81493884-58CE-4EFA-941A-8D47DCC1DBAA}" type="presOf" srcId="{45DA00C0-68F8-4206-847A-557A3432C552}" destId="{EB120298-51BA-4F45-AAD8-E093B66D27ED}" srcOrd="0" destOrd="0" presId="urn:microsoft.com/office/officeart/2005/8/layout/hierarchy4"/>
    <dgm:cxn modelId="{8A1AB397-52E5-4372-A58B-F93279F92591}" type="presOf" srcId="{347C5405-6DE5-43C8-9AC7-147272425E8A}" destId="{0D00FA5C-5875-43E4-996D-F2BD2BA318E6}" srcOrd="0" destOrd="0" presId="urn:microsoft.com/office/officeart/2005/8/layout/hierarchy4"/>
    <dgm:cxn modelId="{92C463F2-1659-42BE-937E-7C4BB19E862F}" type="presParOf" srcId="{EB120298-51BA-4F45-AAD8-E093B66D27ED}" destId="{F854CD28-3D5F-4B25-B2AF-30E1C5BE39D5}" srcOrd="0" destOrd="0" presId="urn:microsoft.com/office/officeart/2005/8/layout/hierarchy4"/>
    <dgm:cxn modelId="{834F2EBD-50FE-46D5-AC52-13B7047A06C4}" type="presParOf" srcId="{F854CD28-3D5F-4B25-B2AF-30E1C5BE39D5}" destId="{0D00FA5C-5875-43E4-996D-F2BD2BA318E6}" srcOrd="0" destOrd="0" presId="urn:microsoft.com/office/officeart/2005/8/layout/hierarchy4"/>
    <dgm:cxn modelId="{B909E4BD-162A-4B9F-B6C5-F97A7591B55F}" type="presParOf" srcId="{F854CD28-3D5F-4B25-B2AF-30E1C5BE39D5}" destId="{5BCBF9BF-B65C-4E0E-93BC-141AF72F513E}" srcOrd="1" destOrd="0" presId="urn:microsoft.com/office/officeart/2005/8/layout/hierarchy4"/>
    <dgm:cxn modelId="{6FC275B0-AC39-413E-B5C7-1622A48874DE}" type="presParOf" srcId="{F854CD28-3D5F-4B25-B2AF-30E1C5BE39D5}" destId="{538B0391-01C5-4FF3-A776-613D8491AAE4}" srcOrd="2" destOrd="0" presId="urn:microsoft.com/office/officeart/2005/8/layout/hierarchy4"/>
    <dgm:cxn modelId="{97C7863E-4BF9-456F-B183-D7E60151D171}" type="presParOf" srcId="{538B0391-01C5-4FF3-A776-613D8491AAE4}" destId="{86E14F42-4F13-4DC5-8D57-C55AE3A57439}" srcOrd="0" destOrd="0" presId="urn:microsoft.com/office/officeart/2005/8/layout/hierarchy4"/>
    <dgm:cxn modelId="{3A5D88FD-28E9-4F82-BFB0-F0B382C52C50}" type="presParOf" srcId="{86E14F42-4F13-4DC5-8D57-C55AE3A57439}" destId="{39A7778B-B4E1-4507-9493-AB7C3125F5FF}" srcOrd="0" destOrd="0" presId="urn:microsoft.com/office/officeart/2005/8/layout/hierarchy4"/>
    <dgm:cxn modelId="{80209804-B9D4-4123-9569-381A2075B3E5}" type="presParOf" srcId="{86E14F42-4F13-4DC5-8D57-C55AE3A57439}" destId="{D6E0C891-9C29-4C38-838C-A2B60770D5DD}" srcOrd="1" destOrd="0" presId="urn:microsoft.com/office/officeart/2005/8/layout/hierarchy4"/>
    <dgm:cxn modelId="{FD3D06A2-CD52-41A5-88A1-4530FD76B31C}" type="presParOf" srcId="{538B0391-01C5-4FF3-A776-613D8491AAE4}" destId="{B4A6041E-C8C4-4AAD-9D31-C4DCC70E3453}" srcOrd="1" destOrd="0" presId="urn:microsoft.com/office/officeart/2005/8/layout/hierarchy4"/>
    <dgm:cxn modelId="{5019FDB7-B3B3-4320-970F-773143186453}" type="presParOf" srcId="{538B0391-01C5-4FF3-A776-613D8491AAE4}" destId="{B2A7BA00-15FE-4663-A7B6-93BA53A1787C}" srcOrd="2" destOrd="0" presId="urn:microsoft.com/office/officeart/2005/8/layout/hierarchy4"/>
    <dgm:cxn modelId="{33681E4B-BF38-4978-9235-11A764FEF023}" type="presParOf" srcId="{B2A7BA00-15FE-4663-A7B6-93BA53A1787C}" destId="{8F5119C6-D2C3-4F48-9B4A-3758E0A26444}" srcOrd="0" destOrd="0" presId="urn:microsoft.com/office/officeart/2005/8/layout/hierarchy4"/>
    <dgm:cxn modelId="{8579EC86-D247-433E-B8F5-7302721E2A7F}" type="presParOf" srcId="{B2A7BA00-15FE-4663-A7B6-93BA53A1787C}" destId="{03C76B9F-57B1-43AE-8B9D-88EA769B4085}" srcOrd="1" destOrd="0" presId="urn:microsoft.com/office/officeart/2005/8/layout/hierarchy4"/>
    <dgm:cxn modelId="{55CA8D4C-F441-453D-A8BF-FB8A7016D0C2}" type="presParOf" srcId="{538B0391-01C5-4FF3-A776-613D8491AAE4}" destId="{FB47F651-35E1-4012-A277-83187D758802}" srcOrd="3" destOrd="0" presId="urn:microsoft.com/office/officeart/2005/8/layout/hierarchy4"/>
    <dgm:cxn modelId="{A63FC5EF-22D5-4374-B147-C90C513168DB}" type="presParOf" srcId="{538B0391-01C5-4FF3-A776-613D8491AAE4}" destId="{31279FBA-A84A-4E99-A82C-46CF64610307}" srcOrd="4" destOrd="0" presId="urn:microsoft.com/office/officeart/2005/8/layout/hierarchy4"/>
    <dgm:cxn modelId="{10A62674-8DD2-414E-B9D5-5770A4A5C19B}" type="presParOf" srcId="{31279FBA-A84A-4E99-A82C-46CF64610307}" destId="{26062341-88A5-449E-BC34-CD25529D67CA}" srcOrd="0" destOrd="0" presId="urn:microsoft.com/office/officeart/2005/8/layout/hierarchy4"/>
    <dgm:cxn modelId="{87EFF503-F4CC-4B5E-824C-D7D9C0F585DF}" type="presParOf" srcId="{31279FBA-A84A-4E99-A82C-46CF64610307}" destId="{6B33C7DE-AB17-4856-A190-17D1A1709F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كان وزيرا لأخر ملوك الأسرة الحادية عشر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أعلن نفسه ملكا على البلاد عام 200 ق.م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64A4F-0461-4B7B-B4DF-762C996B69A1}" type="pres">
      <dgm:prSet presAssocID="{18375813-F4BE-4A6F-AE93-2B479B7EE856}" presName="boxAndChildren" presStyleCnt="0"/>
      <dgm:spPr/>
    </dgm:pt>
    <dgm:pt modelId="{935D6D69-3AE1-44B1-9C26-389970B013C1}" type="pres">
      <dgm:prSet presAssocID="{18375813-F4BE-4A6F-AE93-2B479B7EE856}" presName="parentTextBox" presStyleLbl="node1" presStyleIdx="0" presStyleCnt="2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9D7ABF3C-C1FA-4A6B-8BB9-AD7DC28BC808}" type="presOf" srcId="{720A0FF4-276E-4603-B275-3EB038D250DF}" destId="{A5C21E18-4107-4194-9909-FF2054FC8C50}" srcOrd="0" destOrd="0" presId="urn:microsoft.com/office/officeart/2005/8/layout/process4"/>
    <dgm:cxn modelId="{FE3B3129-B099-4C52-9378-562DE46AF7AD}" type="presOf" srcId="{18375813-F4BE-4A6F-AE93-2B479B7EE856}" destId="{935D6D69-3AE1-44B1-9C26-389970B013C1}" srcOrd="0" destOrd="0" presId="urn:microsoft.com/office/officeart/2005/8/layout/process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774CA518-8CAD-4AED-904C-9AB478D2A227}" type="presOf" srcId="{0C81206F-A026-4708-ACE0-1D0FC89F0BA5}" destId="{1D9BC97C-3520-4850-A5C0-217D3ED1978C}" srcOrd="0" destOrd="0" presId="urn:microsoft.com/office/officeart/2005/8/layout/process4"/>
    <dgm:cxn modelId="{C9994DD7-386B-404F-B5C9-E8129CB89D30}" type="presParOf" srcId="{A5C21E18-4107-4194-9909-FF2054FC8C50}" destId="{36564A4F-0461-4B7B-B4DF-762C996B69A1}" srcOrd="0" destOrd="0" presId="urn:microsoft.com/office/officeart/2005/8/layout/process4"/>
    <dgm:cxn modelId="{19BA33B0-53A6-450A-B725-93A0BDC16241}" type="presParOf" srcId="{36564A4F-0461-4B7B-B4DF-762C996B69A1}" destId="{935D6D69-3AE1-44B1-9C26-389970B013C1}" srcOrd="0" destOrd="0" presId="urn:microsoft.com/office/officeart/2005/8/layout/process4"/>
    <dgm:cxn modelId="{367C82FF-3903-4A19-A08B-DA36298A2EED}" type="presParOf" srcId="{A5C21E18-4107-4194-9909-FF2054FC8C50}" destId="{056FA565-1A24-4BD3-91E5-6BA14B4CA8E6}" srcOrd="1" destOrd="0" presId="urn:microsoft.com/office/officeart/2005/8/layout/process4"/>
    <dgm:cxn modelId="{9F1C35F4-6F14-4089-967A-405D83AFFBFF}" type="presParOf" srcId="{A5C21E18-4107-4194-9909-FF2054FC8C50}" destId="{FA3D91A7-928B-431C-BBD9-6E1B35601F3B}" srcOrd="2" destOrd="0" presId="urn:microsoft.com/office/officeart/2005/8/layout/process4"/>
    <dgm:cxn modelId="{5E18DDAD-486B-464E-B884-E68715C38C3D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أخضع حكام الأقاليم لسلطانه وعمل على الاحتفاظ بعلاقات ودية بينه وبينهم ولم يسلبهم سلطانهم مقابل أن يقدموا الولاء والطاعه له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نقل عاصمة ملكه من مدينة طيبة إلى مدينة أثيت تاوى ( الجيزة ) ومعناها القابضة على الأرضين الشمال والجنوب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أمن حدود البلاد ضد غارات الأسيويين واللبيين </a:t>
          </a:r>
          <a:endParaRPr lang="en-US" sz="32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أسس أسوار أمنمحات المبجل ببلاد النوبة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DBE90813-F52A-4F6C-B510-76747E631EE1}" type="pres">
      <dgm:prSet presAssocID="{720A0FF4-276E-4603-B275-3EB038D250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AA824-78D0-4E93-A570-8B6565D7846D}" type="pres">
      <dgm:prSet presAssocID="{0C81206F-A026-4708-ACE0-1D0FC89F0BA5}" presName="vertOne" presStyleCnt="0"/>
      <dgm:spPr/>
    </dgm:pt>
    <dgm:pt modelId="{6458D5FF-9923-4A45-8D62-8A0488538BC2}" type="pres">
      <dgm:prSet presAssocID="{0C81206F-A026-4708-ACE0-1D0FC89F0BA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B1CF4-2CB2-4FE0-8EEC-E8658AF2643D}" type="pres">
      <dgm:prSet presAssocID="{0C81206F-A026-4708-ACE0-1D0FC89F0BA5}" presName="horzOne" presStyleCnt="0"/>
      <dgm:spPr/>
    </dgm:pt>
    <dgm:pt modelId="{C4C155EE-1629-4D76-B823-F14A6F8ADF64}" type="pres">
      <dgm:prSet presAssocID="{116F2739-B1A4-4106-B290-EE7B041B8262}" presName="sibSpaceOne" presStyleCnt="0"/>
      <dgm:spPr/>
    </dgm:pt>
    <dgm:pt modelId="{FB494D96-E87B-4AA3-80D2-8EEE1D922052}" type="pres">
      <dgm:prSet presAssocID="{18375813-F4BE-4A6F-AE93-2B479B7EE856}" presName="vertOne" presStyleCnt="0"/>
      <dgm:spPr/>
    </dgm:pt>
    <dgm:pt modelId="{947C30B3-96FC-4F10-87AD-D7A506CB89C5}" type="pres">
      <dgm:prSet presAssocID="{18375813-F4BE-4A6F-AE93-2B479B7EE85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E05C5-3A5A-4F1F-A087-B3B45910E68D}" type="pres">
      <dgm:prSet presAssocID="{18375813-F4BE-4A6F-AE93-2B479B7EE856}" presName="horzOne" presStyleCnt="0"/>
      <dgm:spPr/>
    </dgm:pt>
  </dgm:ptLst>
  <dgm:cxnLst>
    <dgm:cxn modelId="{499A60D9-A029-4810-8864-21F872CD8311}" type="presOf" srcId="{720A0FF4-276E-4603-B275-3EB038D250DF}" destId="{DBE90813-F52A-4F6C-B510-76747E631EE1}" srcOrd="0" destOrd="0" presId="urn:microsoft.com/office/officeart/2005/8/layout/hierarchy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A0BEA57-B6B6-4049-B4B3-9D294876ECA0}" type="presOf" srcId="{0C81206F-A026-4708-ACE0-1D0FC89F0BA5}" destId="{6458D5FF-9923-4A45-8D62-8A0488538BC2}" srcOrd="0" destOrd="0" presId="urn:microsoft.com/office/officeart/2005/8/layout/hierarchy4"/>
    <dgm:cxn modelId="{369FD6FF-AE65-42E5-A7C1-BF1766FCA005}" type="presOf" srcId="{18375813-F4BE-4A6F-AE93-2B479B7EE856}" destId="{947C30B3-96FC-4F10-87AD-D7A506CB89C5}" srcOrd="0" destOrd="0" presId="urn:microsoft.com/office/officeart/2005/8/layout/hierarchy4"/>
    <dgm:cxn modelId="{60FF0633-BAB7-4005-95FD-40616EECB5B3}" type="presParOf" srcId="{DBE90813-F52A-4F6C-B510-76747E631EE1}" destId="{C38AA824-78D0-4E93-A570-8B6565D7846D}" srcOrd="0" destOrd="0" presId="urn:microsoft.com/office/officeart/2005/8/layout/hierarchy4"/>
    <dgm:cxn modelId="{A57B5BAF-758F-4489-9758-586F2DF06AEA}" type="presParOf" srcId="{C38AA824-78D0-4E93-A570-8B6565D7846D}" destId="{6458D5FF-9923-4A45-8D62-8A0488538BC2}" srcOrd="0" destOrd="0" presId="urn:microsoft.com/office/officeart/2005/8/layout/hierarchy4"/>
    <dgm:cxn modelId="{4B0AAC06-BA42-49A7-9E45-6DB7BDFF7143}" type="presParOf" srcId="{C38AA824-78D0-4E93-A570-8B6565D7846D}" destId="{B12B1CF4-2CB2-4FE0-8EEC-E8658AF2643D}" srcOrd="1" destOrd="0" presId="urn:microsoft.com/office/officeart/2005/8/layout/hierarchy4"/>
    <dgm:cxn modelId="{48590829-3F15-4A04-9B7E-E0BCDEBB2ED4}" type="presParOf" srcId="{DBE90813-F52A-4F6C-B510-76747E631EE1}" destId="{C4C155EE-1629-4D76-B823-F14A6F8ADF64}" srcOrd="1" destOrd="0" presId="urn:microsoft.com/office/officeart/2005/8/layout/hierarchy4"/>
    <dgm:cxn modelId="{646D5A6E-BAEF-4EF3-9894-7568349CCACD}" type="presParOf" srcId="{DBE90813-F52A-4F6C-B510-76747E631EE1}" destId="{FB494D96-E87B-4AA3-80D2-8EEE1D922052}" srcOrd="2" destOrd="0" presId="urn:microsoft.com/office/officeart/2005/8/layout/hierarchy4"/>
    <dgm:cxn modelId="{EEFCA1D2-A391-45D0-8BED-2DA7DBF5D195}" type="presParOf" srcId="{FB494D96-E87B-4AA3-80D2-8EEE1D922052}" destId="{947C30B3-96FC-4F10-87AD-D7A506CB89C5}" srcOrd="0" destOrd="0" presId="urn:microsoft.com/office/officeart/2005/8/layout/hierarchy4"/>
    <dgm:cxn modelId="{13B06B82-0F0E-4E31-B1E1-F39056F0B5F3}" type="presParOf" srcId="{FB494D96-E87B-4AA3-80D2-8EEE1D922052}" destId="{5A8E05C5-3A5A-4F1F-A087-B3B45910E6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0A0FF4-276E-4603-B275-3EB038D250D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81206F-A026-4708-ACE0-1D0FC89F0BA5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يعد سنوسرت الثالث أشهر ملوك الدولة الوسطى حيث عرف عنه : </a:t>
          </a:r>
          <a:endParaRPr lang="en-US" sz="2800" b="1" dirty="0">
            <a:solidFill>
              <a:schemeClr val="tx1"/>
            </a:solidFill>
          </a:endParaRPr>
        </a:p>
      </dgm:t>
    </dgm:pt>
    <dgm:pt modelId="{3AE0D08A-EDDE-41B4-8866-04A6E702E32E}" type="parTrans" cxnId="{641922E3-D107-44F2-9EE8-82E9970BD17A}">
      <dgm:prSet/>
      <dgm:spPr/>
      <dgm:t>
        <a:bodyPr/>
        <a:lstStyle/>
        <a:p>
          <a:endParaRPr lang="en-US"/>
        </a:p>
      </dgm:t>
    </dgm:pt>
    <dgm:pt modelId="{116F2739-B1A4-4106-B290-EE7B041B8262}" type="sibTrans" cxnId="{641922E3-D107-44F2-9EE8-82E9970BD17A}">
      <dgm:prSet/>
      <dgm:spPr/>
      <dgm:t>
        <a:bodyPr/>
        <a:lstStyle/>
        <a:p>
          <a:endParaRPr lang="en-US"/>
        </a:p>
      </dgm:t>
    </dgm:pt>
    <dgm:pt modelId="{18375813-F4BE-4A6F-AE93-2B479B7EE85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شخصيته القوية </a:t>
          </a:r>
          <a:endParaRPr lang="en-US" sz="3200" b="1" dirty="0">
            <a:solidFill>
              <a:schemeClr val="tx1"/>
            </a:solidFill>
          </a:endParaRPr>
        </a:p>
      </dgm:t>
    </dgm:pt>
    <dgm:pt modelId="{0F10C59C-40FC-420A-80F6-873A25EE5D6F}" type="parTrans" cxnId="{8D8939DD-6DCC-4FE2-9B2F-61316B6D696A}">
      <dgm:prSet/>
      <dgm:spPr/>
      <dgm:t>
        <a:bodyPr/>
        <a:lstStyle/>
        <a:p>
          <a:endParaRPr lang="en-US"/>
        </a:p>
      </dgm:t>
    </dgm:pt>
    <dgm:pt modelId="{89A72214-9982-4047-8753-2F5B83673F01}" type="sibTrans" cxnId="{8D8939DD-6DCC-4FE2-9B2F-61316B6D696A}">
      <dgm:prSet/>
      <dgm:spPr/>
      <dgm:t>
        <a:bodyPr/>
        <a:lstStyle/>
        <a:p>
          <a:endParaRPr lang="en-US"/>
        </a:p>
      </dgm:t>
    </dgm:pt>
    <dgm:pt modelId="{F6EFC7C4-50BE-4998-980C-69342C79CAD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3- اهتمامه بالتجارة الخارجية</a:t>
          </a:r>
          <a:endParaRPr lang="en-US" b="1" dirty="0">
            <a:solidFill>
              <a:schemeClr val="tx1"/>
            </a:solidFill>
          </a:endParaRPr>
        </a:p>
      </dgm:t>
    </dgm:pt>
    <dgm:pt modelId="{FFF8C434-7DA7-4C8F-B032-13180D31DC81}" type="parTrans" cxnId="{A2AFA366-09EC-46B0-BB47-6A6CECEADEE1}">
      <dgm:prSet/>
      <dgm:spPr/>
      <dgm:t>
        <a:bodyPr/>
        <a:lstStyle/>
        <a:p>
          <a:endParaRPr lang="en-US"/>
        </a:p>
      </dgm:t>
    </dgm:pt>
    <dgm:pt modelId="{649E32D7-B730-4BBC-8E1C-442D09A5777A}" type="sibTrans" cxnId="{A2AFA366-09EC-46B0-BB47-6A6CECEADEE1}">
      <dgm:prSet/>
      <dgm:spPr/>
      <dgm:t>
        <a:bodyPr/>
        <a:lstStyle/>
        <a:p>
          <a:endParaRPr lang="en-US"/>
        </a:p>
      </dgm:t>
    </dgm:pt>
    <dgm:pt modelId="{AE949F19-B9A1-4F41-8082-1AFA989BC57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حكمه العادل</a:t>
          </a:r>
          <a:endParaRPr lang="en-US" b="1" dirty="0">
            <a:solidFill>
              <a:schemeClr val="tx1"/>
            </a:solidFill>
          </a:endParaRPr>
        </a:p>
      </dgm:t>
    </dgm:pt>
    <dgm:pt modelId="{B9CBAD34-BDCE-4D42-B86A-06C5F19CA3DF}" type="parTrans" cxnId="{5D3E9350-B1BE-4507-8029-F048AC2D0E2B}">
      <dgm:prSet/>
      <dgm:spPr/>
      <dgm:t>
        <a:bodyPr/>
        <a:lstStyle/>
        <a:p>
          <a:endParaRPr lang="en-US"/>
        </a:p>
      </dgm:t>
    </dgm:pt>
    <dgm:pt modelId="{0730A2E0-C245-4E5B-AF5F-314F3C9F0F13}" type="sibTrans" cxnId="{5D3E9350-B1BE-4507-8029-F048AC2D0E2B}">
      <dgm:prSet/>
      <dgm:spPr/>
      <dgm:t>
        <a:bodyPr/>
        <a:lstStyle/>
        <a:p>
          <a:endParaRPr lang="en-US"/>
        </a:p>
      </dgm:t>
    </dgm:pt>
    <dgm:pt modelId="{A5C21E18-4107-4194-9909-FF2054FC8C50}" type="pres">
      <dgm:prSet presAssocID="{720A0FF4-276E-4603-B275-3EB038D25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42F52-DDD6-473A-86C4-FAE5769355A5}" type="pres">
      <dgm:prSet presAssocID="{F6EFC7C4-50BE-4998-980C-69342C79CADC}" presName="boxAndChildren" presStyleCnt="0"/>
      <dgm:spPr/>
    </dgm:pt>
    <dgm:pt modelId="{A28606ED-E465-463D-B85E-BEE855CE717F}" type="pres">
      <dgm:prSet presAssocID="{F6EFC7C4-50BE-4998-980C-69342C79CADC}" presName="parentTextBox" presStyleLbl="node1" presStyleIdx="0" presStyleCnt="4"/>
      <dgm:spPr/>
      <dgm:t>
        <a:bodyPr/>
        <a:lstStyle/>
        <a:p>
          <a:endParaRPr lang="en-US"/>
        </a:p>
      </dgm:t>
    </dgm:pt>
    <dgm:pt modelId="{F391D734-F32B-4308-B13E-F899A7A52E3E}" type="pres">
      <dgm:prSet presAssocID="{0730A2E0-C245-4E5B-AF5F-314F3C9F0F13}" presName="sp" presStyleCnt="0"/>
      <dgm:spPr/>
    </dgm:pt>
    <dgm:pt modelId="{F27A5E38-8998-41CC-9E1F-8E1E43B33FC6}" type="pres">
      <dgm:prSet presAssocID="{AE949F19-B9A1-4F41-8082-1AFA989BC571}" presName="arrowAndChildren" presStyleCnt="0"/>
      <dgm:spPr/>
    </dgm:pt>
    <dgm:pt modelId="{7651E2D8-6B69-4AA2-A5C0-AC7AA9BC97FB}" type="pres">
      <dgm:prSet presAssocID="{AE949F19-B9A1-4F41-8082-1AFA989BC571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AAA817A-D787-41D6-8B7E-55E7344BD74B}" type="pres">
      <dgm:prSet presAssocID="{89A72214-9982-4047-8753-2F5B83673F01}" presName="sp" presStyleCnt="0"/>
      <dgm:spPr/>
    </dgm:pt>
    <dgm:pt modelId="{1862F6E4-1336-4E54-8050-16EFFDA0AF70}" type="pres">
      <dgm:prSet presAssocID="{18375813-F4BE-4A6F-AE93-2B479B7EE856}" presName="arrowAndChildren" presStyleCnt="0"/>
      <dgm:spPr/>
    </dgm:pt>
    <dgm:pt modelId="{D194AE2F-BCD3-4364-A57B-9DC77A29822B}" type="pres">
      <dgm:prSet presAssocID="{18375813-F4BE-4A6F-AE93-2B479B7EE856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56FA565-1A24-4BD3-91E5-6BA14B4CA8E6}" type="pres">
      <dgm:prSet presAssocID="{116F2739-B1A4-4106-B290-EE7B041B8262}" presName="sp" presStyleCnt="0"/>
      <dgm:spPr/>
    </dgm:pt>
    <dgm:pt modelId="{FA3D91A7-928B-431C-BBD9-6E1B35601F3B}" type="pres">
      <dgm:prSet presAssocID="{0C81206F-A026-4708-ACE0-1D0FC89F0BA5}" presName="arrowAndChildren" presStyleCnt="0"/>
      <dgm:spPr/>
    </dgm:pt>
    <dgm:pt modelId="{1D9BC97C-3520-4850-A5C0-217D3ED1978C}" type="pres">
      <dgm:prSet presAssocID="{0C81206F-A026-4708-ACE0-1D0FC89F0BA5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5D3E9350-B1BE-4507-8029-F048AC2D0E2B}" srcId="{720A0FF4-276E-4603-B275-3EB038D250DF}" destId="{AE949F19-B9A1-4F41-8082-1AFA989BC571}" srcOrd="2" destOrd="0" parTransId="{B9CBAD34-BDCE-4D42-B86A-06C5F19CA3DF}" sibTransId="{0730A2E0-C245-4E5B-AF5F-314F3C9F0F13}"/>
    <dgm:cxn modelId="{A2AFA366-09EC-46B0-BB47-6A6CECEADEE1}" srcId="{720A0FF4-276E-4603-B275-3EB038D250DF}" destId="{F6EFC7C4-50BE-4998-980C-69342C79CADC}" srcOrd="3" destOrd="0" parTransId="{FFF8C434-7DA7-4C8F-B032-13180D31DC81}" sibTransId="{649E32D7-B730-4BBC-8E1C-442D09A5777A}"/>
    <dgm:cxn modelId="{8D8939DD-6DCC-4FE2-9B2F-61316B6D696A}" srcId="{720A0FF4-276E-4603-B275-3EB038D250DF}" destId="{18375813-F4BE-4A6F-AE93-2B479B7EE856}" srcOrd="1" destOrd="0" parTransId="{0F10C59C-40FC-420A-80F6-873A25EE5D6F}" sibTransId="{89A72214-9982-4047-8753-2F5B83673F01}"/>
    <dgm:cxn modelId="{0840C4F2-7400-4B04-AF9D-D5534B31FE8D}" type="presOf" srcId="{AE949F19-B9A1-4F41-8082-1AFA989BC571}" destId="{7651E2D8-6B69-4AA2-A5C0-AC7AA9BC97FB}" srcOrd="0" destOrd="0" presId="urn:microsoft.com/office/officeart/2005/8/layout/process4"/>
    <dgm:cxn modelId="{641922E3-D107-44F2-9EE8-82E9970BD17A}" srcId="{720A0FF4-276E-4603-B275-3EB038D250DF}" destId="{0C81206F-A026-4708-ACE0-1D0FC89F0BA5}" srcOrd="0" destOrd="0" parTransId="{3AE0D08A-EDDE-41B4-8866-04A6E702E32E}" sibTransId="{116F2739-B1A4-4106-B290-EE7B041B8262}"/>
    <dgm:cxn modelId="{9D7ABF3C-C1FA-4A6B-8BB9-AD7DC28BC808}" type="presOf" srcId="{720A0FF4-276E-4603-B275-3EB038D250DF}" destId="{A5C21E18-4107-4194-9909-FF2054FC8C50}" srcOrd="0" destOrd="0" presId="urn:microsoft.com/office/officeart/2005/8/layout/process4"/>
    <dgm:cxn modelId="{BB753E4D-3B55-43FB-B7C2-75F4D295CB02}" type="presOf" srcId="{18375813-F4BE-4A6F-AE93-2B479B7EE856}" destId="{D194AE2F-BCD3-4364-A57B-9DC77A29822B}" srcOrd="0" destOrd="0" presId="urn:microsoft.com/office/officeart/2005/8/layout/process4"/>
    <dgm:cxn modelId="{2BC0C176-CB2F-4E85-8BB2-34A87A18D164}" type="presOf" srcId="{F6EFC7C4-50BE-4998-980C-69342C79CADC}" destId="{A28606ED-E465-463D-B85E-BEE855CE717F}" srcOrd="0" destOrd="0" presId="urn:microsoft.com/office/officeart/2005/8/layout/process4"/>
    <dgm:cxn modelId="{774CA518-8CAD-4AED-904C-9AB478D2A227}" type="presOf" srcId="{0C81206F-A026-4708-ACE0-1D0FC89F0BA5}" destId="{1D9BC97C-3520-4850-A5C0-217D3ED1978C}" srcOrd="0" destOrd="0" presId="urn:microsoft.com/office/officeart/2005/8/layout/process4"/>
    <dgm:cxn modelId="{88C7FCE3-AAAC-4847-940D-E116911C3C99}" type="presParOf" srcId="{A5C21E18-4107-4194-9909-FF2054FC8C50}" destId="{D6F42F52-DDD6-473A-86C4-FAE5769355A5}" srcOrd="0" destOrd="0" presId="urn:microsoft.com/office/officeart/2005/8/layout/process4"/>
    <dgm:cxn modelId="{E173DA66-9F9D-46D0-B6B5-850A80D0607D}" type="presParOf" srcId="{D6F42F52-DDD6-473A-86C4-FAE5769355A5}" destId="{A28606ED-E465-463D-B85E-BEE855CE717F}" srcOrd="0" destOrd="0" presId="urn:microsoft.com/office/officeart/2005/8/layout/process4"/>
    <dgm:cxn modelId="{33066943-0E3D-49FB-9273-A763EB769811}" type="presParOf" srcId="{A5C21E18-4107-4194-9909-FF2054FC8C50}" destId="{F391D734-F32B-4308-B13E-F899A7A52E3E}" srcOrd="1" destOrd="0" presId="urn:microsoft.com/office/officeart/2005/8/layout/process4"/>
    <dgm:cxn modelId="{C24B243E-278A-4EF4-904A-E59A1F448DA2}" type="presParOf" srcId="{A5C21E18-4107-4194-9909-FF2054FC8C50}" destId="{F27A5E38-8998-41CC-9E1F-8E1E43B33FC6}" srcOrd="2" destOrd="0" presId="urn:microsoft.com/office/officeart/2005/8/layout/process4"/>
    <dgm:cxn modelId="{91D7DD81-024F-4C58-AA1F-5471DFA46FEE}" type="presParOf" srcId="{F27A5E38-8998-41CC-9E1F-8E1E43B33FC6}" destId="{7651E2D8-6B69-4AA2-A5C0-AC7AA9BC97FB}" srcOrd="0" destOrd="0" presId="urn:microsoft.com/office/officeart/2005/8/layout/process4"/>
    <dgm:cxn modelId="{92B28D8B-88C6-4611-AE2F-A149834BF558}" type="presParOf" srcId="{A5C21E18-4107-4194-9909-FF2054FC8C50}" destId="{4AAA817A-D787-41D6-8B7E-55E7344BD74B}" srcOrd="3" destOrd="0" presId="urn:microsoft.com/office/officeart/2005/8/layout/process4"/>
    <dgm:cxn modelId="{32701768-1FB3-449F-A9D1-2719A2FA55C4}" type="presParOf" srcId="{A5C21E18-4107-4194-9909-FF2054FC8C50}" destId="{1862F6E4-1336-4E54-8050-16EFFDA0AF70}" srcOrd="4" destOrd="0" presId="urn:microsoft.com/office/officeart/2005/8/layout/process4"/>
    <dgm:cxn modelId="{52BE09A3-3C5C-402D-8679-41B712E5113F}" type="presParOf" srcId="{1862F6E4-1336-4E54-8050-16EFFDA0AF70}" destId="{D194AE2F-BCD3-4364-A57B-9DC77A29822B}" srcOrd="0" destOrd="0" presId="urn:microsoft.com/office/officeart/2005/8/layout/process4"/>
    <dgm:cxn modelId="{367C82FF-3903-4A19-A08B-DA36298A2EED}" type="presParOf" srcId="{A5C21E18-4107-4194-9909-FF2054FC8C50}" destId="{056FA565-1A24-4BD3-91E5-6BA14B4CA8E6}" srcOrd="5" destOrd="0" presId="urn:microsoft.com/office/officeart/2005/8/layout/process4"/>
    <dgm:cxn modelId="{9F1C35F4-6F14-4089-967A-405D83AFFBFF}" type="presParOf" srcId="{A5C21E18-4107-4194-9909-FF2054FC8C50}" destId="{FA3D91A7-928B-431C-BBD9-6E1B35601F3B}" srcOrd="6" destOrd="0" presId="urn:microsoft.com/office/officeart/2005/8/layout/process4"/>
    <dgm:cxn modelId="{5E18DDAD-486B-464E-B884-E68715C38C3D}" type="presParOf" srcId="{FA3D91A7-928B-431C-BBD9-6E1B35601F3B}" destId="{1D9BC97C-3520-4850-A5C0-217D3ED19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52509-DA60-4EFC-B6CB-B33CA4846AD0}">
      <dsp:nvSpPr>
        <dsp:cNvPr id="0" name=""/>
        <dsp:cNvSpPr/>
      </dsp:nvSpPr>
      <dsp:spPr>
        <a:xfrm>
          <a:off x="-2420242" y="-407434"/>
          <a:ext cx="3152279" cy="3152279"/>
        </a:xfrm>
        <a:prstGeom prst="blockArc">
          <a:avLst>
            <a:gd name="adj1" fmla="val 18900000"/>
            <a:gd name="adj2" fmla="val 2700000"/>
            <a:gd name="adj3" fmla="val 68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A1E01A-6C9B-4564-83FC-883CC249253D}">
      <dsp:nvSpPr>
        <dsp:cNvPr id="0" name=""/>
        <dsp:cNvSpPr/>
      </dsp:nvSpPr>
      <dsp:spPr>
        <a:xfrm>
          <a:off x="714501" y="597103"/>
          <a:ext cx="8422178" cy="1143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766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عصر الرخاء الاقتصادى ( الدولة الوسطى )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714501" y="597103"/>
        <a:ext cx="8422178" cy="1143202"/>
      </dsp:txXfrm>
    </dsp:sp>
    <dsp:sp modelId="{52636C9F-F4AF-468F-95CD-04D9DB1C985B}">
      <dsp:nvSpPr>
        <dsp:cNvPr id="0" name=""/>
        <dsp:cNvSpPr/>
      </dsp:nvSpPr>
      <dsp:spPr>
        <a:xfrm>
          <a:off x="0" y="454203"/>
          <a:ext cx="1429002" cy="1429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B5F5C-56A6-4E2F-85E0-D6C676BA0F7E}">
      <dsp:nvSpPr>
        <dsp:cNvPr id="0" name=""/>
        <dsp:cNvSpPr/>
      </dsp:nvSpPr>
      <dsp:spPr>
        <a:xfrm>
          <a:off x="0" y="3095214"/>
          <a:ext cx="8704184" cy="10159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إقامة العديد من المشروعات التى ساهمت فى النهوض بالبلاد فى مختلف المجالات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095214"/>
        <a:ext cx="8704184" cy="1015918"/>
      </dsp:txXfrm>
    </dsp:sp>
    <dsp:sp modelId="{D194AE2F-BCD3-4364-A57B-9DC77A29822B}">
      <dsp:nvSpPr>
        <dsp:cNvPr id="0" name=""/>
        <dsp:cNvSpPr/>
      </dsp:nvSpPr>
      <dsp:spPr>
        <a:xfrm rot="10800000">
          <a:off x="0" y="1547970"/>
          <a:ext cx="8704184" cy="1562482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بسبب قيام ملوكها باستثمار الموارد الطبيعية للنهوض بالبلاد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547970"/>
        <a:ext cx="8704184" cy="1015254"/>
      </dsp:txXfrm>
    </dsp:sp>
    <dsp:sp modelId="{1D9BC97C-3520-4850-A5C0-217D3ED1978C}">
      <dsp:nvSpPr>
        <dsp:cNvPr id="0" name=""/>
        <dsp:cNvSpPr/>
      </dsp:nvSpPr>
      <dsp:spPr>
        <a:xfrm rot="10800000">
          <a:off x="0" y="726"/>
          <a:ext cx="8704184" cy="1562482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يطلق على عصر الدولة الوسطى عصر الرخاء الاقتصادى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726"/>
        <a:ext cx="8704184" cy="10152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8D5FF-9923-4A45-8D62-8A0488538BC2}">
      <dsp:nvSpPr>
        <dsp:cNvPr id="0" name=""/>
        <dsp:cNvSpPr/>
      </dsp:nvSpPr>
      <dsp:spPr>
        <a:xfrm>
          <a:off x="6669" y="0"/>
          <a:ext cx="2696719" cy="38176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لذلك كان عصر الدولة الوسطى يمثل العصر الذهبى لمصر الفرعونية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5653" y="78984"/>
        <a:ext cx="2538751" cy="3659658"/>
      </dsp:txXfrm>
    </dsp:sp>
    <dsp:sp modelId="{947C30B3-96FC-4F10-87AD-D7A506CB89C5}">
      <dsp:nvSpPr>
        <dsp:cNvPr id="0" name=""/>
        <dsp:cNvSpPr/>
      </dsp:nvSpPr>
      <dsp:spPr>
        <a:xfrm>
          <a:off x="3156437" y="0"/>
          <a:ext cx="2696719" cy="38176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لأنه تميز بالنهوض بالزراعة والصناعة والتجارة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235421" y="78984"/>
        <a:ext cx="2538751" cy="3659658"/>
      </dsp:txXfrm>
    </dsp:sp>
    <dsp:sp modelId="{4A4A7CCA-1101-4BD3-8A73-72DEAC337E26}">
      <dsp:nvSpPr>
        <dsp:cNvPr id="0" name=""/>
        <dsp:cNvSpPr/>
      </dsp:nvSpPr>
      <dsp:spPr>
        <a:xfrm>
          <a:off x="6306206" y="0"/>
          <a:ext cx="2696719" cy="38176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حفر قناة سيزوستريس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385190" y="78984"/>
        <a:ext cx="2538751" cy="365965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8D5FF-9923-4A45-8D62-8A0488538BC2}">
      <dsp:nvSpPr>
        <dsp:cNvPr id="0" name=""/>
        <dsp:cNvSpPr/>
      </dsp:nvSpPr>
      <dsp:spPr>
        <a:xfrm>
          <a:off x="3097" y="0"/>
          <a:ext cx="4152860" cy="3512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تشغيل المناجم والمحاجر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05966" y="102869"/>
        <a:ext cx="3947122" cy="3306478"/>
      </dsp:txXfrm>
    </dsp:sp>
    <dsp:sp modelId="{947C30B3-96FC-4F10-87AD-D7A506CB89C5}">
      <dsp:nvSpPr>
        <dsp:cNvPr id="0" name=""/>
        <dsp:cNvSpPr/>
      </dsp:nvSpPr>
      <dsp:spPr>
        <a:xfrm>
          <a:off x="4853637" y="0"/>
          <a:ext cx="4152860" cy="3512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تقدم الفنون والعمارة والأدب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956506" y="102869"/>
        <a:ext cx="3947122" cy="3306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microsoft.com/office/2007/relationships/hdphoto" Target="../media/hdphoto2.wdp"/><Relationship Id="rId9" Type="http://schemas.microsoft.com/office/2007/relationships/diagramDrawing" Target="../diagrams/drawin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5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الأول الإعدادى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50539"/>
            <a:ext cx="1832460" cy="1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6345" y="527605"/>
            <a:ext cx="274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قسم المواد العربية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9468371"/>
              </p:ext>
            </p:extLst>
          </p:nvPr>
        </p:nvGraphicFramePr>
        <p:xfrm>
          <a:off x="-9150" y="3123590"/>
          <a:ext cx="9009595" cy="351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423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85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 الملك سنوسرت الثالث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9714777"/>
              </p:ext>
            </p:extLst>
          </p:nvPr>
        </p:nvGraphicFramePr>
        <p:xfrm>
          <a:off x="2892245" y="1983890"/>
          <a:ext cx="6413609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07" y="1319675"/>
            <a:ext cx="1381447" cy="1080111"/>
          </a:xfrm>
          <a:prstGeom prst="rect">
            <a:avLst/>
          </a:prstGeom>
        </p:spPr>
      </p:pic>
      <p:pic>
        <p:nvPicPr>
          <p:cNvPr id="5122" name="Picture 2" descr="سن‌وس‌رت الثالث - المعرف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512770"/>
            <a:ext cx="2704795" cy="3795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38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1E2D8-6B69-4AA2-A5C0-AC7AA9BC9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606ED-E465-463D-B85E-BEE855CE7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33" y="1432658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203484"/>
              </p:ext>
            </p:extLst>
          </p:nvPr>
        </p:nvGraphicFramePr>
        <p:xfrm>
          <a:off x="-9150" y="3887114"/>
          <a:ext cx="9009595" cy="274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بعد افتتاح قناة السويس الجديدة.. هل يعيد المصريون حفر &amp;quot;قناة سيزوستريس&amp;quot;؟ -  CNN Arab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1375765"/>
            <a:ext cx="3817625" cy="2082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53" y="5555694"/>
            <a:ext cx="1381447" cy="10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31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40632"/>
              </p:ext>
            </p:extLst>
          </p:nvPr>
        </p:nvGraphicFramePr>
        <p:xfrm>
          <a:off x="-9150" y="2665476"/>
          <a:ext cx="900959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491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2033704"/>
              </p:ext>
            </p:extLst>
          </p:nvPr>
        </p:nvGraphicFramePr>
        <p:xfrm>
          <a:off x="-9150" y="3581705"/>
          <a:ext cx="9009595" cy="3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سنوسرت الثالث (١٨٨٧–١٨٤٩ق.م) | موسوعة مصر القديمة (الجزء الثالث): في تاريخ  الدولة الوسطى ومدنيتها وعلاقتها بالسودان والأقطار الآسيوية والعربية | مؤسسة  هنداو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59337"/>
            <a:ext cx="4076700" cy="2571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19" y="2716341"/>
            <a:ext cx="1381447" cy="10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70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0410352"/>
              </p:ext>
            </p:extLst>
          </p:nvPr>
        </p:nvGraphicFramePr>
        <p:xfrm>
          <a:off x="0" y="2665475"/>
          <a:ext cx="9009595" cy="3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69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680310"/>
            <a:ext cx="8406685" cy="610820"/>
          </a:xfrm>
        </p:spPr>
        <p:txBody>
          <a:bodyPr>
            <a:no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ثالثا : الملك امنمحات الثالث ( من ملوك الأسرة الثانية عشر )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82" y="1363613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1605463"/>
              </p:ext>
            </p:extLst>
          </p:nvPr>
        </p:nvGraphicFramePr>
        <p:xfrm>
          <a:off x="3350360" y="2516207"/>
          <a:ext cx="6108200" cy="411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امنمحات الثالث سادس فراعنة الأسرة الثانية عشر - الدليل نيوز - علشان البلد  والنا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0" y="2970885"/>
            <a:ext cx="2673710" cy="28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74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82" y="1363613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7119949"/>
              </p:ext>
            </p:extLst>
          </p:nvPr>
        </p:nvGraphicFramePr>
        <p:xfrm>
          <a:off x="-9150" y="3581705"/>
          <a:ext cx="9009595" cy="3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0" y="2537878"/>
            <a:ext cx="1381447" cy="10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8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5329749"/>
              </p:ext>
            </p:extLst>
          </p:nvPr>
        </p:nvGraphicFramePr>
        <p:xfrm>
          <a:off x="-9150" y="3581705"/>
          <a:ext cx="9009595" cy="3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3276295"/>
            <a:ext cx="1381447" cy="1080111"/>
          </a:xfrm>
          <a:prstGeom prst="rect">
            <a:avLst/>
          </a:prstGeom>
        </p:spPr>
      </p:pic>
      <p:pic>
        <p:nvPicPr>
          <p:cNvPr id="13314" name="Picture 2" descr="سد اللاهون بالفيوم أقدم نظام رى بالتاريخ &amp;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680309"/>
            <a:ext cx="4222307" cy="2454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5402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151315"/>
              </p:ext>
            </p:extLst>
          </p:nvPr>
        </p:nvGraphicFramePr>
        <p:xfrm>
          <a:off x="-9150" y="3581705"/>
          <a:ext cx="9009595" cy="3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لكل اسم حكاية .. قصر التيه بالفيوم به معبد امنمحات الثالث و ضريح الملك  وأحزمة التماسيح المقدس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833015"/>
            <a:ext cx="3651195" cy="2434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5978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113842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الدرس الثالث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6305411"/>
              </p:ext>
            </p:extLst>
          </p:nvPr>
        </p:nvGraphicFramePr>
        <p:xfrm>
          <a:off x="14144" y="1596540"/>
          <a:ext cx="9136680" cy="233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عصر الدولة الوسطى الاسرات 11-12 ( صور ) الصف الاول | سنتر نسائم التعليمى |  طالب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3581705"/>
            <a:ext cx="4888492" cy="31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8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عصر الاضمحلال الثانى : الأسرات 13:17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291130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1767502"/>
              </p:ext>
            </p:extLst>
          </p:nvPr>
        </p:nvGraphicFramePr>
        <p:xfrm>
          <a:off x="-2048" y="3276295"/>
          <a:ext cx="9009595" cy="3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652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760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انهيار وسقوط الدولة الوسطى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291130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9730299"/>
              </p:ext>
            </p:extLst>
          </p:nvPr>
        </p:nvGraphicFramePr>
        <p:xfrm>
          <a:off x="143555" y="2360065"/>
          <a:ext cx="9162300" cy="443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64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A73336-A629-4078-BF19-87004976A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4AA73336-A629-4078-BF19-87004976A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graphicEl>
                                              <a:dgm id="{4AA73336-A629-4078-BF19-87004976A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4AA73336-A629-4078-BF19-87004976A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4AA73336-A629-4078-BF19-87004976A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11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غزو الهكسوس لمصر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291130"/>
            <a:ext cx="1381447" cy="1080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970885"/>
            <a:ext cx="2914650" cy="259598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46595656"/>
              </p:ext>
            </p:extLst>
          </p:nvPr>
        </p:nvGraphicFramePr>
        <p:xfrm>
          <a:off x="3481455" y="2236877"/>
          <a:ext cx="56625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9057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7873034"/>
              </p:ext>
            </p:extLst>
          </p:nvPr>
        </p:nvGraphicFramePr>
        <p:xfrm>
          <a:off x="143555" y="2360065"/>
          <a:ext cx="9000446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831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1603B-92BA-4E3E-B938-96EB9DC53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EA1A1-5BE8-4C57-BD41-720B91BBF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90005672"/>
              </p:ext>
            </p:extLst>
          </p:nvPr>
        </p:nvGraphicFramePr>
        <p:xfrm>
          <a:off x="143555" y="2665475"/>
          <a:ext cx="9162300" cy="413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427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27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استطاع الهكسوس غزو مص واحتلالها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53" y="1443835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3806848"/>
              </p:ext>
            </p:extLst>
          </p:nvPr>
        </p:nvGraphicFramePr>
        <p:xfrm>
          <a:off x="-51429" y="2676651"/>
          <a:ext cx="9009595" cy="418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6353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5435600"/>
              </p:ext>
            </p:extLst>
          </p:nvPr>
        </p:nvGraphicFramePr>
        <p:xfrm>
          <a:off x="0" y="2970885"/>
          <a:ext cx="9009595" cy="334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27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موقف الهكسوس من المصريين وحضاراتهم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53" y="1443835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4576191"/>
              </p:ext>
            </p:extLst>
          </p:nvPr>
        </p:nvGraphicFramePr>
        <p:xfrm>
          <a:off x="143555" y="2665475"/>
          <a:ext cx="9162300" cy="413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27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0079165"/>
              </p:ext>
            </p:extLst>
          </p:nvPr>
        </p:nvGraphicFramePr>
        <p:xfrm>
          <a:off x="143555" y="2665475"/>
          <a:ext cx="9162300" cy="413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12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36A5F-C3CC-4D0B-B659-D52D2274A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680310"/>
            <a:ext cx="8993125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تأثير الهكسوس بالمصريين وبالحضارة المصرية القديمة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6330198"/>
              </p:ext>
            </p:extLst>
          </p:nvPr>
        </p:nvGraphicFramePr>
        <p:xfrm>
          <a:off x="143555" y="2665475"/>
          <a:ext cx="9162300" cy="413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09" y="1573631"/>
            <a:ext cx="1381447" cy="10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16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E4184-906A-4C2E-9C28-13993472C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graphicEl>
                                              <a:dgm id="{030E4184-906A-4C2E-9C28-13993472C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dgm id="{030E4184-906A-4C2E-9C28-13993472C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graphicEl>
                                              <a:dgm id="{030E4184-906A-4C2E-9C28-13993472C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graphicEl>
                                              <a:dgm id="{030E4184-906A-4C2E-9C28-13993472C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E4184-906A-4C2E-9C28-13993472C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E4184-906A-4C2E-9C28-13993472C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940B1A-9788-404F-8BC0-0E11119B7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graphicEl>
                                              <a:dgm id="{40940B1A-9788-404F-8BC0-0E11119B7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graphicEl>
                                              <a:dgm id="{40940B1A-9788-404F-8BC0-0E11119B7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graphicEl>
                                              <a:dgm id="{40940B1A-9788-404F-8BC0-0E11119B7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graphicEl>
                                              <a:dgm id="{40940B1A-9788-404F-8BC0-0E11119B7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940B1A-9788-404F-8BC0-0E11119B7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940B1A-9788-404F-8BC0-0E11119B7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DAF663-D88F-471B-8569-EF146681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graphicEl>
                                              <a:dgm id="{53DAF663-D88F-471B-8569-EF146681B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graphicEl>
                                              <a:dgm id="{53DAF663-D88F-471B-8569-EF146681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graphicEl>
                                              <a:dgm id="{53DAF663-D88F-471B-8569-EF146681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graphicEl>
                                              <a:dgm id="{53DAF663-D88F-471B-8569-EF146681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DAF663-D88F-471B-8569-EF146681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DAF663-D88F-471B-8569-EF146681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E9144-B68D-4B5A-BB8D-12DAE8B4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>
                                            <p:graphicEl>
                                              <a:dgm id="{5C0E9144-B68D-4B5A-BB8D-12DAE8B4C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graphicEl>
                                              <a:dgm id="{5C0E9144-B68D-4B5A-BB8D-12DAE8B4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graphicEl>
                                              <a:dgm id="{5C0E9144-B68D-4B5A-BB8D-12DAE8B4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graphicEl>
                                              <a:dgm id="{5C0E9144-B68D-4B5A-BB8D-12DAE8B4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E9144-B68D-4B5A-BB8D-12DAE8B4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E9144-B68D-4B5A-BB8D-12DAE8B4C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69B21-AE24-4822-8B9E-89B14D875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">
                                            <p:graphicEl>
                                              <a:dgm id="{64969B21-AE24-4822-8B9E-89B14D875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>
                                            <p:graphicEl>
                                              <a:dgm id="{64969B21-AE24-4822-8B9E-89B14D875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graphicEl>
                                              <a:dgm id="{64969B21-AE24-4822-8B9E-89B14D875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graphicEl>
                                              <a:dgm id="{64969B21-AE24-4822-8B9E-89B14D875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69B21-AE24-4822-8B9E-89B14D875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69B21-AE24-4822-8B9E-89B14D875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AF6EA-CC08-489F-86B5-D6469BE5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>
                                            <p:graphicEl>
                                              <a:dgm id="{610AF6EA-CC08-489F-86B5-D6469BE52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graphicEl>
                                              <a:dgm id="{610AF6EA-CC08-489F-86B5-D6469BE5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graphicEl>
                                              <a:dgm id="{610AF6EA-CC08-489F-86B5-D6469BE5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graphicEl>
                                              <a:dgm id="{610AF6EA-CC08-489F-86B5-D6469BE5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AF6EA-CC08-489F-86B5-D6469BE5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AF6EA-CC08-489F-86B5-D6469BE5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CD1CE-CD6C-4320-8D4A-939819ED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">
                                            <p:graphicEl>
                                              <a:dgm id="{726CD1CE-CD6C-4320-8D4A-939819ED7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>
                                            <p:graphicEl>
                                              <a:dgm id="{726CD1CE-CD6C-4320-8D4A-939819ED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>
                                            <p:graphicEl>
                                              <a:dgm id="{726CD1CE-CD6C-4320-8D4A-939819ED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>
                                            <p:graphicEl>
                                              <a:dgm id="{726CD1CE-CD6C-4320-8D4A-939819ED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CD1CE-CD6C-4320-8D4A-939819ED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CD1CE-CD6C-4320-8D4A-939819ED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80" y="159654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79" y="2665475"/>
            <a:ext cx="8258803" cy="3206804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يتعرف أهم أعمال ملوك الدولة الوسطى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يستخلص النتائج المترتبة على دخول الخكسوس مصر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أسباب سقوط الدولة الوسطى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يبدى اهتمامه بدراسة تاريخ أجداده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8409749"/>
              </p:ext>
            </p:extLst>
          </p:nvPr>
        </p:nvGraphicFramePr>
        <p:xfrm>
          <a:off x="-73731" y="2970885"/>
          <a:ext cx="9009595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710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أمراء الكفاح ضد الهكسوس ( حرب التحرير )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4" y="1596540"/>
            <a:ext cx="1381447" cy="108011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59969226"/>
              </p:ext>
            </p:extLst>
          </p:nvPr>
        </p:nvGraphicFramePr>
        <p:xfrm>
          <a:off x="143555" y="2970884"/>
          <a:ext cx="8863992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973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سقنن رع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4" y="1596540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6751815"/>
              </p:ext>
            </p:extLst>
          </p:nvPr>
        </p:nvGraphicFramePr>
        <p:xfrm>
          <a:off x="3503065" y="2970884"/>
          <a:ext cx="5432799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الملك سقنن رع تاعا الثاني حاكم جنوب مصر أثناء احتلال الهكسوس - صحيفة نبض  العر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042204"/>
            <a:ext cx="2748690" cy="2830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183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 كامس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4" y="1596540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5995743"/>
              </p:ext>
            </p:extLst>
          </p:nvPr>
        </p:nvGraphicFramePr>
        <p:xfrm>
          <a:off x="3503065" y="2970884"/>
          <a:ext cx="5432799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698" name="Picture 2" descr="كامس – قصة حياة كامس آخر فراعنة الأسرة السابعة عشر - نجومي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443" y="2943997"/>
            <a:ext cx="3738987" cy="2876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466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61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ثالثا : احمس 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8070206"/>
              </p:ext>
            </p:extLst>
          </p:nvPr>
        </p:nvGraphicFramePr>
        <p:xfrm>
          <a:off x="2892245" y="1749245"/>
          <a:ext cx="6413609" cy="503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الفراعنة المحاربون.. الملك أحمس الأول صانع مجد مصر العسكرى وطارد الهكسوس -  اليوم الساب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818180"/>
            <a:ext cx="2933366" cy="2901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15" y="1209189"/>
            <a:ext cx="1381447" cy="10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6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7F62FAD4-B144-491D-B12F-8F601EA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495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دور إياح حتب فى الكفاح ضد الهكسوس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46" y="1291130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8077913"/>
              </p:ext>
            </p:extLst>
          </p:nvPr>
        </p:nvGraphicFramePr>
        <p:xfrm>
          <a:off x="2586835" y="2371241"/>
          <a:ext cx="6719020" cy="441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6" name="Picture 2" descr="أعح حتب الثانية - ويكيبيديا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5" y="2818180"/>
            <a:ext cx="2057400" cy="3133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940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071EB-34CD-49F7-A83D-6C1A6525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">
                                            <p:graphicEl>
                                              <a:dgm id="{CFF071EB-34CD-49F7-A83D-6C1A65250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graphicEl>
                                              <a:dgm id="{CFF071EB-34CD-49F7-A83D-6C1A6525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graphicEl>
                                              <a:dgm id="{CFF071EB-34CD-49F7-A83D-6C1A6525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>
                                            <p:graphicEl>
                                              <a:dgm id="{CFF071EB-34CD-49F7-A83D-6C1A6525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071EB-34CD-49F7-A83D-6C1A6525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071EB-34CD-49F7-A83D-6C1A6525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24" y="83301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عصر الدولة الوسطى ( الأسرتان 11- 12)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90" y="1443835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1271049"/>
              </p:ext>
            </p:extLst>
          </p:nvPr>
        </p:nvGraphicFramePr>
        <p:xfrm>
          <a:off x="296261" y="2523946"/>
          <a:ext cx="8704184" cy="411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890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D194AE2F-BCD3-4364-A57B-9DC77A298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B5F5C-56A6-4E2F-85E0-D6C676BA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B5F5C-56A6-4E2F-85E0-D6C676BA0F7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B5F5C-56A6-4E2F-85E0-D6C676BA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685B5F5C-56A6-4E2F-85E0-D6C676BA0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1108963"/>
              </p:ext>
            </p:extLst>
          </p:nvPr>
        </p:nvGraphicFramePr>
        <p:xfrm>
          <a:off x="-9150" y="2818180"/>
          <a:ext cx="9009595" cy="381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1596540"/>
            <a:ext cx="1381447" cy="1080111"/>
          </a:xfrm>
          <a:prstGeom prst="rect">
            <a:avLst/>
          </a:prstGeom>
        </p:spPr>
      </p:pic>
      <p:pic>
        <p:nvPicPr>
          <p:cNvPr id="2050" name="Picture 2" descr="بعد افتتاح قناة السويس الجديدة.. هل يعيد المصريون حفر &amp;quot;قناة سيزوستريس&amp;quot;؟ -  CNN Arab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529319"/>
            <a:ext cx="3817625" cy="2082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33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A7CCA-1101-4BD3-8A73-72DEAC337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A4A7CCA-1101-4BD3-8A73-72DEAC337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A4A7CCA-1101-4BD3-8A73-72DEAC337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A4A7CCA-1101-4BD3-8A73-72DEAC337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A4A7CCA-1101-4BD3-8A73-72DEAC337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847218"/>
              </p:ext>
            </p:extLst>
          </p:nvPr>
        </p:nvGraphicFramePr>
        <p:xfrm>
          <a:off x="-9150" y="3123590"/>
          <a:ext cx="9009595" cy="351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606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9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أشهر ملوك الدولة الوسطى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890773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7136169"/>
              </p:ext>
            </p:extLst>
          </p:nvPr>
        </p:nvGraphicFramePr>
        <p:xfrm>
          <a:off x="143555" y="2970884"/>
          <a:ext cx="8863992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412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FA5C-5875-43E4-996D-F2BD2BA31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778B-B4E1-4507-9493-AB7C3125F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119C6-D2C3-4F48-9B4A-3758E0A26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62341-88A5-449E-BC34-CD25529D6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12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الملك أمنمحات الأول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97" y="1596540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4257954"/>
              </p:ext>
            </p:extLst>
          </p:nvPr>
        </p:nvGraphicFramePr>
        <p:xfrm>
          <a:off x="3808475" y="2512770"/>
          <a:ext cx="5191969" cy="43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الفراعنة المحاربون.. الملك أمنمحات الأول أعاد مصر للمجد والثراء والرخاء -  اليوم الساب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123590"/>
            <a:ext cx="3359510" cy="2748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6716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1D9BC97C-3520-4850-A5C0-217D3ED19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5D6D69-3AE1-44B1-9C26-389970B01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5D6D69-3AE1-44B1-9C26-389970B013C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5D6D69-3AE1-44B1-9C26-389970B01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935D6D69-3AE1-44B1-9C26-389970B01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54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443835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1058969"/>
              </p:ext>
            </p:extLst>
          </p:nvPr>
        </p:nvGraphicFramePr>
        <p:xfrm>
          <a:off x="-9150" y="3123590"/>
          <a:ext cx="9009595" cy="351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14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6458D5FF-9923-4A45-8D62-8A0488538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947C30B3-96FC-4F10-87AD-D7A506CB8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807</Words>
  <Application>Microsoft Office PowerPoint</Application>
  <PresentationFormat>On-screen Show (4:3)</PresentationFormat>
  <Paragraphs>103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الصف الأول الإعدادى</vt:lpstr>
      <vt:lpstr>الدرس الثالث</vt:lpstr>
      <vt:lpstr>أهداف الدرس </vt:lpstr>
      <vt:lpstr>عصر الدولة الوسطى ( الأسرتان 11- 12) :</vt:lpstr>
      <vt:lpstr>PowerPoint Presentation</vt:lpstr>
      <vt:lpstr>PowerPoint Presentation</vt:lpstr>
      <vt:lpstr>أشهر ملوك الدولة الوسطى :</vt:lpstr>
      <vt:lpstr>أولا : الملك أمنمحات الأول :</vt:lpstr>
      <vt:lpstr>أهم أعماله :</vt:lpstr>
      <vt:lpstr>PowerPoint Presentation</vt:lpstr>
      <vt:lpstr>ثانيا : الملك سنوسرت الثالث :</vt:lpstr>
      <vt:lpstr>أهم أعماله :</vt:lpstr>
      <vt:lpstr>PowerPoint Presentation</vt:lpstr>
      <vt:lpstr>PowerPoint Presentation</vt:lpstr>
      <vt:lpstr>PowerPoint Presentation</vt:lpstr>
      <vt:lpstr>ثالثا : الملك امنمحات الثالث ( من ملوك الأسرة الثانية عشر ) :</vt:lpstr>
      <vt:lpstr>أهم أعماله :</vt:lpstr>
      <vt:lpstr>PowerPoint Presentation</vt:lpstr>
      <vt:lpstr>PowerPoint Presentation</vt:lpstr>
      <vt:lpstr>عصر الاضمحلال الثانى : الأسرات 13:17 :</vt:lpstr>
      <vt:lpstr>انهيار وسقوط الدولة الوسطى :</vt:lpstr>
      <vt:lpstr>غزو الهكسوس لمصر :</vt:lpstr>
      <vt:lpstr>PowerPoint Presentation</vt:lpstr>
      <vt:lpstr>PowerPoint Presentation</vt:lpstr>
      <vt:lpstr>استطاع الهكسوس غزو مص واحتلالها :</vt:lpstr>
      <vt:lpstr>PowerPoint Presentation</vt:lpstr>
      <vt:lpstr>موقف الهكسوس من المصريين وحضاراتهم :</vt:lpstr>
      <vt:lpstr>PowerPoint Presentation</vt:lpstr>
      <vt:lpstr>تأثير الهكسوس بالمصريين وبالحضارة المصرية القديمة :</vt:lpstr>
      <vt:lpstr>PowerPoint Presentation</vt:lpstr>
      <vt:lpstr>أمراء الكفاح ضد الهكسوس ( حرب التحرير ) :</vt:lpstr>
      <vt:lpstr>أولا : سقنن رع :</vt:lpstr>
      <vt:lpstr>ثانيا : كامس :</vt:lpstr>
      <vt:lpstr>ثالثا : احمس : </vt:lpstr>
      <vt:lpstr>دور إياح حتب فى الكفاح ضد الهكسوس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197</cp:revision>
  <dcterms:created xsi:type="dcterms:W3CDTF">2013-08-21T19:17:07Z</dcterms:created>
  <dcterms:modified xsi:type="dcterms:W3CDTF">2023-10-04T08:04:39Z</dcterms:modified>
</cp:coreProperties>
</file>