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937EB-31B2-2432-98DF-A0D5DE1DCF7E}"/>
              </a:ext>
            </a:extLst>
          </p:cNvPr>
          <p:cNvSpPr txBox="1"/>
          <p:nvPr userDrawn="1"/>
        </p:nvSpPr>
        <p:spPr>
          <a:xfrm rot="20831012">
            <a:off x="-100560" y="115265"/>
            <a:ext cx="27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Frau Somaia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Elgohary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C878C-0238-5603-7D62-579F555862EC}"/>
              </a:ext>
            </a:extLst>
          </p:cNvPr>
          <p:cNvSpPr txBox="1"/>
          <p:nvPr userDrawn="1"/>
        </p:nvSpPr>
        <p:spPr>
          <a:xfrm rot="20323974">
            <a:off x="-132354" y="233188"/>
            <a:ext cx="310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Frau Somaia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Elgohary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1E7D-C758-4D55-85EE-28E1246F53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tenor.com/view/hallo-pinguin-hoi-gif-10131450" TargetMode="Externa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youtube.com/watch?v=U_bsAKAbYD8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www.pinterest.de/dnowak0176/abschied-tsch%C3%BCss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D052-591E-87FA-549F-E7DD30A8E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Begrüßungen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0A862-7461-4E8E-5B68-BD42845F9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713517" y="522885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C210-D664-589F-902A-D079801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Hallo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FE569-DFAE-EEC2-2B97-71E77E25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2487" y="803185"/>
            <a:ext cx="5248621" cy="5248621"/>
          </a:xfrm>
          <a:prstGeom prst="rect">
            <a:avLst/>
          </a:prstGeom>
        </p:spPr>
      </p:pic>
      <p:pic>
        <p:nvPicPr>
          <p:cNvPr id="3" name="Hallo">
            <a:hlinkClick r:id="" action="ppaction://media"/>
            <a:extLst>
              <a:ext uri="{FF2B5EF4-FFF2-40B4-BE49-F238E27FC236}">
                <a16:creationId xmlns:a16="http://schemas.microsoft.com/office/drawing/2014/main" id="{527CDB67-1D21-DE87-FC6B-CF165510C5A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631" y="574700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127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"/>
    </mc:Choice>
    <mc:Fallback xmlns="">
      <p:transition spd="slow" advTm="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D451-37D9-597A-B7D8-7F18510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Guten Morgen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A8CDF-3D44-A045-C96E-58668127A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-477" t="1281" r="477" b="13191"/>
          <a:stretch/>
        </p:blipFill>
        <p:spPr>
          <a:xfrm>
            <a:off x="5118100" y="989351"/>
            <a:ext cx="6574228" cy="4512039"/>
          </a:xfrm>
        </p:spPr>
      </p:pic>
      <p:pic>
        <p:nvPicPr>
          <p:cNvPr id="3" name="Guten Morgen!">
            <a:hlinkClick r:id="" action="ppaction://media"/>
            <a:extLst>
              <a:ext uri="{FF2B5EF4-FFF2-40B4-BE49-F238E27FC236}">
                <a16:creationId xmlns:a16="http://schemas.microsoft.com/office/drawing/2014/main" id="{E76537C5-C2EA-02A3-DA67-A2D4F1EBA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631" y="5657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"/>
    </mc:Choice>
    <mc:Fallback xmlns="">
      <p:transition spd="slow" advTm="2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A067-BAE6-1E4C-CA69-1FD3FBAF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Tschüss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0D4C9-0214-9FEA-EAAD-C620651C5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66086" y="948346"/>
            <a:ext cx="5141626" cy="4961307"/>
          </a:xfrm>
        </p:spPr>
      </p:pic>
      <p:pic>
        <p:nvPicPr>
          <p:cNvPr id="3" name="Tschüss">
            <a:hlinkClick r:id="" action="ppaction://media"/>
            <a:extLst>
              <a:ext uri="{FF2B5EF4-FFF2-40B4-BE49-F238E27FC236}">
                <a16:creationId xmlns:a16="http://schemas.microsoft.com/office/drawing/2014/main" id="{56DF62BE-D0E7-2001-5161-9C7AC94D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3992" y="5604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"/>
    </mc:Choice>
    <mc:Fallback xmlns="">
      <p:transition spd="slow" advTm="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66F1-2CBE-D434-81D9-6D7284F2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Übungen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EEE7-802D-7A98-FD56-60BFA66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616" y="804689"/>
            <a:ext cx="6281873" cy="5248622"/>
          </a:xfrm>
        </p:spPr>
        <p:txBody>
          <a:bodyPr>
            <a:normAutofit fontScale="92500" lnSpcReduction="20000"/>
          </a:bodyPr>
          <a:lstStyle/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u="sng" dirty="0">
                <a:solidFill>
                  <a:schemeClr val="accent5"/>
                </a:solidFill>
              </a:rPr>
              <a:t>Wähle aus !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Tschüss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Guten Morgen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Hallo</a:t>
            </a:r>
          </a:p>
          <a:p>
            <a:endParaRPr lang="de-DE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en-US" b="1" u="sng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388CA-F585-9932-C553-CE6126955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6"/>
          <a:stretch/>
        </p:blipFill>
        <p:spPr>
          <a:xfrm>
            <a:off x="7030384" y="1435448"/>
            <a:ext cx="4678407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6BEDC-671A-2269-39B1-062413D1C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4"/>
          <a:stretch/>
        </p:blipFill>
        <p:spPr>
          <a:xfrm>
            <a:off x="7125116" y="3022175"/>
            <a:ext cx="4583675" cy="8136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FC335E9-9E8D-63F9-DAF0-529F6DA26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73212" b="15410"/>
          <a:stretch/>
        </p:blipFill>
        <p:spPr bwMode="auto">
          <a:xfrm>
            <a:off x="7570080" y="4309232"/>
            <a:ext cx="4181567" cy="6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944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32</TotalTime>
  <Words>14</Words>
  <Application>Microsoft Office PowerPoint</Application>
  <PresentationFormat>Widescreen</PresentationFormat>
  <Paragraphs>22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Die Begrüßungen</vt:lpstr>
      <vt:lpstr>Hallo</vt:lpstr>
      <vt:lpstr>Guten Morgen</vt:lpstr>
      <vt:lpstr>Tschüss</vt:lpstr>
      <vt:lpstr>Übungen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Begrüßungen</dc:title>
  <dc:creator>Somya Yasser Elgohary</dc:creator>
  <cp:lastModifiedBy>Somaia</cp:lastModifiedBy>
  <cp:revision>11</cp:revision>
  <dcterms:created xsi:type="dcterms:W3CDTF">2022-09-28T07:10:29Z</dcterms:created>
  <dcterms:modified xsi:type="dcterms:W3CDTF">2023-04-03T11:49:12Z</dcterms:modified>
</cp:coreProperties>
</file>