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3"/>
  </p:notesMasterIdLst>
  <p:handoutMasterIdLst>
    <p:handoutMasterId r:id="rId24"/>
  </p:handoutMasterIdLst>
  <p:sldIdLst>
    <p:sldId id="258" r:id="rId2"/>
    <p:sldId id="264" r:id="rId3"/>
    <p:sldId id="278" r:id="rId4"/>
    <p:sldId id="279" r:id="rId5"/>
    <p:sldId id="280" r:id="rId6"/>
    <p:sldId id="317" r:id="rId7"/>
    <p:sldId id="281" r:id="rId8"/>
    <p:sldId id="308" r:id="rId9"/>
    <p:sldId id="296" r:id="rId10"/>
    <p:sldId id="306" r:id="rId11"/>
    <p:sldId id="299" r:id="rId12"/>
    <p:sldId id="312" r:id="rId13"/>
    <p:sldId id="315" r:id="rId14"/>
    <p:sldId id="316" r:id="rId15"/>
    <p:sldId id="292" r:id="rId16"/>
    <p:sldId id="293" r:id="rId17"/>
    <p:sldId id="304" r:id="rId18"/>
    <p:sldId id="318" r:id="rId19"/>
    <p:sldId id="319" r:id="rId20"/>
    <p:sldId id="295" r:id="rId21"/>
    <p:sldId id="267" r:id="rId22"/>
  </p:sldIdLst>
  <p:sldSz cx="9144000" cy="6858000" type="screen4x3"/>
  <p:notesSz cx="6858000" cy="9144000"/>
  <p:embeddedFontLst>
    <p:embeddedFont>
      <p:font typeface="Twinkl" charset="0"/>
      <p:regular r:id="rId25"/>
      <p:bold r:id="rId26"/>
    </p:embeddedFont>
    <p:embeddedFont>
      <p:font typeface="Calibri"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36E"/>
    <a:srgbClr val="FDD182"/>
    <a:srgbClr val="9DDCF9"/>
    <a:srgbClr val="C19F7E"/>
    <a:srgbClr val="8C7259"/>
    <a:srgbClr val="FFE864"/>
    <a:srgbClr val="555756"/>
    <a:srgbClr val="CAA9CA"/>
    <a:srgbClr val="FFCC66"/>
    <a:srgbClr val="47B1E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showGuides="1">
      <p:cViewPr varScale="1">
        <p:scale>
          <a:sx n="73" d="100"/>
          <a:sy n="73" d="100"/>
        </p:scale>
        <p:origin x="-1320" y="-102"/>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pPr/>
              <a:t>01/02/2024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pPr/>
              <a:t>‹#›</a:t>
            </a:fld>
            <a:endParaRPr lang="en-GB"/>
          </a:p>
        </p:txBody>
      </p:sp>
    </p:spTree>
    <p:extLst>
      <p:ext uri="{BB962C8B-B14F-4D97-AF65-F5344CB8AC3E}">
        <p14:creationId xmlns:p14="http://schemas.microsoft.com/office/powerpoint/2010/main" xmlns=""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pPr/>
              <a:t>01/02/2024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pPr/>
              <a:t>‹#›</a:t>
            </a:fld>
            <a:endParaRPr lang="en-GB"/>
          </a:p>
        </p:txBody>
      </p:sp>
    </p:spTree>
    <p:extLst>
      <p:ext uri="{BB962C8B-B14F-4D97-AF65-F5344CB8AC3E}">
        <p14:creationId xmlns:p14="http://schemas.microsoft.com/office/powerpoint/2010/main" xmlns=""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s://www.twinkl.co.uk/resources/early-years-numbers-number-system/all-about-numbers-numbers-the-number-system-number-mathematics-eyfs-early-years/number-15-all-about-numbers-numbers-the-number-system-number-mathematics-eyfs-early-years"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resources/early-years-numbers-number-system/all-about-numbers-numbers-the-number-system-number-mathematics-eyfs-early-years/number-15-all-about-numbers-numbers-the-number-system-number-mathematics-eyfs-early-years"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hyperlink" Target="https://www.twinkl.co.uk/resources/early-years-numbers-number-system/all-about-numbers-numbers-the-number-system-number-mathematics-eyfs-early-years/number-15-all-about-numbers-numbers-the-number-system-number-mathematics-eyfs-early-year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xmlns="" id="{21B293E7-8704-40F1-82A6-62754E721E92}"/>
              </a:ext>
            </a:extLst>
          </p:cNvPr>
          <p:cNvSpPr/>
          <p:nvPr userDrawn="1"/>
        </p:nvSpPr>
        <p:spPr>
          <a:xfrm>
            <a:off x="8262257" y="6019800"/>
            <a:ext cx="88174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hlinkClick r:id="rId4"/>
            <a:extLst>
              <a:ext uri="{FF2B5EF4-FFF2-40B4-BE49-F238E27FC236}">
                <a16:creationId xmlns:a16="http://schemas.microsoft.com/office/drawing/2014/main" xmlns="" id="{088A1A2B-E529-4381-A304-1E9C2577E582}"/>
              </a:ext>
            </a:extLst>
          </p:cNvPr>
          <p:cNvSpPr/>
          <p:nvPr userDrawn="1"/>
        </p:nvSpPr>
        <p:spPr>
          <a:xfrm>
            <a:off x="97971" y="5889171"/>
            <a:ext cx="1143000" cy="947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a:hlinkClick r:id="rId3"/>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xmlns=""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xmlns=""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xmlns="" id="{674B8E0C-A87A-4786-8909-1B330019C294}"/>
              </a:ext>
            </a:extLst>
          </p:cNvPr>
          <p:cNvSpPr/>
          <p:nvPr userDrawn="1"/>
        </p:nvSpPr>
        <p:spPr>
          <a:xfrm>
            <a:off x="8262257" y="6019800"/>
            <a:ext cx="881743"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hlinkClick r:id="rId4"/>
            <a:extLst>
              <a:ext uri="{FF2B5EF4-FFF2-40B4-BE49-F238E27FC236}">
                <a16:creationId xmlns:a16="http://schemas.microsoft.com/office/drawing/2014/main" xmlns="" id="{3005E5CF-C6B0-483F-9CE8-F9A1E29BBED8}"/>
              </a:ext>
            </a:extLst>
          </p:cNvPr>
          <p:cNvSpPr/>
          <p:nvPr userDrawn="1"/>
        </p:nvSpPr>
        <p:spPr>
          <a:xfrm>
            <a:off x="97971" y="5889171"/>
            <a:ext cx="1143000" cy="947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xmlns=""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4.tiff"/></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28.png"/><Relationship Id="rId4" Type="http://schemas.openxmlformats.org/officeDocument/2006/relationships/image" Target="../media/image31.tif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0.tiff"/><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1.tiff"/></Relationships>
</file>

<file path=ppt/slides/_rels/slide14.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20.tiff"/><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20.tiff"/><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11.tiff"/><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7.tiff"/><Relationship Id="rId5" Type="http://schemas.openxmlformats.org/officeDocument/2006/relationships/image" Target="../media/image46.png"/><Relationship Id="rId4" Type="http://schemas.openxmlformats.org/officeDocument/2006/relationships/image" Target="../media/image20.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tiff"/></Relationships>
</file>

<file path=ppt/slides/_rels/slide5.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tiff"/></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tiff"/><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eleven">
            <a:extLst>
              <a:ext uri="{FF2B5EF4-FFF2-40B4-BE49-F238E27FC236}">
                <a16:creationId xmlns:a16="http://schemas.microsoft.com/office/drawing/2014/main" xmlns="" id="{9B0D11DA-46A3-4CF5-A41E-FF35DF056802}"/>
              </a:ext>
            </a:extLst>
          </p:cNvPr>
          <p:cNvGrpSpPr/>
          <p:nvPr/>
        </p:nvGrpSpPr>
        <p:grpSpPr>
          <a:xfrm>
            <a:off x="3452037" y="662998"/>
            <a:ext cx="1863502" cy="2301836"/>
            <a:chOff x="1254183" y="2049359"/>
            <a:chExt cx="1853575" cy="2108221"/>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799723" y="2049359"/>
              <a:ext cx="1308035" cy="2108221"/>
            </a:xfrm>
            <a:prstGeom prst="rect">
              <a:avLst/>
            </a:prstGeom>
          </p:spPr>
        </p:pic>
        <p:pic>
          <p:nvPicPr>
            <p:cNvPr id="7" name="Eyes One">
              <a:extLst>
                <a:ext uri="{FF2B5EF4-FFF2-40B4-BE49-F238E27FC236}">
                  <a16:creationId xmlns:a16="http://schemas.microsoft.com/office/drawing/2014/main" xmlns=""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29" name="Speech Bubble: Rectangle with Corners Rounded 28">
            <a:extLst>
              <a:ext uri="{FF2B5EF4-FFF2-40B4-BE49-F238E27FC236}">
                <a16:creationId xmlns:a16="http://schemas.microsoft.com/office/drawing/2014/main" xmlns="" id="{25B48995-DDD5-47C5-9E00-F4DBF1AF15C4}"/>
              </a:ext>
            </a:extLst>
          </p:cNvPr>
          <p:cNvSpPr/>
          <p:nvPr/>
        </p:nvSpPr>
        <p:spPr>
          <a:xfrm>
            <a:off x="1705244" y="2024371"/>
            <a:ext cx="1520880" cy="547897"/>
          </a:xfrm>
          <a:prstGeom prst="wedgeRoundRectCallout">
            <a:avLst>
              <a:gd name="adj1" fmla="val 51337"/>
              <a:gd name="adj2" fmla="val 64531"/>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am one 10.</a:t>
            </a:r>
          </a:p>
        </p:txBody>
      </p:sp>
      <p:sp>
        <p:nvSpPr>
          <p:cNvPr id="48" name="Speech Bubble: Rectangle with Corners Rounded 47">
            <a:extLst>
              <a:ext uri="{FF2B5EF4-FFF2-40B4-BE49-F238E27FC236}">
                <a16:creationId xmlns:a16="http://schemas.microsoft.com/office/drawing/2014/main" xmlns="" id="{755F7643-167C-49AC-A176-DC25AB0E491F}"/>
              </a:ext>
            </a:extLst>
          </p:cNvPr>
          <p:cNvSpPr/>
          <p:nvPr/>
        </p:nvSpPr>
        <p:spPr>
          <a:xfrm>
            <a:off x="5522024" y="1456281"/>
            <a:ext cx="1032143" cy="547897"/>
          </a:xfrm>
          <a:prstGeom prst="wedgeRoundRectCallout">
            <a:avLst>
              <a:gd name="adj1" fmla="val -67097"/>
              <a:gd name="adj2" fmla="val -15439"/>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am 5.</a:t>
            </a:r>
          </a:p>
        </p:txBody>
      </p:sp>
      <p:sp>
        <p:nvSpPr>
          <p:cNvPr id="49" name="Speech Bubble: Rectangle with Corners Rounded 48">
            <a:extLst>
              <a:ext uri="{FF2B5EF4-FFF2-40B4-BE49-F238E27FC236}">
                <a16:creationId xmlns:a16="http://schemas.microsoft.com/office/drawing/2014/main" xmlns="" id="{D929AFC5-7537-4DAB-AEE9-BEEE65283501}"/>
              </a:ext>
            </a:extLst>
          </p:cNvPr>
          <p:cNvSpPr/>
          <p:nvPr/>
        </p:nvSpPr>
        <p:spPr>
          <a:xfrm>
            <a:off x="1974941" y="501589"/>
            <a:ext cx="1520880" cy="547897"/>
          </a:xfrm>
          <a:prstGeom prst="wedgeRoundRectCallout">
            <a:avLst>
              <a:gd name="adj1" fmla="val 67829"/>
              <a:gd name="adj2" fmla="val 25705"/>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We make 15.</a:t>
            </a:r>
          </a:p>
        </p:txBody>
      </p:sp>
      <p:grpSp>
        <p:nvGrpSpPr>
          <p:cNvPr id="50" name="Group 49">
            <a:extLst>
              <a:ext uri="{FF2B5EF4-FFF2-40B4-BE49-F238E27FC236}">
                <a16:creationId xmlns:a16="http://schemas.microsoft.com/office/drawing/2014/main" xmlns="" id="{CBE70E91-ED49-4FEF-858D-FEC1386BB39F}"/>
              </a:ext>
            </a:extLst>
          </p:cNvPr>
          <p:cNvGrpSpPr/>
          <p:nvPr/>
        </p:nvGrpSpPr>
        <p:grpSpPr>
          <a:xfrm>
            <a:off x="4193261" y="2969941"/>
            <a:ext cx="1221948" cy="3140615"/>
            <a:chOff x="2073171" y="3492623"/>
            <a:chExt cx="1043338" cy="2681557"/>
          </a:xfrm>
        </p:grpSpPr>
        <p:pic>
          <p:nvPicPr>
            <p:cNvPr id="51" name="Picture 50">
              <a:extLst>
                <a:ext uri="{FF2B5EF4-FFF2-40B4-BE49-F238E27FC236}">
                  <a16:creationId xmlns:a16="http://schemas.microsoft.com/office/drawing/2014/main" xmlns="" id="{2B357162-3C3A-48D4-8CE6-E67DC010BDE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1740" r="18867" b="23617"/>
            <a:stretch/>
          </p:blipFill>
          <p:spPr>
            <a:xfrm rot="5400000">
              <a:off x="1254061" y="4311733"/>
              <a:ext cx="2681557" cy="1043338"/>
            </a:xfrm>
            <a:prstGeom prst="rect">
              <a:avLst/>
            </a:prstGeom>
          </p:spPr>
        </p:pic>
        <p:pic>
          <p:nvPicPr>
            <p:cNvPr id="52" name="Picture 51">
              <a:extLst>
                <a:ext uri="{FF2B5EF4-FFF2-40B4-BE49-F238E27FC236}">
                  <a16:creationId xmlns:a16="http://schemas.microsoft.com/office/drawing/2014/main" xmlns="" id="{298F4CCD-A7F3-4AF6-BADE-1604384D3F3D}"/>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155645" y="4760144"/>
              <a:ext cx="463763" cy="177948"/>
            </a:xfrm>
            <a:prstGeom prst="rect">
              <a:avLst/>
            </a:prstGeom>
          </p:spPr>
        </p:pic>
        <p:pic>
          <p:nvPicPr>
            <p:cNvPr id="53" name="Picture 52">
              <a:extLst>
                <a:ext uri="{FF2B5EF4-FFF2-40B4-BE49-F238E27FC236}">
                  <a16:creationId xmlns:a16="http://schemas.microsoft.com/office/drawing/2014/main" xmlns="" id="{192F7F59-F621-4B5D-BCD9-EE14991D70CF}"/>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147968" y="5245736"/>
              <a:ext cx="463763" cy="177948"/>
            </a:xfrm>
            <a:prstGeom prst="rect">
              <a:avLst/>
            </a:prstGeom>
          </p:spPr>
        </p:pic>
        <p:pic>
          <p:nvPicPr>
            <p:cNvPr id="54" name="Picture 53">
              <a:extLst>
                <a:ext uri="{FF2B5EF4-FFF2-40B4-BE49-F238E27FC236}">
                  <a16:creationId xmlns:a16="http://schemas.microsoft.com/office/drawing/2014/main" xmlns="" id="{709E8971-5D6E-44CE-9F37-36F66D80D599}"/>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526826" y="5245736"/>
              <a:ext cx="463763" cy="177948"/>
            </a:xfrm>
            <a:prstGeom prst="rect">
              <a:avLst/>
            </a:prstGeom>
          </p:spPr>
        </p:pic>
        <p:pic>
          <p:nvPicPr>
            <p:cNvPr id="55" name="Picture 54">
              <a:extLst>
                <a:ext uri="{FF2B5EF4-FFF2-40B4-BE49-F238E27FC236}">
                  <a16:creationId xmlns:a16="http://schemas.microsoft.com/office/drawing/2014/main" xmlns="" id="{0BC56000-83BC-47AD-B66A-8E5A92F13230}"/>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155646" y="5731327"/>
              <a:ext cx="463763" cy="177948"/>
            </a:xfrm>
            <a:prstGeom prst="rect">
              <a:avLst/>
            </a:prstGeom>
          </p:spPr>
        </p:pic>
        <p:pic>
          <p:nvPicPr>
            <p:cNvPr id="56" name="Picture 55">
              <a:extLst>
                <a:ext uri="{FF2B5EF4-FFF2-40B4-BE49-F238E27FC236}">
                  <a16:creationId xmlns:a16="http://schemas.microsoft.com/office/drawing/2014/main" xmlns="" id="{E1C6FDC9-3FC4-456F-8BC8-2130931C0445}"/>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534504" y="5731327"/>
              <a:ext cx="463763" cy="177948"/>
            </a:xfrm>
            <a:prstGeom prst="rect">
              <a:avLst/>
            </a:prstGeom>
          </p:spPr>
        </p:pic>
      </p:grpSp>
      <p:grpSp>
        <p:nvGrpSpPr>
          <p:cNvPr id="57" name="Group 56">
            <a:extLst>
              <a:ext uri="{FF2B5EF4-FFF2-40B4-BE49-F238E27FC236}">
                <a16:creationId xmlns:a16="http://schemas.microsoft.com/office/drawing/2014/main" xmlns="" id="{380695BF-8E02-406C-819B-9AA3B00469CF}"/>
              </a:ext>
            </a:extLst>
          </p:cNvPr>
          <p:cNvGrpSpPr/>
          <p:nvPr/>
        </p:nvGrpSpPr>
        <p:grpSpPr>
          <a:xfrm>
            <a:off x="2781300" y="2964834"/>
            <a:ext cx="1221948" cy="3140615"/>
            <a:chOff x="2073171" y="3492623"/>
            <a:chExt cx="1043338" cy="2681557"/>
          </a:xfrm>
        </p:grpSpPr>
        <p:pic>
          <p:nvPicPr>
            <p:cNvPr id="59" name="Picture 58">
              <a:extLst>
                <a:ext uri="{FF2B5EF4-FFF2-40B4-BE49-F238E27FC236}">
                  <a16:creationId xmlns:a16="http://schemas.microsoft.com/office/drawing/2014/main" xmlns="" id="{C56128F0-39D9-4931-B5A7-BC3B155337BD}"/>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1740" r="18867" b="23617"/>
            <a:stretch/>
          </p:blipFill>
          <p:spPr>
            <a:xfrm rot="5400000">
              <a:off x="1254061" y="4311733"/>
              <a:ext cx="2681557" cy="1043338"/>
            </a:xfrm>
            <a:prstGeom prst="rect">
              <a:avLst/>
            </a:prstGeom>
          </p:spPr>
        </p:pic>
        <p:pic>
          <p:nvPicPr>
            <p:cNvPr id="61" name="Picture 60">
              <a:extLst>
                <a:ext uri="{FF2B5EF4-FFF2-40B4-BE49-F238E27FC236}">
                  <a16:creationId xmlns:a16="http://schemas.microsoft.com/office/drawing/2014/main" xmlns="" id="{75EE2DD7-1109-4600-B4C0-5907B8EF43D7}"/>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155645" y="3788295"/>
              <a:ext cx="463763" cy="177948"/>
            </a:xfrm>
            <a:prstGeom prst="rect">
              <a:avLst/>
            </a:prstGeom>
          </p:spPr>
        </p:pic>
        <p:pic>
          <p:nvPicPr>
            <p:cNvPr id="62" name="Picture 61">
              <a:extLst>
                <a:ext uri="{FF2B5EF4-FFF2-40B4-BE49-F238E27FC236}">
                  <a16:creationId xmlns:a16="http://schemas.microsoft.com/office/drawing/2014/main" xmlns="" id="{FBEB3E97-D636-49E0-90C1-CAA7E7E76A6C}"/>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534503" y="3788295"/>
              <a:ext cx="463763" cy="177948"/>
            </a:xfrm>
            <a:prstGeom prst="rect">
              <a:avLst/>
            </a:prstGeom>
          </p:spPr>
        </p:pic>
        <p:pic>
          <p:nvPicPr>
            <p:cNvPr id="63" name="Picture 62">
              <a:extLst>
                <a:ext uri="{FF2B5EF4-FFF2-40B4-BE49-F238E27FC236}">
                  <a16:creationId xmlns:a16="http://schemas.microsoft.com/office/drawing/2014/main" xmlns="" id="{6F3BB714-A877-46A6-B54A-6C4C3F299768}"/>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161487" y="4273888"/>
              <a:ext cx="463763" cy="177948"/>
            </a:xfrm>
            <a:prstGeom prst="rect">
              <a:avLst/>
            </a:prstGeom>
          </p:spPr>
        </p:pic>
        <p:pic>
          <p:nvPicPr>
            <p:cNvPr id="64" name="Picture 63">
              <a:extLst>
                <a:ext uri="{FF2B5EF4-FFF2-40B4-BE49-F238E27FC236}">
                  <a16:creationId xmlns:a16="http://schemas.microsoft.com/office/drawing/2014/main" xmlns="" id="{3F29D12D-2757-4EA3-B9B6-EAA56A58828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540345" y="4273888"/>
              <a:ext cx="463763" cy="177948"/>
            </a:xfrm>
            <a:prstGeom prst="rect">
              <a:avLst/>
            </a:prstGeom>
          </p:spPr>
        </p:pic>
        <p:pic>
          <p:nvPicPr>
            <p:cNvPr id="65" name="Picture 64">
              <a:extLst>
                <a:ext uri="{FF2B5EF4-FFF2-40B4-BE49-F238E27FC236}">
                  <a16:creationId xmlns:a16="http://schemas.microsoft.com/office/drawing/2014/main" xmlns="" id="{290DEEF1-C404-4217-BE0B-F0D57CCBE321}"/>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155645" y="4760144"/>
              <a:ext cx="463763" cy="177948"/>
            </a:xfrm>
            <a:prstGeom prst="rect">
              <a:avLst/>
            </a:prstGeom>
          </p:spPr>
        </p:pic>
        <p:pic>
          <p:nvPicPr>
            <p:cNvPr id="66" name="Picture 65">
              <a:extLst>
                <a:ext uri="{FF2B5EF4-FFF2-40B4-BE49-F238E27FC236}">
                  <a16:creationId xmlns:a16="http://schemas.microsoft.com/office/drawing/2014/main" xmlns="" id="{2FB0F7AF-24A5-49EB-A808-B78AA7540D81}"/>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534503" y="4760144"/>
              <a:ext cx="463763" cy="177948"/>
            </a:xfrm>
            <a:prstGeom prst="rect">
              <a:avLst/>
            </a:prstGeom>
          </p:spPr>
        </p:pic>
        <p:pic>
          <p:nvPicPr>
            <p:cNvPr id="67" name="Picture 66">
              <a:extLst>
                <a:ext uri="{FF2B5EF4-FFF2-40B4-BE49-F238E27FC236}">
                  <a16:creationId xmlns:a16="http://schemas.microsoft.com/office/drawing/2014/main" xmlns="" id="{8E60D0DE-1947-4076-BE1D-D0A0015D512F}"/>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147968" y="5245736"/>
              <a:ext cx="463763" cy="177948"/>
            </a:xfrm>
            <a:prstGeom prst="rect">
              <a:avLst/>
            </a:prstGeom>
          </p:spPr>
        </p:pic>
        <p:pic>
          <p:nvPicPr>
            <p:cNvPr id="68" name="Picture 67">
              <a:extLst>
                <a:ext uri="{FF2B5EF4-FFF2-40B4-BE49-F238E27FC236}">
                  <a16:creationId xmlns:a16="http://schemas.microsoft.com/office/drawing/2014/main" xmlns="" id="{AD00AB53-11E9-425B-BCE4-2A11380D74E8}"/>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526826" y="5245736"/>
              <a:ext cx="463763" cy="177948"/>
            </a:xfrm>
            <a:prstGeom prst="rect">
              <a:avLst/>
            </a:prstGeom>
          </p:spPr>
        </p:pic>
        <p:pic>
          <p:nvPicPr>
            <p:cNvPr id="69" name="Picture 68">
              <a:extLst>
                <a:ext uri="{FF2B5EF4-FFF2-40B4-BE49-F238E27FC236}">
                  <a16:creationId xmlns:a16="http://schemas.microsoft.com/office/drawing/2014/main" xmlns="" id="{9788E867-F4F3-4656-8B88-31EF71C5415F}"/>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155646" y="5731327"/>
              <a:ext cx="463763" cy="177948"/>
            </a:xfrm>
            <a:prstGeom prst="rect">
              <a:avLst/>
            </a:prstGeom>
          </p:spPr>
        </p:pic>
        <p:pic>
          <p:nvPicPr>
            <p:cNvPr id="70" name="Picture 69">
              <a:extLst>
                <a:ext uri="{FF2B5EF4-FFF2-40B4-BE49-F238E27FC236}">
                  <a16:creationId xmlns:a16="http://schemas.microsoft.com/office/drawing/2014/main" xmlns="" id="{39C3D214-CA42-4C09-8347-E237D953DB8B}"/>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534504" y="5731327"/>
              <a:ext cx="463763" cy="177948"/>
            </a:xfrm>
            <a:prstGeom prst="rect">
              <a:avLst/>
            </a:prstGeom>
          </p:spPr>
        </p:pic>
      </p:grpSp>
    </p:spTree>
    <p:extLst>
      <p:ext uri="{BB962C8B-B14F-4D97-AF65-F5344CB8AC3E}">
        <p14:creationId xmlns:p14="http://schemas.microsoft.com/office/powerpoint/2010/main" xmlns="" val="132833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8"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A4F6B6C7-BF18-410C-B966-80FA3B58422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435" r="-2065"/>
          <a:stretch/>
        </p:blipFill>
        <p:spPr>
          <a:xfrm>
            <a:off x="1080112" y="2748780"/>
            <a:ext cx="519630" cy="472876"/>
          </a:xfrm>
          <a:prstGeom prst="rect">
            <a:avLst/>
          </a:prstGeom>
        </p:spPr>
      </p:pic>
      <p:pic>
        <p:nvPicPr>
          <p:cNvPr id="35" name="Picture 34">
            <a:extLst>
              <a:ext uri="{FF2B5EF4-FFF2-40B4-BE49-F238E27FC236}">
                <a16:creationId xmlns:a16="http://schemas.microsoft.com/office/drawing/2014/main" xmlns="" id="{A01432C4-E521-489B-B342-9A1BEDEF14D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649" r="-2219"/>
          <a:stretch/>
        </p:blipFill>
        <p:spPr>
          <a:xfrm>
            <a:off x="1623175" y="2748780"/>
            <a:ext cx="516487" cy="472876"/>
          </a:xfrm>
          <a:prstGeom prst="rect">
            <a:avLst/>
          </a:prstGeom>
        </p:spPr>
      </p:pic>
      <p:pic>
        <p:nvPicPr>
          <p:cNvPr id="36" name="Picture 35">
            <a:extLst>
              <a:ext uri="{FF2B5EF4-FFF2-40B4-BE49-F238E27FC236}">
                <a16:creationId xmlns:a16="http://schemas.microsoft.com/office/drawing/2014/main" xmlns="" id="{4435F1FC-B862-4A9D-BB64-C30D991E2CB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71" r="-1034"/>
          <a:stretch/>
        </p:blipFill>
        <p:spPr>
          <a:xfrm>
            <a:off x="4330875" y="2748780"/>
            <a:ext cx="513198" cy="472876"/>
          </a:xfrm>
          <a:prstGeom prst="rect">
            <a:avLst/>
          </a:prstGeom>
        </p:spPr>
      </p:pic>
      <p:pic>
        <p:nvPicPr>
          <p:cNvPr id="37" name="Picture 36">
            <a:extLst>
              <a:ext uri="{FF2B5EF4-FFF2-40B4-BE49-F238E27FC236}">
                <a16:creationId xmlns:a16="http://schemas.microsoft.com/office/drawing/2014/main" xmlns="" id="{FE742A56-F9C1-4EA2-97E0-46E4055EEDD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146" r="-2982"/>
          <a:stretch/>
        </p:blipFill>
        <p:spPr>
          <a:xfrm>
            <a:off x="3783648" y="2748780"/>
            <a:ext cx="527728" cy="472876"/>
          </a:xfrm>
          <a:prstGeom prst="rect">
            <a:avLst/>
          </a:prstGeom>
        </p:spPr>
      </p:pic>
      <p:pic>
        <p:nvPicPr>
          <p:cNvPr id="38" name="Picture 37">
            <a:extLst>
              <a:ext uri="{FF2B5EF4-FFF2-40B4-BE49-F238E27FC236}">
                <a16:creationId xmlns:a16="http://schemas.microsoft.com/office/drawing/2014/main" xmlns="" id="{1EC741D7-330A-4B10-B99E-ACDE9C2B2B2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797" r="-1718"/>
          <a:stretch/>
        </p:blipFill>
        <p:spPr>
          <a:xfrm>
            <a:off x="3249414" y="2748780"/>
            <a:ext cx="514735" cy="472876"/>
          </a:xfrm>
          <a:prstGeom prst="rect">
            <a:avLst/>
          </a:prstGeom>
        </p:spPr>
      </p:pic>
      <p:pic>
        <p:nvPicPr>
          <p:cNvPr id="40" name="Picture 39">
            <a:extLst>
              <a:ext uri="{FF2B5EF4-FFF2-40B4-BE49-F238E27FC236}">
                <a16:creationId xmlns:a16="http://schemas.microsoft.com/office/drawing/2014/main" xmlns="" id="{CBEA7C45-4495-4E78-8280-95B389BEDB6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629" r="-4499"/>
          <a:stretch/>
        </p:blipFill>
        <p:spPr>
          <a:xfrm>
            <a:off x="2702187" y="2748780"/>
            <a:ext cx="527728" cy="472876"/>
          </a:xfrm>
          <a:prstGeom prst="rect">
            <a:avLst/>
          </a:prstGeom>
        </p:spPr>
      </p:pic>
      <p:pic>
        <p:nvPicPr>
          <p:cNvPr id="43" name="Picture 42">
            <a:extLst>
              <a:ext uri="{FF2B5EF4-FFF2-40B4-BE49-F238E27FC236}">
                <a16:creationId xmlns:a16="http://schemas.microsoft.com/office/drawing/2014/main" xmlns="" id="{0C93596F-C0D6-425B-A66E-2773A4DEFEB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72" r="-1329"/>
          <a:stretch/>
        </p:blipFill>
        <p:spPr>
          <a:xfrm>
            <a:off x="2168021" y="2748780"/>
            <a:ext cx="514667" cy="472876"/>
          </a:xfrm>
          <a:prstGeom prst="rect">
            <a:avLst/>
          </a:prstGeom>
        </p:spPr>
      </p:pic>
      <p:pic>
        <p:nvPicPr>
          <p:cNvPr id="32" name="Picture 31">
            <a:extLst>
              <a:ext uri="{FF2B5EF4-FFF2-40B4-BE49-F238E27FC236}">
                <a16:creationId xmlns:a16="http://schemas.microsoft.com/office/drawing/2014/main" xmlns="" id="{7933B0CD-B744-4CE8-A7CA-34982B19675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435" r="-2065"/>
          <a:stretch/>
        </p:blipFill>
        <p:spPr>
          <a:xfrm>
            <a:off x="4863572" y="2748780"/>
            <a:ext cx="519630" cy="472876"/>
          </a:xfrm>
          <a:prstGeom prst="rect">
            <a:avLst/>
          </a:prstGeom>
        </p:spPr>
      </p:pic>
      <p:pic>
        <p:nvPicPr>
          <p:cNvPr id="34" name="Picture 33">
            <a:extLst>
              <a:ext uri="{FF2B5EF4-FFF2-40B4-BE49-F238E27FC236}">
                <a16:creationId xmlns:a16="http://schemas.microsoft.com/office/drawing/2014/main" xmlns="" id="{1A3EC226-AB1D-43AB-9929-B9B4309C8AA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71" r="-1034"/>
          <a:stretch/>
        </p:blipFill>
        <p:spPr>
          <a:xfrm>
            <a:off x="8114335" y="2748780"/>
            <a:ext cx="513198" cy="472876"/>
          </a:xfrm>
          <a:prstGeom prst="rect">
            <a:avLst/>
          </a:prstGeom>
        </p:spPr>
      </p:pic>
      <p:pic>
        <p:nvPicPr>
          <p:cNvPr id="39" name="Picture 38">
            <a:extLst>
              <a:ext uri="{FF2B5EF4-FFF2-40B4-BE49-F238E27FC236}">
                <a16:creationId xmlns:a16="http://schemas.microsoft.com/office/drawing/2014/main" xmlns="" id="{8CA4432A-7932-489C-9F6C-28D6FED43EB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146" r="-2982"/>
          <a:stretch/>
        </p:blipFill>
        <p:spPr>
          <a:xfrm>
            <a:off x="7567108" y="2748780"/>
            <a:ext cx="527728" cy="472876"/>
          </a:xfrm>
          <a:prstGeom prst="rect">
            <a:avLst/>
          </a:prstGeom>
        </p:spPr>
      </p:pic>
      <p:pic>
        <p:nvPicPr>
          <p:cNvPr id="41" name="Picture 40">
            <a:extLst>
              <a:ext uri="{FF2B5EF4-FFF2-40B4-BE49-F238E27FC236}">
                <a16:creationId xmlns:a16="http://schemas.microsoft.com/office/drawing/2014/main" xmlns="" id="{E5F9CDA7-8072-4711-8DBB-3AE8A5651AF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797" r="-1718"/>
          <a:stretch/>
        </p:blipFill>
        <p:spPr>
          <a:xfrm>
            <a:off x="7032874" y="2748780"/>
            <a:ext cx="514735" cy="472876"/>
          </a:xfrm>
          <a:prstGeom prst="rect">
            <a:avLst/>
          </a:prstGeom>
        </p:spPr>
      </p:pic>
      <p:pic>
        <p:nvPicPr>
          <p:cNvPr id="42" name="Picture 41">
            <a:extLst>
              <a:ext uri="{FF2B5EF4-FFF2-40B4-BE49-F238E27FC236}">
                <a16:creationId xmlns:a16="http://schemas.microsoft.com/office/drawing/2014/main" xmlns="" id="{F3F1688B-FAEA-4C01-A576-E806B8C4319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629" r="-4499"/>
          <a:stretch/>
        </p:blipFill>
        <p:spPr>
          <a:xfrm>
            <a:off x="6485647" y="2748780"/>
            <a:ext cx="527728" cy="472876"/>
          </a:xfrm>
          <a:prstGeom prst="rect">
            <a:avLst/>
          </a:prstGeom>
        </p:spPr>
      </p:pic>
      <p:pic>
        <p:nvPicPr>
          <p:cNvPr id="46" name="Picture 45">
            <a:extLst>
              <a:ext uri="{FF2B5EF4-FFF2-40B4-BE49-F238E27FC236}">
                <a16:creationId xmlns:a16="http://schemas.microsoft.com/office/drawing/2014/main" xmlns="" id="{9BEB201B-4513-4F0D-8113-F49C2B0CFDA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72" r="-1329"/>
          <a:stretch/>
        </p:blipFill>
        <p:spPr>
          <a:xfrm>
            <a:off x="5951481" y="2748780"/>
            <a:ext cx="514667" cy="472876"/>
          </a:xfrm>
          <a:prstGeom prst="rect">
            <a:avLst/>
          </a:prstGeom>
        </p:spPr>
      </p:pic>
      <p:grpSp>
        <p:nvGrpSpPr>
          <p:cNvPr id="21" name="Group 20">
            <a:extLst>
              <a:ext uri="{FF2B5EF4-FFF2-40B4-BE49-F238E27FC236}">
                <a16:creationId xmlns:a16="http://schemas.microsoft.com/office/drawing/2014/main" xmlns="" id="{7838433B-5C7F-48EF-AA8E-1626B411D14A}"/>
              </a:ext>
            </a:extLst>
          </p:cNvPr>
          <p:cNvGrpSpPr/>
          <p:nvPr/>
        </p:nvGrpSpPr>
        <p:grpSpPr>
          <a:xfrm>
            <a:off x="6558342" y="3973286"/>
            <a:ext cx="1765588" cy="2109427"/>
            <a:chOff x="1254183" y="2052388"/>
            <a:chExt cx="1758086" cy="2138809"/>
          </a:xfrm>
        </p:grpSpPr>
        <p:pic>
          <p:nvPicPr>
            <p:cNvPr id="22" name="Picture 21">
              <a:extLst>
                <a:ext uri="{FF2B5EF4-FFF2-40B4-BE49-F238E27FC236}">
                  <a16:creationId xmlns:a16="http://schemas.microsoft.com/office/drawing/2014/main" xmlns="" id="{4C5E8E44-7719-420E-BF3A-A7EEE9753971}"/>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812272" y="2052388"/>
              <a:ext cx="1199997" cy="2138809"/>
            </a:xfrm>
            <a:prstGeom prst="rect">
              <a:avLst/>
            </a:prstGeom>
          </p:spPr>
        </p:pic>
        <p:pic>
          <p:nvPicPr>
            <p:cNvPr id="23" name="Eyes One">
              <a:extLst>
                <a:ext uri="{FF2B5EF4-FFF2-40B4-BE49-F238E27FC236}">
                  <a16:creationId xmlns:a16="http://schemas.microsoft.com/office/drawing/2014/main" xmlns="" id="{A5B02507-BF38-4EC3-AFF5-7C0532FAFEB0}"/>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xmlns="" id="{48087AD3-7B82-4121-A419-91F08D9CF551}"/>
              </a:ext>
            </a:extLst>
          </p:cNvPr>
          <p:cNvSpPr/>
          <p:nvPr/>
        </p:nvSpPr>
        <p:spPr>
          <a:xfrm>
            <a:off x="3764149" y="4600728"/>
            <a:ext cx="2425166" cy="1481986"/>
          </a:xfrm>
          <a:prstGeom prst="wedgeRoundRectCallout">
            <a:avLst>
              <a:gd name="adj1" fmla="val 60605"/>
              <a:gd name="adj2" fmla="val 25692"/>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I need to plant these seeds in plant pot 15 but some of the numbers have fallen off. Can you click on the correct plant pot?</a:t>
            </a:r>
            <a:endParaRPr lang="en-GB" sz="1600" dirty="0">
              <a:solidFill>
                <a:schemeClr val="tx1"/>
              </a:solidFill>
            </a:endParaRPr>
          </a:p>
        </p:txBody>
      </p:sp>
      <p:sp>
        <p:nvSpPr>
          <p:cNvPr id="14" name="Rectangle: Rounded Corners 13">
            <a:extLst>
              <a:ext uri="{FF2B5EF4-FFF2-40B4-BE49-F238E27FC236}">
                <a16:creationId xmlns:a16="http://schemas.microsoft.com/office/drawing/2014/main" xmlns="" id="{710DF947-E06E-422F-879B-576C0BB740E1}"/>
              </a:ext>
            </a:extLst>
          </p:cNvPr>
          <p:cNvSpPr/>
          <p:nvPr/>
        </p:nvSpPr>
        <p:spPr>
          <a:xfrm>
            <a:off x="1236438" y="4328347"/>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4" name="Rectangle: Rounded Corners 63">
            <a:extLst>
              <a:ext uri="{FF2B5EF4-FFF2-40B4-BE49-F238E27FC236}">
                <a16:creationId xmlns:a16="http://schemas.microsoft.com/office/drawing/2014/main" xmlns="" id="{2FB20FEE-E5D6-4B5C-BF92-924A52485C36}"/>
              </a:ext>
            </a:extLst>
          </p:cNvPr>
          <p:cNvSpPr/>
          <p:nvPr/>
        </p:nvSpPr>
        <p:spPr>
          <a:xfrm>
            <a:off x="1228817" y="4328347"/>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5" name="Rectangle: Rounded Corners 64">
            <a:extLst>
              <a:ext uri="{FF2B5EF4-FFF2-40B4-BE49-F238E27FC236}">
                <a16:creationId xmlns:a16="http://schemas.microsoft.com/office/drawing/2014/main" xmlns="" id="{8F72FA7C-4CC3-4F06-9112-6855880B4445}"/>
              </a:ext>
            </a:extLst>
          </p:cNvPr>
          <p:cNvSpPr/>
          <p:nvPr/>
        </p:nvSpPr>
        <p:spPr>
          <a:xfrm>
            <a:off x="1228817" y="4328347"/>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6" name="Rectangle: Rounded Corners 65">
            <a:extLst>
              <a:ext uri="{FF2B5EF4-FFF2-40B4-BE49-F238E27FC236}">
                <a16:creationId xmlns:a16="http://schemas.microsoft.com/office/drawing/2014/main" xmlns="" id="{212F50D3-F62D-488D-8413-26BB11C975C6}"/>
              </a:ext>
            </a:extLst>
          </p:cNvPr>
          <p:cNvSpPr/>
          <p:nvPr/>
        </p:nvSpPr>
        <p:spPr>
          <a:xfrm>
            <a:off x="1228817" y="4327118"/>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7" name="Rectangle: Rounded Corners 66">
            <a:extLst>
              <a:ext uri="{FF2B5EF4-FFF2-40B4-BE49-F238E27FC236}">
                <a16:creationId xmlns:a16="http://schemas.microsoft.com/office/drawing/2014/main" xmlns="" id="{450D0454-0F1E-40FB-82EB-52188FC1B406}"/>
              </a:ext>
            </a:extLst>
          </p:cNvPr>
          <p:cNvSpPr/>
          <p:nvPr/>
        </p:nvSpPr>
        <p:spPr>
          <a:xfrm>
            <a:off x="1236438" y="4325889"/>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8" name="Rectangle: Rounded Corners 67">
            <a:extLst>
              <a:ext uri="{FF2B5EF4-FFF2-40B4-BE49-F238E27FC236}">
                <a16:creationId xmlns:a16="http://schemas.microsoft.com/office/drawing/2014/main" xmlns="" id="{33E24DFC-C745-41FA-870F-EBC946A1FE82}"/>
              </a:ext>
            </a:extLst>
          </p:cNvPr>
          <p:cNvSpPr/>
          <p:nvPr/>
        </p:nvSpPr>
        <p:spPr>
          <a:xfrm>
            <a:off x="1220473" y="4325889"/>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69" name="Rectangle: Rounded Corners 68">
            <a:extLst>
              <a:ext uri="{FF2B5EF4-FFF2-40B4-BE49-F238E27FC236}">
                <a16:creationId xmlns:a16="http://schemas.microsoft.com/office/drawing/2014/main" xmlns="" id="{BE52AFF6-F1F5-46E4-92BB-03CBF007F8F1}"/>
              </a:ext>
            </a:extLst>
          </p:cNvPr>
          <p:cNvSpPr/>
          <p:nvPr/>
        </p:nvSpPr>
        <p:spPr>
          <a:xfrm>
            <a:off x="1228094" y="4325889"/>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grpSp>
        <p:nvGrpSpPr>
          <p:cNvPr id="4" name="Group 3">
            <a:extLst>
              <a:ext uri="{FF2B5EF4-FFF2-40B4-BE49-F238E27FC236}">
                <a16:creationId xmlns:a16="http://schemas.microsoft.com/office/drawing/2014/main" xmlns="" id="{B9330B65-B06B-40FD-BF25-4FD967B1ACBF}"/>
              </a:ext>
            </a:extLst>
          </p:cNvPr>
          <p:cNvGrpSpPr/>
          <p:nvPr/>
        </p:nvGrpSpPr>
        <p:grpSpPr>
          <a:xfrm>
            <a:off x="5246420" y="2748780"/>
            <a:ext cx="814572" cy="527187"/>
            <a:chOff x="5246420" y="2748780"/>
            <a:chExt cx="814572" cy="527187"/>
          </a:xfrm>
        </p:grpSpPr>
        <p:pic>
          <p:nvPicPr>
            <p:cNvPr id="33" name="Picture 32">
              <a:extLst>
                <a:ext uri="{FF2B5EF4-FFF2-40B4-BE49-F238E27FC236}">
                  <a16:creationId xmlns:a16="http://schemas.microsoft.com/office/drawing/2014/main" xmlns="" id="{C3E1AE96-0DC9-445F-86AB-E576F16A46A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649" r="-2219"/>
            <a:stretch/>
          </p:blipFill>
          <p:spPr>
            <a:xfrm>
              <a:off x="5406635" y="2748780"/>
              <a:ext cx="516487" cy="472876"/>
            </a:xfrm>
            <a:prstGeom prst="rect">
              <a:avLst/>
            </a:prstGeom>
          </p:spPr>
        </p:pic>
        <p:sp>
          <p:nvSpPr>
            <p:cNvPr id="45" name="Title 20">
              <a:extLst>
                <a:ext uri="{FF2B5EF4-FFF2-40B4-BE49-F238E27FC236}">
                  <a16:creationId xmlns:a16="http://schemas.microsoft.com/office/drawing/2014/main" xmlns="" id="{E780D2C6-7861-456B-BF93-C05CE3985770}"/>
                </a:ext>
              </a:extLst>
            </p:cNvPr>
            <p:cNvSpPr txBox="1">
              <a:spLocks/>
            </p:cNvSpPr>
            <p:nvPr/>
          </p:nvSpPr>
          <p:spPr>
            <a:xfrm>
              <a:off x="5246420" y="2862631"/>
              <a:ext cx="814572" cy="413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bg1"/>
                  </a:solidFill>
                  <a:latin typeface="+mn-lt"/>
                </a:rPr>
                <a:t>10</a:t>
              </a:r>
              <a:endParaRPr lang="en-GB" sz="2000" b="0" dirty="0">
                <a:solidFill>
                  <a:schemeClr val="bg1"/>
                </a:solidFill>
                <a:latin typeface="+mn-lt"/>
              </a:endParaRPr>
            </a:p>
          </p:txBody>
        </p:sp>
      </p:grpSp>
      <p:pic>
        <p:nvPicPr>
          <p:cNvPr id="27" name="Picture 26">
            <a:extLst>
              <a:ext uri="{FF2B5EF4-FFF2-40B4-BE49-F238E27FC236}">
                <a16:creationId xmlns:a16="http://schemas.microsoft.com/office/drawing/2014/main" xmlns="" id="{ADFBC48C-CAEB-489D-874D-2EDB6F6D7F6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360" r="-2140"/>
          <a:stretch/>
        </p:blipFill>
        <p:spPr>
          <a:xfrm>
            <a:off x="537090" y="2748781"/>
            <a:ext cx="519630" cy="472876"/>
          </a:xfrm>
          <a:prstGeom prst="rect">
            <a:avLst/>
          </a:prstGeom>
        </p:spPr>
      </p:pic>
      <p:sp>
        <p:nvSpPr>
          <p:cNvPr id="44" name="Title 20">
            <a:extLst>
              <a:ext uri="{FF2B5EF4-FFF2-40B4-BE49-F238E27FC236}">
                <a16:creationId xmlns:a16="http://schemas.microsoft.com/office/drawing/2014/main" xmlns="" id="{2B10C354-F41F-41CE-8CC6-2E9E02707DD4}"/>
              </a:ext>
            </a:extLst>
          </p:cNvPr>
          <p:cNvSpPr txBox="1">
            <a:spLocks/>
          </p:cNvSpPr>
          <p:nvPr/>
        </p:nvSpPr>
        <p:spPr>
          <a:xfrm>
            <a:off x="372621" y="2871509"/>
            <a:ext cx="814572" cy="41333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1800" b="0" dirty="0">
                <a:solidFill>
                  <a:schemeClr val="bg1"/>
                </a:solidFill>
                <a:latin typeface="+mn-lt"/>
              </a:rPr>
              <a:t>0</a:t>
            </a:r>
            <a:endParaRPr lang="en-GB" sz="2000" b="0" dirty="0">
              <a:solidFill>
                <a:schemeClr val="bg1"/>
              </a:solidFill>
              <a:latin typeface="+mn-lt"/>
            </a:endParaRPr>
          </a:p>
        </p:txBody>
      </p:sp>
      <p:sp>
        <p:nvSpPr>
          <p:cNvPr id="31" name="Title 20">
            <a:extLst>
              <a:ext uri="{FF2B5EF4-FFF2-40B4-BE49-F238E27FC236}">
                <a16:creationId xmlns:a16="http://schemas.microsoft.com/office/drawing/2014/main" xmlns="" id="{C764F235-9C6B-4EC9-AF2E-BA12BF8228A4}"/>
              </a:ext>
            </a:extLst>
          </p:cNvPr>
          <p:cNvSpPr>
            <a:spLocks noGrp="1"/>
          </p:cNvSpPr>
          <p:nvPr>
            <p:ph type="title"/>
          </p:nvPr>
        </p:nvSpPr>
        <p:spPr>
          <a:xfrm>
            <a:off x="191068" y="202935"/>
            <a:ext cx="8730725" cy="1481986"/>
          </a:xfrm>
        </p:spPr>
        <p:txBody>
          <a:bodyPr/>
          <a:lstStyle/>
          <a:p>
            <a:r>
              <a:rPr lang="en-GB" sz="2000" b="0" dirty="0">
                <a:latin typeface="+mn-lt"/>
                <a:ea typeface="Arial"/>
                <a:cs typeface="Arial"/>
                <a:sym typeface="Arial"/>
              </a:rPr>
              <a:t>Number Fifteen needed some plant pots to plant her seeds in.</a:t>
            </a:r>
            <a:endParaRPr lang="en-GB" sz="2000" b="0" dirty="0">
              <a:latin typeface="+mn-lt"/>
            </a:endParaRPr>
          </a:p>
        </p:txBody>
      </p:sp>
      <p:sp>
        <p:nvSpPr>
          <p:cNvPr id="49" name="Speech Bubble: Rectangle with Corners Rounded 48">
            <a:extLst>
              <a:ext uri="{FF2B5EF4-FFF2-40B4-BE49-F238E27FC236}">
                <a16:creationId xmlns:a16="http://schemas.microsoft.com/office/drawing/2014/main" xmlns="" id="{EF09EBA4-0C59-47E5-A874-170E9798EA75}"/>
              </a:ext>
            </a:extLst>
          </p:cNvPr>
          <p:cNvSpPr/>
          <p:nvPr/>
        </p:nvSpPr>
        <p:spPr>
          <a:xfrm>
            <a:off x="4047512" y="4655039"/>
            <a:ext cx="2097375" cy="1037101"/>
          </a:xfrm>
          <a:prstGeom prst="wedgeRoundRectCallout">
            <a:avLst>
              <a:gd name="adj1" fmla="val 60605"/>
              <a:gd name="adj2" fmla="val 25692"/>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Thank you, this is plant pot 15. What number would come before 15?</a:t>
            </a:r>
            <a:endParaRPr lang="en-GB" sz="1600" dirty="0">
              <a:solidFill>
                <a:schemeClr val="tx1"/>
              </a:solidFill>
            </a:endParaRPr>
          </a:p>
        </p:txBody>
      </p:sp>
      <p:pic>
        <p:nvPicPr>
          <p:cNvPr id="50" name="Picture 49">
            <a:extLst>
              <a:ext uri="{FF2B5EF4-FFF2-40B4-BE49-F238E27FC236}">
                <a16:creationId xmlns:a16="http://schemas.microsoft.com/office/drawing/2014/main" xmlns="" id="{647B42E8-4888-4178-A23F-AE3BF1D4D7E9}"/>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459100">
            <a:off x="7656905" y="2043215"/>
            <a:ext cx="437133" cy="167730"/>
          </a:xfrm>
          <a:prstGeom prst="rect">
            <a:avLst/>
          </a:prstGeom>
        </p:spPr>
      </p:pic>
      <p:sp>
        <p:nvSpPr>
          <p:cNvPr id="51" name="Rectangle: Rounded Corners 50">
            <a:extLst>
              <a:ext uri="{FF2B5EF4-FFF2-40B4-BE49-F238E27FC236}">
                <a16:creationId xmlns:a16="http://schemas.microsoft.com/office/drawing/2014/main" xmlns="" id="{2DB55EEC-B90C-4958-AAE2-49B9D5B08320}"/>
              </a:ext>
            </a:extLst>
          </p:cNvPr>
          <p:cNvSpPr/>
          <p:nvPr/>
        </p:nvSpPr>
        <p:spPr>
          <a:xfrm>
            <a:off x="1228094" y="4325889"/>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52" name="Rectangle: Rounded Corners 51">
            <a:extLst>
              <a:ext uri="{FF2B5EF4-FFF2-40B4-BE49-F238E27FC236}">
                <a16:creationId xmlns:a16="http://schemas.microsoft.com/office/drawing/2014/main" xmlns="" id="{19CC737D-4D99-47ED-822B-88B5557EDDCD}"/>
              </a:ext>
            </a:extLst>
          </p:cNvPr>
          <p:cNvSpPr/>
          <p:nvPr/>
        </p:nvSpPr>
        <p:spPr>
          <a:xfrm>
            <a:off x="1219750" y="4325889"/>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53" name="Rectangle: Rounded Corners 52">
            <a:extLst>
              <a:ext uri="{FF2B5EF4-FFF2-40B4-BE49-F238E27FC236}">
                <a16:creationId xmlns:a16="http://schemas.microsoft.com/office/drawing/2014/main" xmlns="" id="{B22A8549-4C16-4D10-8607-352503E4C2A2}"/>
              </a:ext>
            </a:extLst>
          </p:cNvPr>
          <p:cNvSpPr/>
          <p:nvPr/>
        </p:nvSpPr>
        <p:spPr>
          <a:xfrm>
            <a:off x="1228094" y="4325889"/>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54" name="Rectangle: Rounded Corners 53">
            <a:extLst>
              <a:ext uri="{FF2B5EF4-FFF2-40B4-BE49-F238E27FC236}">
                <a16:creationId xmlns:a16="http://schemas.microsoft.com/office/drawing/2014/main" xmlns="" id="{793B2DAD-ABB6-41BD-89D5-BB8FF2A118B0}"/>
              </a:ext>
            </a:extLst>
          </p:cNvPr>
          <p:cNvSpPr/>
          <p:nvPr/>
        </p:nvSpPr>
        <p:spPr>
          <a:xfrm>
            <a:off x="1236438" y="4330031"/>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55" name="Rectangle: Rounded Corners 54">
            <a:extLst>
              <a:ext uri="{FF2B5EF4-FFF2-40B4-BE49-F238E27FC236}">
                <a16:creationId xmlns:a16="http://schemas.microsoft.com/office/drawing/2014/main" xmlns="" id="{20F53555-7326-4AFC-A52E-50721C292717}"/>
              </a:ext>
            </a:extLst>
          </p:cNvPr>
          <p:cNvSpPr/>
          <p:nvPr/>
        </p:nvSpPr>
        <p:spPr>
          <a:xfrm>
            <a:off x="1228094" y="4325889"/>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56" name="Rectangle: Rounded Corners 55">
            <a:extLst>
              <a:ext uri="{FF2B5EF4-FFF2-40B4-BE49-F238E27FC236}">
                <a16:creationId xmlns:a16="http://schemas.microsoft.com/office/drawing/2014/main" xmlns="" id="{F87E41BD-330F-4B84-A718-87F2331593B5}"/>
              </a:ext>
            </a:extLst>
          </p:cNvPr>
          <p:cNvSpPr/>
          <p:nvPr/>
        </p:nvSpPr>
        <p:spPr>
          <a:xfrm>
            <a:off x="1215838" y="4330031"/>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sp>
        <p:nvSpPr>
          <p:cNvPr id="57" name="Rectangle: Rounded Corners 56">
            <a:extLst>
              <a:ext uri="{FF2B5EF4-FFF2-40B4-BE49-F238E27FC236}">
                <a16:creationId xmlns:a16="http://schemas.microsoft.com/office/drawing/2014/main" xmlns="" id="{D16C4CC8-6185-4513-AD92-617C96DEB9E5}"/>
              </a:ext>
            </a:extLst>
          </p:cNvPr>
          <p:cNvSpPr/>
          <p:nvPr/>
        </p:nvSpPr>
        <p:spPr>
          <a:xfrm>
            <a:off x="1238228" y="4332489"/>
            <a:ext cx="1349222" cy="572782"/>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Try again.</a:t>
            </a:r>
          </a:p>
        </p:txBody>
      </p:sp>
      <p:pic>
        <p:nvPicPr>
          <p:cNvPr id="48" name="Picture 47">
            <a:extLst>
              <a:ext uri="{FF2B5EF4-FFF2-40B4-BE49-F238E27FC236}">
                <a16:creationId xmlns:a16="http://schemas.microsoft.com/office/drawing/2014/main" xmlns="" id="{48C950DF-AC55-4B9F-BA0C-82DED1A7AF06}"/>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t="-930" r="-14" b="532"/>
          <a:stretch/>
        </p:blipFill>
        <p:spPr>
          <a:xfrm rot="6553513">
            <a:off x="799353" y="1738461"/>
            <a:ext cx="514735" cy="777240"/>
          </a:xfrm>
          <a:prstGeom prst="rect">
            <a:avLst/>
          </a:prstGeom>
        </p:spPr>
      </p:pic>
    </p:spTree>
    <p:extLst>
      <p:ext uri="{BB962C8B-B14F-4D97-AF65-F5344CB8AC3E}">
        <p14:creationId xmlns:p14="http://schemas.microsoft.com/office/powerpoint/2010/main" xmlns="" val="29522142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9"/>
                                        </p:tgtEl>
                                        <p:attrNameLst>
                                          <p:attrName>r</p:attrName>
                                        </p:attrNameLst>
                                      </p:cBhvr>
                                    </p:animRot>
                                    <p:animRot by="-240000">
                                      <p:cBhvr>
                                        <p:cTn id="7" dur="200" fill="hold">
                                          <p:stCondLst>
                                            <p:cond delay="200"/>
                                          </p:stCondLst>
                                        </p:cTn>
                                        <p:tgtEl>
                                          <p:spTgt spid="29"/>
                                        </p:tgtEl>
                                        <p:attrNameLst>
                                          <p:attrName>r</p:attrName>
                                        </p:attrNameLst>
                                      </p:cBhvr>
                                    </p:animRot>
                                    <p:animRot by="240000">
                                      <p:cBhvr>
                                        <p:cTn id="8" dur="200" fill="hold">
                                          <p:stCondLst>
                                            <p:cond delay="400"/>
                                          </p:stCondLst>
                                        </p:cTn>
                                        <p:tgtEl>
                                          <p:spTgt spid="29"/>
                                        </p:tgtEl>
                                        <p:attrNameLst>
                                          <p:attrName>r</p:attrName>
                                        </p:attrNameLst>
                                      </p:cBhvr>
                                    </p:animRot>
                                    <p:animRot by="-240000">
                                      <p:cBhvr>
                                        <p:cTn id="9" dur="200" fill="hold">
                                          <p:stCondLst>
                                            <p:cond delay="600"/>
                                          </p:stCondLst>
                                        </p:cTn>
                                        <p:tgtEl>
                                          <p:spTgt spid="29"/>
                                        </p:tgtEl>
                                        <p:attrNameLst>
                                          <p:attrName>r</p:attrName>
                                        </p:attrNameLst>
                                      </p:cBhvr>
                                    </p:animRot>
                                    <p:animRot by="120000">
                                      <p:cBhvr>
                                        <p:cTn id="10" dur="200" fill="hold">
                                          <p:stCondLst>
                                            <p:cond delay="800"/>
                                          </p:stCondLst>
                                        </p:cTn>
                                        <p:tgtEl>
                                          <p:spTgt spid="29"/>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par>
                          <p:cTn id="14" fill="hold">
                            <p:stCondLst>
                              <p:cond delay="1000"/>
                            </p:stCondLst>
                            <p:childTnLst>
                              <p:par>
                                <p:cTn id="15" presetID="10" presetClass="exit" presetSubtype="0" fill="hold" grpId="1" nodeType="afterEffect">
                                  <p:stCondLst>
                                    <p:cond delay="750"/>
                                  </p:stCondLst>
                                  <p:childTnLst>
                                    <p:animEffect transition="out" filter="fade">
                                      <p:cBhvr>
                                        <p:cTn id="16" dur="500"/>
                                        <p:tgtEl>
                                          <p:spTgt spid="69"/>
                                        </p:tgtEl>
                                      </p:cBhvr>
                                    </p:animEffect>
                                    <p:set>
                                      <p:cBhvr>
                                        <p:cTn id="17"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8" restart="whenNotActive" fill="hold" evtFilter="cancelBubble" nodeType="interactiveSeq">
                <p:stCondLst>
                  <p:cond evt="onClick" delay="0">
                    <p:tgtEl>
                      <p:spTgt spid="35"/>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35"/>
                                        </p:tgtEl>
                                        <p:attrNameLst>
                                          <p:attrName>r</p:attrName>
                                        </p:attrNameLst>
                                      </p:cBhvr>
                                    </p:animRot>
                                    <p:animRot by="-240000">
                                      <p:cBhvr>
                                        <p:cTn id="23" dur="200" fill="hold">
                                          <p:stCondLst>
                                            <p:cond delay="200"/>
                                          </p:stCondLst>
                                        </p:cTn>
                                        <p:tgtEl>
                                          <p:spTgt spid="35"/>
                                        </p:tgtEl>
                                        <p:attrNameLst>
                                          <p:attrName>r</p:attrName>
                                        </p:attrNameLst>
                                      </p:cBhvr>
                                    </p:animRot>
                                    <p:animRot by="240000">
                                      <p:cBhvr>
                                        <p:cTn id="24" dur="200" fill="hold">
                                          <p:stCondLst>
                                            <p:cond delay="400"/>
                                          </p:stCondLst>
                                        </p:cTn>
                                        <p:tgtEl>
                                          <p:spTgt spid="35"/>
                                        </p:tgtEl>
                                        <p:attrNameLst>
                                          <p:attrName>r</p:attrName>
                                        </p:attrNameLst>
                                      </p:cBhvr>
                                    </p:animRot>
                                    <p:animRot by="-240000">
                                      <p:cBhvr>
                                        <p:cTn id="25" dur="200" fill="hold">
                                          <p:stCondLst>
                                            <p:cond delay="600"/>
                                          </p:stCondLst>
                                        </p:cTn>
                                        <p:tgtEl>
                                          <p:spTgt spid="35"/>
                                        </p:tgtEl>
                                        <p:attrNameLst>
                                          <p:attrName>r</p:attrName>
                                        </p:attrNameLst>
                                      </p:cBhvr>
                                    </p:animRot>
                                    <p:animRot by="120000">
                                      <p:cBhvr>
                                        <p:cTn id="26" dur="200" fill="hold">
                                          <p:stCondLst>
                                            <p:cond delay="800"/>
                                          </p:stCondLst>
                                        </p:cTn>
                                        <p:tgtEl>
                                          <p:spTgt spid="35"/>
                                        </p:tgtEl>
                                        <p:attrNameLst>
                                          <p:attrName>r</p:attrName>
                                        </p:attrNameLst>
                                      </p:cBhvr>
                                    </p:animRot>
                                  </p:childTnLst>
                                </p:cTn>
                              </p:par>
                              <p:par>
                                <p:cTn id="27" presetID="10" presetClass="entr" presetSubtype="0" fill="hold" grpId="0" nodeType="with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fade">
                                      <p:cBhvr>
                                        <p:cTn id="29" dur="500"/>
                                        <p:tgtEl>
                                          <p:spTgt spid="67"/>
                                        </p:tgtEl>
                                      </p:cBhvr>
                                    </p:animEffect>
                                  </p:childTnLst>
                                </p:cTn>
                              </p:par>
                            </p:childTnLst>
                          </p:cTn>
                        </p:par>
                        <p:par>
                          <p:cTn id="30" fill="hold">
                            <p:stCondLst>
                              <p:cond delay="1000"/>
                            </p:stCondLst>
                            <p:childTnLst>
                              <p:par>
                                <p:cTn id="31" presetID="10" presetClass="exit" presetSubtype="0" fill="hold" grpId="1" nodeType="afterEffect">
                                  <p:stCondLst>
                                    <p:cond delay="750"/>
                                  </p:stCondLst>
                                  <p:childTnLst>
                                    <p:animEffect transition="out" filter="fade">
                                      <p:cBhvr>
                                        <p:cTn id="32" dur="500"/>
                                        <p:tgtEl>
                                          <p:spTgt spid="67"/>
                                        </p:tgtEl>
                                      </p:cBhvr>
                                    </p:animEffect>
                                    <p:set>
                                      <p:cBhvr>
                                        <p:cTn id="33"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4" restart="whenNotActive" fill="hold" evtFilter="cancelBubble" nodeType="interactiveSeq">
                <p:stCondLst>
                  <p:cond evt="onClick" delay="0">
                    <p:tgtEl>
                      <p:spTgt spid="43"/>
                    </p:tgtEl>
                  </p:cond>
                </p:stCondLst>
                <p:endSync evt="end" delay="0">
                  <p:rtn val="all"/>
                </p:endSync>
                <p:childTnLst>
                  <p:par>
                    <p:cTn id="35" fill="hold">
                      <p:stCondLst>
                        <p:cond delay="0"/>
                      </p:stCondLst>
                      <p:childTnLst>
                        <p:par>
                          <p:cTn id="36" fill="hold">
                            <p:stCondLst>
                              <p:cond delay="0"/>
                            </p:stCondLst>
                            <p:childTnLst>
                              <p:par>
                                <p:cTn id="37" presetID="32" presetClass="emph" presetSubtype="0" fill="hold" nodeType="clickEffect">
                                  <p:stCondLst>
                                    <p:cond delay="0"/>
                                  </p:stCondLst>
                                  <p:childTnLst>
                                    <p:animRot by="120000">
                                      <p:cBhvr>
                                        <p:cTn id="38" dur="100" fill="hold">
                                          <p:stCondLst>
                                            <p:cond delay="0"/>
                                          </p:stCondLst>
                                        </p:cTn>
                                        <p:tgtEl>
                                          <p:spTgt spid="43"/>
                                        </p:tgtEl>
                                        <p:attrNameLst>
                                          <p:attrName>r</p:attrName>
                                        </p:attrNameLst>
                                      </p:cBhvr>
                                    </p:animRot>
                                    <p:animRot by="-240000">
                                      <p:cBhvr>
                                        <p:cTn id="39" dur="200" fill="hold">
                                          <p:stCondLst>
                                            <p:cond delay="200"/>
                                          </p:stCondLst>
                                        </p:cTn>
                                        <p:tgtEl>
                                          <p:spTgt spid="43"/>
                                        </p:tgtEl>
                                        <p:attrNameLst>
                                          <p:attrName>r</p:attrName>
                                        </p:attrNameLst>
                                      </p:cBhvr>
                                    </p:animRot>
                                    <p:animRot by="240000">
                                      <p:cBhvr>
                                        <p:cTn id="40" dur="200" fill="hold">
                                          <p:stCondLst>
                                            <p:cond delay="400"/>
                                          </p:stCondLst>
                                        </p:cTn>
                                        <p:tgtEl>
                                          <p:spTgt spid="43"/>
                                        </p:tgtEl>
                                        <p:attrNameLst>
                                          <p:attrName>r</p:attrName>
                                        </p:attrNameLst>
                                      </p:cBhvr>
                                    </p:animRot>
                                    <p:animRot by="-240000">
                                      <p:cBhvr>
                                        <p:cTn id="41" dur="200" fill="hold">
                                          <p:stCondLst>
                                            <p:cond delay="600"/>
                                          </p:stCondLst>
                                        </p:cTn>
                                        <p:tgtEl>
                                          <p:spTgt spid="43"/>
                                        </p:tgtEl>
                                        <p:attrNameLst>
                                          <p:attrName>r</p:attrName>
                                        </p:attrNameLst>
                                      </p:cBhvr>
                                    </p:animRot>
                                    <p:animRot by="120000">
                                      <p:cBhvr>
                                        <p:cTn id="42" dur="200" fill="hold">
                                          <p:stCondLst>
                                            <p:cond delay="800"/>
                                          </p:stCondLst>
                                        </p:cTn>
                                        <p:tgtEl>
                                          <p:spTgt spid="43"/>
                                        </p:tgtEl>
                                        <p:attrNameLst>
                                          <p:attrName>r</p:attrName>
                                        </p:attrNameLst>
                                      </p:cBhvr>
                                    </p:animRot>
                                  </p:childTnLst>
                                </p:cTn>
                              </p:par>
                              <p:par>
                                <p:cTn id="43" presetID="10" presetClass="entr" presetSubtype="0" fill="hold" grpId="0"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childTnLst>
                          </p:cTn>
                        </p:par>
                        <p:par>
                          <p:cTn id="46" fill="hold">
                            <p:stCondLst>
                              <p:cond delay="1000"/>
                            </p:stCondLst>
                            <p:childTnLst>
                              <p:par>
                                <p:cTn id="47" presetID="10" presetClass="exit" presetSubtype="0" fill="hold" grpId="1" nodeType="afterEffect">
                                  <p:stCondLst>
                                    <p:cond delay="750"/>
                                  </p:stCondLst>
                                  <p:childTnLst>
                                    <p:animEffect transition="out" filter="fade">
                                      <p:cBhvr>
                                        <p:cTn id="48" dur="500"/>
                                        <p:tgtEl>
                                          <p:spTgt spid="66"/>
                                        </p:tgtEl>
                                      </p:cBhvr>
                                    </p:animEffect>
                                    <p:set>
                                      <p:cBhvr>
                                        <p:cTn id="49"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0" restart="whenNotActive" fill="hold" evtFilter="cancelBubble" nodeType="interactiveSeq">
                <p:stCondLst>
                  <p:cond evt="onClick" delay="0">
                    <p:tgtEl>
                      <p:spTgt spid="40"/>
                    </p:tgtEl>
                  </p:cond>
                </p:stCondLst>
                <p:endSync evt="end" delay="0">
                  <p:rtn val="all"/>
                </p:endSync>
                <p:childTnLst>
                  <p:par>
                    <p:cTn id="51" fill="hold">
                      <p:stCondLst>
                        <p:cond delay="0"/>
                      </p:stCondLst>
                      <p:childTnLst>
                        <p:par>
                          <p:cTn id="52" fill="hold">
                            <p:stCondLst>
                              <p:cond delay="0"/>
                            </p:stCondLst>
                            <p:childTnLst>
                              <p:par>
                                <p:cTn id="53" presetID="32" presetClass="emph" presetSubtype="0" fill="hold" nodeType="clickEffect">
                                  <p:stCondLst>
                                    <p:cond delay="0"/>
                                  </p:stCondLst>
                                  <p:childTnLst>
                                    <p:animRot by="120000">
                                      <p:cBhvr>
                                        <p:cTn id="54" dur="100" fill="hold">
                                          <p:stCondLst>
                                            <p:cond delay="0"/>
                                          </p:stCondLst>
                                        </p:cTn>
                                        <p:tgtEl>
                                          <p:spTgt spid="40"/>
                                        </p:tgtEl>
                                        <p:attrNameLst>
                                          <p:attrName>r</p:attrName>
                                        </p:attrNameLst>
                                      </p:cBhvr>
                                    </p:animRot>
                                    <p:animRot by="-240000">
                                      <p:cBhvr>
                                        <p:cTn id="55" dur="200" fill="hold">
                                          <p:stCondLst>
                                            <p:cond delay="200"/>
                                          </p:stCondLst>
                                        </p:cTn>
                                        <p:tgtEl>
                                          <p:spTgt spid="40"/>
                                        </p:tgtEl>
                                        <p:attrNameLst>
                                          <p:attrName>r</p:attrName>
                                        </p:attrNameLst>
                                      </p:cBhvr>
                                    </p:animRot>
                                    <p:animRot by="240000">
                                      <p:cBhvr>
                                        <p:cTn id="56" dur="200" fill="hold">
                                          <p:stCondLst>
                                            <p:cond delay="400"/>
                                          </p:stCondLst>
                                        </p:cTn>
                                        <p:tgtEl>
                                          <p:spTgt spid="40"/>
                                        </p:tgtEl>
                                        <p:attrNameLst>
                                          <p:attrName>r</p:attrName>
                                        </p:attrNameLst>
                                      </p:cBhvr>
                                    </p:animRot>
                                    <p:animRot by="-240000">
                                      <p:cBhvr>
                                        <p:cTn id="57" dur="200" fill="hold">
                                          <p:stCondLst>
                                            <p:cond delay="600"/>
                                          </p:stCondLst>
                                        </p:cTn>
                                        <p:tgtEl>
                                          <p:spTgt spid="40"/>
                                        </p:tgtEl>
                                        <p:attrNameLst>
                                          <p:attrName>r</p:attrName>
                                        </p:attrNameLst>
                                      </p:cBhvr>
                                    </p:animRot>
                                    <p:animRot by="120000">
                                      <p:cBhvr>
                                        <p:cTn id="58" dur="200" fill="hold">
                                          <p:stCondLst>
                                            <p:cond delay="800"/>
                                          </p:stCondLst>
                                        </p:cTn>
                                        <p:tgtEl>
                                          <p:spTgt spid="40"/>
                                        </p:tgtEl>
                                        <p:attrNameLst>
                                          <p:attrName>r</p:attrName>
                                        </p:attrNameLst>
                                      </p:cBhvr>
                                    </p:animRo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par>
                          <p:cTn id="62" fill="hold">
                            <p:stCondLst>
                              <p:cond delay="1000"/>
                            </p:stCondLst>
                            <p:childTnLst>
                              <p:par>
                                <p:cTn id="63" presetID="10" presetClass="exit" presetSubtype="0" fill="hold" grpId="1" nodeType="afterEffect">
                                  <p:stCondLst>
                                    <p:cond delay="750"/>
                                  </p:stCondLst>
                                  <p:childTnLst>
                                    <p:animEffect transition="out" filter="fade">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66" restart="whenNotActive" fill="hold" evtFilter="cancelBubble" nodeType="interactiveSeq">
                <p:stCondLst>
                  <p:cond evt="onClick" delay="0">
                    <p:tgtEl>
                      <p:spTgt spid="38"/>
                    </p:tgtEl>
                  </p:cond>
                </p:stCondLst>
                <p:endSync evt="end" delay="0">
                  <p:rtn val="all"/>
                </p:endSync>
                <p:childTnLst>
                  <p:par>
                    <p:cTn id="67" fill="hold">
                      <p:stCondLst>
                        <p:cond delay="0"/>
                      </p:stCondLst>
                      <p:childTnLst>
                        <p:par>
                          <p:cTn id="68" fill="hold">
                            <p:stCondLst>
                              <p:cond delay="0"/>
                            </p:stCondLst>
                            <p:childTnLst>
                              <p:par>
                                <p:cTn id="69" presetID="32" presetClass="emph" presetSubtype="0" fill="hold" nodeType="clickEffect">
                                  <p:stCondLst>
                                    <p:cond delay="0"/>
                                  </p:stCondLst>
                                  <p:childTnLst>
                                    <p:animRot by="120000">
                                      <p:cBhvr>
                                        <p:cTn id="70" dur="100" fill="hold">
                                          <p:stCondLst>
                                            <p:cond delay="0"/>
                                          </p:stCondLst>
                                        </p:cTn>
                                        <p:tgtEl>
                                          <p:spTgt spid="38"/>
                                        </p:tgtEl>
                                        <p:attrNameLst>
                                          <p:attrName>r</p:attrName>
                                        </p:attrNameLst>
                                      </p:cBhvr>
                                    </p:animRot>
                                    <p:animRot by="-240000">
                                      <p:cBhvr>
                                        <p:cTn id="71" dur="200" fill="hold">
                                          <p:stCondLst>
                                            <p:cond delay="200"/>
                                          </p:stCondLst>
                                        </p:cTn>
                                        <p:tgtEl>
                                          <p:spTgt spid="38"/>
                                        </p:tgtEl>
                                        <p:attrNameLst>
                                          <p:attrName>r</p:attrName>
                                        </p:attrNameLst>
                                      </p:cBhvr>
                                    </p:animRot>
                                    <p:animRot by="240000">
                                      <p:cBhvr>
                                        <p:cTn id="72" dur="200" fill="hold">
                                          <p:stCondLst>
                                            <p:cond delay="400"/>
                                          </p:stCondLst>
                                        </p:cTn>
                                        <p:tgtEl>
                                          <p:spTgt spid="38"/>
                                        </p:tgtEl>
                                        <p:attrNameLst>
                                          <p:attrName>r</p:attrName>
                                        </p:attrNameLst>
                                      </p:cBhvr>
                                    </p:animRot>
                                    <p:animRot by="-240000">
                                      <p:cBhvr>
                                        <p:cTn id="73" dur="200" fill="hold">
                                          <p:stCondLst>
                                            <p:cond delay="600"/>
                                          </p:stCondLst>
                                        </p:cTn>
                                        <p:tgtEl>
                                          <p:spTgt spid="38"/>
                                        </p:tgtEl>
                                        <p:attrNameLst>
                                          <p:attrName>r</p:attrName>
                                        </p:attrNameLst>
                                      </p:cBhvr>
                                    </p:animRot>
                                    <p:animRot by="120000">
                                      <p:cBhvr>
                                        <p:cTn id="74" dur="200" fill="hold">
                                          <p:stCondLst>
                                            <p:cond delay="800"/>
                                          </p:stCondLst>
                                        </p:cTn>
                                        <p:tgtEl>
                                          <p:spTgt spid="38"/>
                                        </p:tgtEl>
                                        <p:attrNameLst>
                                          <p:attrName>r</p:attrName>
                                        </p:attrNameLst>
                                      </p:cBhvr>
                                    </p:animRot>
                                  </p:childTnLst>
                                </p:cTn>
                              </p:par>
                              <p:par>
                                <p:cTn id="75" presetID="10" presetClass="entr" presetSubtype="0" fill="hold" grpId="0"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500"/>
                                        <p:tgtEl>
                                          <p:spTgt spid="64"/>
                                        </p:tgtEl>
                                      </p:cBhvr>
                                    </p:animEffect>
                                  </p:childTnLst>
                                </p:cTn>
                              </p:par>
                            </p:childTnLst>
                          </p:cTn>
                        </p:par>
                        <p:par>
                          <p:cTn id="78" fill="hold">
                            <p:stCondLst>
                              <p:cond delay="1000"/>
                            </p:stCondLst>
                            <p:childTnLst>
                              <p:par>
                                <p:cTn id="79" presetID="10" presetClass="exit" presetSubtype="0" fill="hold" grpId="1" nodeType="afterEffect">
                                  <p:stCondLst>
                                    <p:cond delay="750"/>
                                  </p:stCondLst>
                                  <p:childTnLst>
                                    <p:animEffect transition="out" filter="fade">
                                      <p:cBhvr>
                                        <p:cTn id="80" dur="500"/>
                                        <p:tgtEl>
                                          <p:spTgt spid="64"/>
                                        </p:tgtEl>
                                      </p:cBhvr>
                                    </p:animEffect>
                                    <p:set>
                                      <p:cBhvr>
                                        <p:cTn id="81"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2" restart="whenNotActive" fill="hold" evtFilter="cancelBubble" nodeType="interactiveSeq">
                <p:stCondLst>
                  <p:cond evt="onClick" delay="0">
                    <p:tgtEl>
                      <p:spTgt spid="37"/>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37"/>
                                        </p:tgtEl>
                                        <p:attrNameLst>
                                          <p:attrName>r</p:attrName>
                                        </p:attrNameLst>
                                      </p:cBhvr>
                                    </p:animRot>
                                    <p:animRot by="-240000">
                                      <p:cBhvr>
                                        <p:cTn id="87" dur="200" fill="hold">
                                          <p:stCondLst>
                                            <p:cond delay="200"/>
                                          </p:stCondLst>
                                        </p:cTn>
                                        <p:tgtEl>
                                          <p:spTgt spid="37"/>
                                        </p:tgtEl>
                                        <p:attrNameLst>
                                          <p:attrName>r</p:attrName>
                                        </p:attrNameLst>
                                      </p:cBhvr>
                                    </p:animRot>
                                    <p:animRot by="240000">
                                      <p:cBhvr>
                                        <p:cTn id="88" dur="200" fill="hold">
                                          <p:stCondLst>
                                            <p:cond delay="400"/>
                                          </p:stCondLst>
                                        </p:cTn>
                                        <p:tgtEl>
                                          <p:spTgt spid="37"/>
                                        </p:tgtEl>
                                        <p:attrNameLst>
                                          <p:attrName>r</p:attrName>
                                        </p:attrNameLst>
                                      </p:cBhvr>
                                    </p:animRot>
                                    <p:animRot by="-240000">
                                      <p:cBhvr>
                                        <p:cTn id="89" dur="200" fill="hold">
                                          <p:stCondLst>
                                            <p:cond delay="600"/>
                                          </p:stCondLst>
                                        </p:cTn>
                                        <p:tgtEl>
                                          <p:spTgt spid="37"/>
                                        </p:tgtEl>
                                        <p:attrNameLst>
                                          <p:attrName>r</p:attrName>
                                        </p:attrNameLst>
                                      </p:cBhvr>
                                    </p:animRot>
                                    <p:animRot by="120000">
                                      <p:cBhvr>
                                        <p:cTn id="90" dur="200" fill="hold">
                                          <p:stCondLst>
                                            <p:cond delay="800"/>
                                          </p:stCondLst>
                                        </p:cTn>
                                        <p:tgtEl>
                                          <p:spTgt spid="37"/>
                                        </p:tgtEl>
                                        <p:attrNameLst>
                                          <p:attrName>r</p:attrName>
                                        </p:attrNameLst>
                                      </p:cBhvr>
                                    </p:animRot>
                                  </p:childTnLst>
                                </p:cTn>
                              </p:par>
                              <p:par>
                                <p:cTn id="91" presetID="10" presetClass="entr" presetSubtype="0" fill="hold" grpId="0" nodeType="with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500"/>
                                        <p:tgtEl>
                                          <p:spTgt spid="65"/>
                                        </p:tgtEl>
                                      </p:cBhvr>
                                    </p:animEffect>
                                  </p:childTnLst>
                                </p:cTn>
                              </p:par>
                            </p:childTnLst>
                          </p:cTn>
                        </p:par>
                        <p:par>
                          <p:cTn id="94" fill="hold">
                            <p:stCondLst>
                              <p:cond delay="1000"/>
                            </p:stCondLst>
                            <p:childTnLst>
                              <p:par>
                                <p:cTn id="95" presetID="10" presetClass="exit" presetSubtype="0" fill="hold" grpId="1" nodeType="afterEffect">
                                  <p:stCondLst>
                                    <p:cond delay="750"/>
                                  </p:stCondLst>
                                  <p:childTnLst>
                                    <p:animEffect transition="out" filter="fade">
                                      <p:cBhvr>
                                        <p:cTn id="96" dur="500"/>
                                        <p:tgtEl>
                                          <p:spTgt spid="65"/>
                                        </p:tgtEl>
                                      </p:cBhvr>
                                    </p:animEffect>
                                    <p:set>
                                      <p:cBhvr>
                                        <p:cTn id="97"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98" restart="whenNotActive" fill="hold" evtFilter="cancelBubble" nodeType="interactiveSeq">
                <p:stCondLst>
                  <p:cond evt="onClick" delay="0">
                    <p:tgtEl>
                      <p:spTgt spid="36"/>
                    </p:tgtEl>
                  </p:cond>
                </p:stCondLst>
                <p:endSync evt="end" delay="0">
                  <p:rtn val="all"/>
                </p:endSync>
                <p:childTnLst>
                  <p:par>
                    <p:cTn id="99" fill="hold">
                      <p:stCondLst>
                        <p:cond delay="0"/>
                      </p:stCondLst>
                      <p:childTnLst>
                        <p:par>
                          <p:cTn id="100" fill="hold">
                            <p:stCondLst>
                              <p:cond delay="0"/>
                            </p:stCondLst>
                            <p:childTnLst>
                              <p:par>
                                <p:cTn id="101" presetID="32" presetClass="emph" presetSubtype="0" fill="hold" nodeType="clickEffect">
                                  <p:stCondLst>
                                    <p:cond delay="0"/>
                                  </p:stCondLst>
                                  <p:childTnLst>
                                    <p:animRot by="120000">
                                      <p:cBhvr>
                                        <p:cTn id="102" dur="100" fill="hold">
                                          <p:stCondLst>
                                            <p:cond delay="0"/>
                                          </p:stCondLst>
                                        </p:cTn>
                                        <p:tgtEl>
                                          <p:spTgt spid="36"/>
                                        </p:tgtEl>
                                        <p:attrNameLst>
                                          <p:attrName>r</p:attrName>
                                        </p:attrNameLst>
                                      </p:cBhvr>
                                    </p:animRot>
                                    <p:animRot by="-240000">
                                      <p:cBhvr>
                                        <p:cTn id="103" dur="200" fill="hold">
                                          <p:stCondLst>
                                            <p:cond delay="200"/>
                                          </p:stCondLst>
                                        </p:cTn>
                                        <p:tgtEl>
                                          <p:spTgt spid="36"/>
                                        </p:tgtEl>
                                        <p:attrNameLst>
                                          <p:attrName>r</p:attrName>
                                        </p:attrNameLst>
                                      </p:cBhvr>
                                    </p:animRot>
                                    <p:animRot by="240000">
                                      <p:cBhvr>
                                        <p:cTn id="104" dur="200" fill="hold">
                                          <p:stCondLst>
                                            <p:cond delay="400"/>
                                          </p:stCondLst>
                                        </p:cTn>
                                        <p:tgtEl>
                                          <p:spTgt spid="36"/>
                                        </p:tgtEl>
                                        <p:attrNameLst>
                                          <p:attrName>r</p:attrName>
                                        </p:attrNameLst>
                                      </p:cBhvr>
                                    </p:animRot>
                                    <p:animRot by="-240000">
                                      <p:cBhvr>
                                        <p:cTn id="105" dur="200" fill="hold">
                                          <p:stCondLst>
                                            <p:cond delay="600"/>
                                          </p:stCondLst>
                                        </p:cTn>
                                        <p:tgtEl>
                                          <p:spTgt spid="36"/>
                                        </p:tgtEl>
                                        <p:attrNameLst>
                                          <p:attrName>r</p:attrName>
                                        </p:attrNameLst>
                                      </p:cBhvr>
                                    </p:animRot>
                                    <p:animRot by="120000">
                                      <p:cBhvr>
                                        <p:cTn id="106" dur="200" fill="hold">
                                          <p:stCondLst>
                                            <p:cond delay="800"/>
                                          </p:stCondLst>
                                        </p:cTn>
                                        <p:tgtEl>
                                          <p:spTgt spid="36"/>
                                        </p:tgtEl>
                                        <p:attrNameLst>
                                          <p:attrName>r</p:attrName>
                                        </p:attrNameLst>
                                      </p:cBhvr>
                                    </p:animRot>
                                  </p:childTnLst>
                                </p:cTn>
                              </p:par>
                              <p:par>
                                <p:cTn id="107" presetID="10" presetClass="entr" presetSubtype="0"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500"/>
                                        <p:tgtEl>
                                          <p:spTgt spid="51"/>
                                        </p:tgtEl>
                                      </p:cBhvr>
                                    </p:animEffect>
                                  </p:childTnLst>
                                </p:cTn>
                              </p:par>
                            </p:childTnLst>
                          </p:cTn>
                        </p:par>
                        <p:par>
                          <p:cTn id="110" fill="hold">
                            <p:stCondLst>
                              <p:cond delay="1000"/>
                            </p:stCondLst>
                            <p:childTnLst>
                              <p:par>
                                <p:cTn id="111" presetID="10" presetClass="exit" presetSubtype="0" fill="hold" grpId="1" nodeType="afterEffect">
                                  <p:stCondLst>
                                    <p:cond delay="750"/>
                                  </p:stCondLst>
                                  <p:childTnLst>
                                    <p:animEffect transition="out" filter="fade">
                                      <p:cBhvr>
                                        <p:cTn id="112" dur="500"/>
                                        <p:tgtEl>
                                          <p:spTgt spid="51"/>
                                        </p:tgtEl>
                                      </p:cBhvr>
                                    </p:animEffect>
                                    <p:set>
                                      <p:cBhvr>
                                        <p:cTn id="11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14" restart="whenNotActive" fill="hold" evtFilter="cancelBubble" nodeType="interactiveSeq">
                <p:stCondLst>
                  <p:cond evt="onClick" delay="0">
                    <p:tgtEl>
                      <p:spTgt spid="32"/>
                    </p:tgtEl>
                  </p:cond>
                </p:stCondLst>
                <p:endSync evt="end" delay="0">
                  <p:rtn val="all"/>
                </p:endSync>
                <p:childTnLst>
                  <p:par>
                    <p:cTn id="115" fill="hold">
                      <p:stCondLst>
                        <p:cond delay="0"/>
                      </p:stCondLst>
                      <p:childTnLst>
                        <p:par>
                          <p:cTn id="116" fill="hold">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32"/>
                                        </p:tgtEl>
                                        <p:attrNameLst>
                                          <p:attrName>r</p:attrName>
                                        </p:attrNameLst>
                                      </p:cBhvr>
                                    </p:animRot>
                                    <p:animRot by="-240000">
                                      <p:cBhvr>
                                        <p:cTn id="119" dur="200" fill="hold">
                                          <p:stCondLst>
                                            <p:cond delay="200"/>
                                          </p:stCondLst>
                                        </p:cTn>
                                        <p:tgtEl>
                                          <p:spTgt spid="32"/>
                                        </p:tgtEl>
                                        <p:attrNameLst>
                                          <p:attrName>r</p:attrName>
                                        </p:attrNameLst>
                                      </p:cBhvr>
                                    </p:animRot>
                                    <p:animRot by="240000">
                                      <p:cBhvr>
                                        <p:cTn id="120" dur="200" fill="hold">
                                          <p:stCondLst>
                                            <p:cond delay="400"/>
                                          </p:stCondLst>
                                        </p:cTn>
                                        <p:tgtEl>
                                          <p:spTgt spid="32"/>
                                        </p:tgtEl>
                                        <p:attrNameLst>
                                          <p:attrName>r</p:attrName>
                                        </p:attrNameLst>
                                      </p:cBhvr>
                                    </p:animRot>
                                    <p:animRot by="-240000">
                                      <p:cBhvr>
                                        <p:cTn id="121" dur="200" fill="hold">
                                          <p:stCondLst>
                                            <p:cond delay="600"/>
                                          </p:stCondLst>
                                        </p:cTn>
                                        <p:tgtEl>
                                          <p:spTgt spid="32"/>
                                        </p:tgtEl>
                                        <p:attrNameLst>
                                          <p:attrName>r</p:attrName>
                                        </p:attrNameLst>
                                      </p:cBhvr>
                                    </p:animRot>
                                    <p:animRot by="120000">
                                      <p:cBhvr>
                                        <p:cTn id="122" dur="200" fill="hold">
                                          <p:stCondLst>
                                            <p:cond delay="800"/>
                                          </p:stCondLst>
                                        </p:cTn>
                                        <p:tgtEl>
                                          <p:spTgt spid="32"/>
                                        </p:tgtEl>
                                        <p:attrNameLst>
                                          <p:attrName>r</p:attrName>
                                        </p:attrNameLst>
                                      </p:cBhvr>
                                    </p:animRot>
                                  </p:childTnLst>
                                </p:cTn>
                              </p:par>
                              <p:par>
                                <p:cTn id="123" presetID="10" presetClass="entr" presetSubtype="0" fill="hold" grpId="0"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500"/>
                                        <p:tgtEl>
                                          <p:spTgt spid="57"/>
                                        </p:tgtEl>
                                      </p:cBhvr>
                                    </p:animEffect>
                                  </p:childTnLst>
                                </p:cTn>
                              </p:par>
                            </p:childTnLst>
                          </p:cTn>
                        </p:par>
                        <p:par>
                          <p:cTn id="126" fill="hold">
                            <p:stCondLst>
                              <p:cond delay="1000"/>
                            </p:stCondLst>
                            <p:childTnLst>
                              <p:par>
                                <p:cTn id="127" presetID="10" presetClass="exit" presetSubtype="0" fill="hold" grpId="1" nodeType="afterEffect">
                                  <p:stCondLst>
                                    <p:cond delay="750"/>
                                  </p:stCondLst>
                                  <p:childTnLst>
                                    <p:animEffect transition="out" filter="fade">
                                      <p:cBhvr>
                                        <p:cTn id="128" dur="500"/>
                                        <p:tgtEl>
                                          <p:spTgt spid="57"/>
                                        </p:tgtEl>
                                      </p:cBhvr>
                                    </p:animEffect>
                                    <p:set>
                                      <p:cBhvr>
                                        <p:cTn id="129"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30" restart="whenNotActive" fill="hold" evtFilter="cancelBubble" nodeType="interactiveSeq">
                <p:stCondLst>
                  <p:cond evt="onClick" delay="0">
                    <p:tgtEl>
                      <p:spTgt spid="46"/>
                    </p:tgtEl>
                  </p:cond>
                </p:stCondLst>
                <p:endSync evt="end" delay="0">
                  <p:rtn val="all"/>
                </p:endSync>
                <p:childTnLst>
                  <p:par>
                    <p:cTn id="131" fill="hold">
                      <p:stCondLst>
                        <p:cond delay="0"/>
                      </p:stCondLst>
                      <p:childTnLst>
                        <p:par>
                          <p:cTn id="132" fill="hold">
                            <p:stCondLst>
                              <p:cond delay="0"/>
                            </p:stCondLst>
                            <p:childTnLst>
                              <p:par>
                                <p:cTn id="133" presetID="32" presetClass="emph" presetSubtype="0" fill="hold" nodeType="clickEffect">
                                  <p:stCondLst>
                                    <p:cond delay="0"/>
                                  </p:stCondLst>
                                  <p:childTnLst>
                                    <p:animRot by="120000">
                                      <p:cBhvr>
                                        <p:cTn id="134" dur="100" fill="hold">
                                          <p:stCondLst>
                                            <p:cond delay="0"/>
                                          </p:stCondLst>
                                        </p:cTn>
                                        <p:tgtEl>
                                          <p:spTgt spid="46"/>
                                        </p:tgtEl>
                                        <p:attrNameLst>
                                          <p:attrName>r</p:attrName>
                                        </p:attrNameLst>
                                      </p:cBhvr>
                                    </p:animRot>
                                    <p:animRot by="-240000">
                                      <p:cBhvr>
                                        <p:cTn id="135" dur="200" fill="hold">
                                          <p:stCondLst>
                                            <p:cond delay="200"/>
                                          </p:stCondLst>
                                        </p:cTn>
                                        <p:tgtEl>
                                          <p:spTgt spid="46"/>
                                        </p:tgtEl>
                                        <p:attrNameLst>
                                          <p:attrName>r</p:attrName>
                                        </p:attrNameLst>
                                      </p:cBhvr>
                                    </p:animRot>
                                    <p:animRot by="240000">
                                      <p:cBhvr>
                                        <p:cTn id="136" dur="200" fill="hold">
                                          <p:stCondLst>
                                            <p:cond delay="400"/>
                                          </p:stCondLst>
                                        </p:cTn>
                                        <p:tgtEl>
                                          <p:spTgt spid="46"/>
                                        </p:tgtEl>
                                        <p:attrNameLst>
                                          <p:attrName>r</p:attrName>
                                        </p:attrNameLst>
                                      </p:cBhvr>
                                    </p:animRot>
                                    <p:animRot by="-240000">
                                      <p:cBhvr>
                                        <p:cTn id="137" dur="200" fill="hold">
                                          <p:stCondLst>
                                            <p:cond delay="600"/>
                                          </p:stCondLst>
                                        </p:cTn>
                                        <p:tgtEl>
                                          <p:spTgt spid="46"/>
                                        </p:tgtEl>
                                        <p:attrNameLst>
                                          <p:attrName>r</p:attrName>
                                        </p:attrNameLst>
                                      </p:cBhvr>
                                    </p:animRot>
                                    <p:animRot by="120000">
                                      <p:cBhvr>
                                        <p:cTn id="138" dur="200" fill="hold">
                                          <p:stCondLst>
                                            <p:cond delay="800"/>
                                          </p:stCondLst>
                                        </p:cTn>
                                        <p:tgtEl>
                                          <p:spTgt spid="46"/>
                                        </p:tgtEl>
                                        <p:attrNameLst>
                                          <p:attrName>r</p:attrName>
                                        </p:attrNameLst>
                                      </p:cBhvr>
                                    </p:animRot>
                                  </p:childTnLst>
                                </p:cTn>
                              </p:par>
                              <p:par>
                                <p:cTn id="139" presetID="10" presetClass="entr" presetSubtype="0"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Effect transition="in" filter="fade">
                                      <p:cBhvr>
                                        <p:cTn id="141" dur="500"/>
                                        <p:tgtEl>
                                          <p:spTgt spid="56"/>
                                        </p:tgtEl>
                                      </p:cBhvr>
                                    </p:animEffect>
                                  </p:childTnLst>
                                </p:cTn>
                              </p:par>
                            </p:childTnLst>
                          </p:cTn>
                        </p:par>
                        <p:par>
                          <p:cTn id="142" fill="hold">
                            <p:stCondLst>
                              <p:cond delay="1000"/>
                            </p:stCondLst>
                            <p:childTnLst>
                              <p:par>
                                <p:cTn id="143" presetID="10" presetClass="exit" presetSubtype="0" fill="hold" grpId="1" nodeType="afterEffect">
                                  <p:stCondLst>
                                    <p:cond delay="750"/>
                                  </p:stCondLst>
                                  <p:childTnLst>
                                    <p:animEffect transition="out" filter="fade">
                                      <p:cBhvr>
                                        <p:cTn id="144" dur="500"/>
                                        <p:tgtEl>
                                          <p:spTgt spid="56"/>
                                        </p:tgtEl>
                                      </p:cBhvr>
                                    </p:animEffect>
                                    <p:set>
                                      <p:cBhvr>
                                        <p:cTn id="14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46" restart="whenNotActive" fill="hold" evtFilter="cancelBubble" nodeType="interactiveSeq">
                <p:stCondLst>
                  <p:cond evt="onClick" delay="0">
                    <p:tgtEl>
                      <p:spTgt spid="42"/>
                    </p:tgtEl>
                  </p:cond>
                </p:stCondLst>
                <p:endSync evt="end" delay="0">
                  <p:rtn val="all"/>
                </p:endSync>
                <p:childTnLst>
                  <p:par>
                    <p:cTn id="147" fill="hold">
                      <p:stCondLst>
                        <p:cond delay="0"/>
                      </p:stCondLst>
                      <p:childTnLst>
                        <p:par>
                          <p:cTn id="148" fill="hold">
                            <p:stCondLst>
                              <p:cond delay="0"/>
                            </p:stCondLst>
                            <p:childTnLst>
                              <p:par>
                                <p:cTn id="149" presetID="32" presetClass="emph" presetSubtype="0" fill="hold" nodeType="clickEffect">
                                  <p:stCondLst>
                                    <p:cond delay="0"/>
                                  </p:stCondLst>
                                  <p:childTnLst>
                                    <p:animRot by="120000">
                                      <p:cBhvr>
                                        <p:cTn id="150" dur="100" fill="hold">
                                          <p:stCondLst>
                                            <p:cond delay="0"/>
                                          </p:stCondLst>
                                        </p:cTn>
                                        <p:tgtEl>
                                          <p:spTgt spid="42"/>
                                        </p:tgtEl>
                                        <p:attrNameLst>
                                          <p:attrName>r</p:attrName>
                                        </p:attrNameLst>
                                      </p:cBhvr>
                                    </p:animRot>
                                    <p:animRot by="-240000">
                                      <p:cBhvr>
                                        <p:cTn id="151" dur="200" fill="hold">
                                          <p:stCondLst>
                                            <p:cond delay="200"/>
                                          </p:stCondLst>
                                        </p:cTn>
                                        <p:tgtEl>
                                          <p:spTgt spid="42"/>
                                        </p:tgtEl>
                                        <p:attrNameLst>
                                          <p:attrName>r</p:attrName>
                                        </p:attrNameLst>
                                      </p:cBhvr>
                                    </p:animRot>
                                    <p:animRot by="240000">
                                      <p:cBhvr>
                                        <p:cTn id="152" dur="200" fill="hold">
                                          <p:stCondLst>
                                            <p:cond delay="400"/>
                                          </p:stCondLst>
                                        </p:cTn>
                                        <p:tgtEl>
                                          <p:spTgt spid="42"/>
                                        </p:tgtEl>
                                        <p:attrNameLst>
                                          <p:attrName>r</p:attrName>
                                        </p:attrNameLst>
                                      </p:cBhvr>
                                    </p:animRot>
                                    <p:animRot by="-240000">
                                      <p:cBhvr>
                                        <p:cTn id="153" dur="200" fill="hold">
                                          <p:stCondLst>
                                            <p:cond delay="600"/>
                                          </p:stCondLst>
                                        </p:cTn>
                                        <p:tgtEl>
                                          <p:spTgt spid="42"/>
                                        </p:tgtEl>
                                        <p:attrNameLst>
                                          <p:attrName>r</p:attrName>
                                        </p:attrNameLst>
                                      </p:cBhvr>
                                    </p:animRot>
                                    <p:animRot by="120000">
                                      <p:cBhvr>
                                        <p:cTn id="154" dur="200" fill="hold">
                                          <p:stCondLst>
                                            <p:cond delay="800"/>
                                          </p:stCondLst>
                                        </p:cTn>
                                        <p:tgtEl>
                                          <p:spTgt spid="42"/>
                                        </p:tgtEl>
                                        <p:attrNameLst>
                                          <p:attrName>r</p:attrName>
                                        </p:attrNameLst>
                                      </p:cBhvr>
                                    </p:animRot>
                                  </p:childTnLst>
                                </p:cTn>
                              </p:par>
                              <p:par>
                                <p:cTn id="155" presetID="10" presetClass="entr" presetSubtype="0" fill="hold" grpId="0" nodeType="withEffect">
                                  <p:stCondLst>
                                    <p:cond delay="0"/>
                                  </p:stCondLst>
                                  <p:childTnLst>
                                    <p:set>
                                      <p:cBhvr>
                                        <p:cTn id="156" dur="1" fill="hold">
                                          <p:stCondLst>
                                            <p:cond delay="0"/>
                                          </p:stCondLst>
                                        </p:cTn>
                                        <p:tgtEl>
                                          <p:spTgt spid="55"/>
                                        </p:tgtEl>
                                        <p:attrNameLst>
                                          <p:attrName>style.visibility</p:attrName>
                                        </p:attrNameLst>
                                      </p:cBhvr>
                                      <p:to>
                                        <p:strVal val="visible"/>
                                      </p:to>
                                    </p:set>
                                    <p:animEffect transition="in" filter="fade">
                                      <p:cBhvr>
                                        <p:cTn id="157" dur="500"/>
                                        <p:tgtEl>
                                          <p:spTgt spid="55"/>
                                        </p:tgtEl>
                                      </p:cBhvr>
                                    </p:animEffect>
                                  </p:childTnLst>
                                </p:cTn>
                              </p:par>
                            </p:childTnLst>
                          </p:cTn>
                        </p:par>
                        <p:par>
                          <p:cTn id="158" fill="hold">
                            <p:stCondLst>
                              <p:cond delay="1000"/>
                            </p:stCondLst>
                            <p:childTnLst>
                              <p:par>
                                <p:cTn id="159" presetID="10" presetClass="exit" presetSubtype="0" fill="hold" grpId="1" nodeType="afterEffect">
                                  <p:stCondLst>
                                    <p:cond delay="750"/>
                                  </p:stCondLst>
                                  <p:childTnLst>
                                    <p:animEffect transition="out" filter="fade">
                                      <p:cBhvr>
                                        <p:cTn id="160" dur="500"/>
                                        <p:tgtEl>
                                          <p:spTgt spid="55"/>
                                        </p:tgtEl>
                                      </p:cBhvr>
                                    </p:animEffect>
                                    <p:set>
                                      <p:cBhvr>
                                        <p:cTn id="16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62" restart="whenNotActive" fill="hold" evtFilter="cancelBubble" nodeType="interactiveSeq">
                <p:stCondLst>
                  <p:cond evt="onClick" delay="0">
                    <p:tgtEl>
                      <p:spTgt spid="41"/>
                    </p:tgtEl>
                  </p:cond>
                </p:stCondLst>
                <p:endSync evt="end" delay="0">
                  <p:rtn val="all"/>
                </p:endSync>
                <p:childTnLst>
                  <p:par>
                    <p:cTn id="163" fill="hold">
                      <p:stCondLst>
                        <p:cond delay="0"/>
                      </p:stCondLst>
                      <p:childTnLst>
                        <p:par>
                          <p:cTn id="164" fill="hold">
                            <p:stCondLst>
                              <p:cond delay="0"/>
                            </p:stCondLst>
                            <p:childTnLst>
                              <p:par>
                                <p:cTn id="165" presetID="32" presetClass="emph" presetSubtype="0" fill="hold" nodeType="clickEffect">
                                  <p:stCondLst>
                                    <p:cond delay="0"/>
                                  </p:stCondLst>
                                  <p:childTnLst>
                                    <p:animRot by="120000">
                                      <p:cBhvr>
                                        <p:cTn id="166" dur="100" fill="hold">
                                          <p:stCondLst>
                                            <p:cond delay="0"/>
                                          </p:stCondLst>
                                        </p:cTn>
                                        <p:tgtEl>
                                          <p:spTgt spid="41"/>
                                        </p:tgtEl>
                                        <p:attrNameLst>
                                          <p:attrName>r</p:attrName>
                                        </p:attrNameLst>
                                      </p:cBhvr>
                                    </p:animRot>
                                    <p:animRot by="-240000">
                                      <p:cBhvr>
                                        <p:cTn id="167" dur="200" fill="hold">
                                          <p:stCondLst>
                                            <p:cond delay="200"/>
                                          </p:stCondLst>
                                        </p:cTn>
                                        <p:tgtEl>
                                          <p:spTgt spid="41"/>
                                        </p:tgtEl>
                                        <p:attrNameLst>
                                          <p:attrName>r</p:attrName>
                                        </p:attrNameLst>
                                      </p:cBhvr>
                                    </p:animRot>
                                    <p:animRot by="240000">
                                      <p:cBhvr>
                                        <p:cTn id="168" dur="200" fill="hold">
                                          <p:stCondLst>
                                            <p:cond delay="400"/>
                                          </p:stCondLst>
                                        </p:cTn>
                                        <p:tgtEl>
                                          <p:spTgt spid="41"/>
                                        </p:tgtEl>
                                        <p:attrNameLst>
                                          <p:attrName>r</p:attrName>
                                        </p:attrNameLst>
                                      </p:cBhvr>
                                    </p:animRot>
                                    <p:animRot by="-240000">
                                      <p:cBhvr>
                                        <p:cTn id="169" dur="200" fill="hold">
                                          <p:stCondLst>
                                            <p:cond delay="600"/>
                                          </p:stCondLst>
                                        </p:cTn>
                                        <p:tgtEl>
                                          <p:spTgt spid="41"/>
                                        </p:tgtEl>
                                        <p:attrNameLst>
                                          <p:attrName>r</p:attrName>
                                        </p:attrNameLst>
                                      </p:cBhvr>
                                    </p:animRot>
                                    <p:animRot by="120000">
                                      <p:cBhvr>
                                        <p:cTn id="170" dur="200" fill="hold">
                                          <p:stCondLst>
                                            <p:cond delay="800"/>
                                          </p:stCondLst>
                                        </p:cTn>
                                        <p:tgtEl>
                                          <p:spTgt spid="41"/>
                                        </p:tgtEl>
                                        <p:attrNameLst>
                                          <p:attrName>r</p:attrName>
                                        </p:attrNameLst>
                                      </p:cBhvr>
                                    </p:animRot>
                                  </p:childTnLst>
                                </p:cTn>
                              </p:par>
                              <p:par>
                                <p:cTn id="171" presetID="10" presetClass="entr" presetSubtype="0" fill="hold" grpId="0" nodeType="withEffect">
                                  <p:stCondLst>
                                    <p:cond delay="0"/>
                                  </p:stCondLst>
                                  <p:childTnLst>
                                    <p:set>
                                      <p:cBhvr>
                                        <p:cTn id="172" dur="1" fill="hold">
                                          <p:stCondLst>
                                            <p:cond delay="0"/>
                                          </p:stCondLst>
                                        </p:cTn>
                                        <p:tgtEl>
                                          <p:spTgt spid="54"/>
                                        </p:tgtEl>
                                        <p:attrNameLst>
                                          <p:attrName>style.visibility</p:attrName>
                                        </p:attrNameLst>
                                      </p:cBhvr>
                                      <p:to>
                                        <p:strVal val="visible"/>
                                      </p:to>
                                    </p:set>
                                    <p:animEffect transition="in" filter="fade">
                                      <p:cBhvr>
                                        <p:cTn id="173" dur="500"/>
                                        <p:tgtEl>
                                          <p:spTgt spid="54"/>
                                        </p:tgtEl>
                                      </p:cBhvr>
                                    </p:animEffect>
                                  </p:childTnLst>
                                </p:cTn>
                              </p:par>
                            </p:childTnLst>
                          </p:cTn>
                        </p:par>
                        <p:par>
                          <p:cTn id="174" fill="hold">
                            <p:stCondLst>
                              <p:cond delay="1000"/>
                            </p:stCondLst>
                            <p:childTnLst>
                              <p:par>
                                <p:cTn id="175" presetID="10" presetClass="exit" presetSubtype="0" fill="hold" grpId="1" nodeType="afterEffect">
                                  <p:stCondLst>
                                    <p:cond delay="750"/>
                                  </p:stCondLst>
                                  <p:childTnLst>
                                    <p:animEffect transition="out" filter="fade">
                                      <p:cBhvr>
                                        <p:cTn id="176" dur="500"/>
                                        <p:tgtEl>
                                          <p:spTgt spid="54"/>
                                        </p:tgtEl>
                                      </p:cBhvr>
                                    </p:animEffect>
                                    <p:set>
                                      <p:cBhvr>
                                        <p:cTn id="17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78" restart="whenNotActive" fill="hold" evtFilter="cancelBubble" nodeType="interactiveSeq">
                <p:stCondLst>
                  <p:cond evt="onClick" delay="0">
                    <p:tgtEl>
                      <p:spTgt spid="39"/>
                    </p:tgtEl>
                  </p:cond>
                </p:stCondLst>
                <p:endSync evt="end" delay="0">
                  <p:rtn val="all"/>
                </p:endSync>
                <p:childTnLst>
                  <p:par>
                    <p:cTn id="179" fill="hold">
                      <p:stCondLst>
                        <p:cond delay="0"/>
                      </p:stCondLst>
                      <p:childTnLst>
                        <p:par>
                          <p:cTn id="180" fill="hold">
                            <p:stCondLst>
                              <p:cond delay="0"/>
                            </p:stCondLst>
                            <p:childTnLst>
                              <p:par>
                                <p:cTn id="181" presetID="32" presetClass="emph" presetSubtype="0" fill="hold" nodeType="clickEffect">
                                  <p:stCondLst>
                                    <p:cond delay="0"/>
                                  </p:stCondLst>
                                  <p:childTnLst>
                                    <p:animRot by="120000">
                                      <p:cBhvr>
                                        <p:cTn id="182" dur="100" fill="hold">
                                          <p:stCondLst>
                                            <p:cond delay="0"/>
                                          </p:stCondLst>
                                        </p:cTn>
                                        <p:tgtEl>
                                          <p:spTgt spid="39"/>
                                        </p:tgtEl>
                                        <p:attrNameLst>
                                          <p:attrName>r</p:attrName>
                                        </p:attrNameLst>
                                      </p:cBhvr>
                                    </p:animRot>
                                    <p:animRot by="-240000">
                                      <p:cBhvr>
                                        <p:cTn id="183" dur="200" fill="hold">
                                          <p:stCondLst>
                                            <p:cond delay="200"/>
                                          </p:stCondLst>
                                        </p:cTn>
                                        <p:tgtEl>
                                          <p:spTgt spid="39"/>
                                        </p:tgtEl>
                                        <p:attrNameLst>
                                          <p:attrName>r</p:attrName>
                                        </p:attrNameLst>
                                      </p:cBhvr>
                                    </p:animRot>
                                    <p:animRot by="240000">
                                      <p:cBhvr>
                                        <p:cTn id="184" dur="200" fill="hold">
                                          <p:stCondLst>
                                            <p:cond delay="400"/>
                                          </p:stCondLst>
                                        </p:cTn>
                                        <p:tgtEl>
                                          <p:spTgt spid="39"/>
                                        </p:tgtEl>
                                        <p:attrNameLst>
                                          <p:attrName>r</p:attrName>
                                        </p:attrNameLst>
                                      </p:cBhvr>
                                    </p:animRot>
                                    <p:animRot by="-240000">
                                      <p:cBhvr>
                                        <p:cTn id="185" dur="200" fill="hold">
                                          <p:stCondLst>
                                            <p:cond delay="600"/>
                                          </p:stCondLst>
                                        </p:cTn>
                                        <p:tgtEl>
                                          <p:spTgt spid="39"/>
                                        </p:tgtEl>
                                        <p:attrNameLst>
                                          <p:attrName>r</p:attrName>
                                        </p:attrNameLst>
                                      </p:cBhvr>
                                    </p:animRot>
                                    <p:animRot by="120000">
                                      <p:cBhvr>
                                        <p:cTn id="186" dur="200" fill="hold">
                                          <p:stCondLst>
                                            <p:cond delay="800"/>
                                          </p:stCondLst>
                                        </p:cTn>
                                        <p:tgtEl>
                                          <p:spTgt spid="39"/>
                                        </p:tgtEl>
                                        <p:attrNameLst>
                                          <p:attrName>r</p:attrName>
                                        </p:attrNameLst>
                                      </p:cBhvr>
                                    </p:animRot>
                                  </p:childTnLst>
                                </p:cTn>
                              </p:par>
                              <p:par>
                                <p:cTn id="187" presetID="10" presetClass="entr" presetSubtype="0" fill="hold" grpId="0" nodeType="withEffect">
                                  <p:stCondLst>
                                    <p:cond delay="0"/>
                                  </p:stCondLst>
                                  <p:childTnLst>
                                    <p:set>
                                      <p:cBhvr>
                                        <p:cTn id="188" dur="1" fill="hold">
                                          <p:stCondLst>
                                            <p:cond delay="0"/>
                                          </p:stCondLst>
                                        </p:cTn>
                                        <p:tgtEl>
                                          <p:spTgt spid="53"/>
                                        </p:tgtEl>
                                        <p:attrNameLst>
                                          <p:attrName>style.visibility</p:attrName>
                                        </p:attrNameLst>
                                      </p:cBhvr>
                                      <p:to>
                                        <p:strVal val="visible"/>
                                      </p:to>
                                    </p:set>
                                    <p:animEffect transition="in" filter="fade">
                                      <p:cBhvr>
                                        <p:cTn id="189" dur="500"/>
                                        <p:tgtEl>
                                          <p:spTgt spid="53"/>
                                        </p:tgtEl>
                                      </p:cBhvr>
                                    </p:animEffect>
                                  </p:childTnLst>
                                </p:cTn>
                              </p:par>
                            </p:childTnLst>
                          </p:cTn>
                        </p:par>
                        <p:par>
                          <p:cTn id="190" fill="hold">
                            <p:stCondLst>
                              <p:cond delay="1000"/>
                            </p:stCondLst>
                            <p:childTnLst>
                              <p:par>
                                <p:cTn id="191" presetID="10" presetClass="exit" presetSubtype="0" fill="hold" grpId="1" nodeType="afterEffect">
                                  <p:stCondLst>
                                    <p:cond delay="750"/>
                                  </p:stCondLst>
                                  <p:childTnLst>
                                    <p:animEffect transition="out" filter="fade">
                                      <p:cBhvr>
                                        <p:cTn id="192" dur="500"/>
                                        <p:tgtEl>
                                          <p:spTgt spid="53"/>
                                        </p:tgtEl>
                                      </p:cBhvr>
                                    </p:animEffect>
                                    <p:set>
                                      <p:cBhvr>
                                        <p:cTn id="19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94" restart="whenNotActive" fill="hold" evtFilter="cancelBubble" nodeType="interactiveSeq">
                <p:stCondLst>
                  <p:cond evt="onClick" delay="0">
                    <p:tgtEl>
                      <p:spTgt spid="34"/>
                    </p:tgtEl>
                  </p:cond>
                </p:stCondLst>
                <p:endSync evt="end" delay="0">
                  <p:rtn val="all"/>
                </p:endSync>
                <p:childTnLst>
                  <p:par>
                    <p:cTn id="195" fill="hold">
                      <p:stCondLst>
                        <p:cond delay="0"/>
                      </p:stCondLst>
                      <p:childTnLst>
                        <p:par>
                          <p:cTn id="196" fill="hold">
                            <p:stCondLst>
                              <p:cond delay="0"/>
                            </p:stCondLst>
                            <p:childTnLst>
                              <p:par>
                                <p:cTn id="197" presetID="26" presetClass="emph" presetSubtype="0" fill="hold" nodeType="clickEffect">
                                  <p:stCondLst>
                                    <p:cond delay="0"/>
                                  </p:stCondLst>
                                  <p:childTnLst>
                                    <p:animEffect transition="out" filter="fade">
                                      <p:cBhvr>
                                        <p:cTn id="198" dur="500" tmFilter="0, 0; .2, .5; .8, .5; 1, 0"/>
                                        <p:tgtEl>
                                          <p:spTgt spid="34"/>
                                        </p:tgtEl>
                                      </p:cBhvr>
                                    </p:animEffect>
                                    <p:animScale>
                                      <p:cBhvr>
                                        <p:cTn id="199" dur="250" autoRev="1" fill="hold"/>
                                        <p:tgtEl>
                                          <p:spTgt spid="34"/>
                                        </p:tgtEl>
                                      </p:cBhvr>
                                      <p:by x="105000" y="105000"/>
                                    </p:animScale>
                                  </p:childTnLst>
                                </p:cTn>
                              </p:par>
                            </p:childTnLst>
                          </p:cTn>
                        </p:par>
                        <p:par>
                          <p:cTn id="200" fill="hold">
                            <p:stCondLst>
                              <p:cond delay="500"/>
                            </p:stCondLst>
                            <p:childTnLst>
                              <p:par>
                                <p:cTn id="201" presetID="63" presetClass="path" presetSubtype="0" accel="50000" decel="50000" fill="hold" nodeType="afterEffect">
                                  <p:stCondLst>
                                    <p:cond delay="0"/>
                                  </p:stCondLst>
                                  <p:childTnLst>
                                    <p:animMotion origin="layout" path="M 5E-6 4.81481E-6 L 0.7408 4.81481E-6 " pathEditMode="relative" rAng="0" ptsTypes="AA">
                                      <p:cBhvr>
                                        <p:cTn id="202" dur="2000" fill="hold"/>
                                        <p:tgtEl>
                                          <p:spTgt spid="48"/>
                                        </p:tgtEl>
                                        <p:attrNameLst>
                                          <p:attrName>ppt_x</p:attrName>
                                          <p:attrName>ppt_y</p:attrName>
                                        </p:attrNameLst>
                                      </p:cBhvr>
                                      <p:rCtr x="37031" y="0"/>
                                    </p:animMotion>
                                  </p:childTnLst>
                                </p:cTn>
                              </p:par>
                            </p:childTnLst>
                          </p:cTn>
                        </p:par>
                        <p:par>
                          <p:cTn id="203" fill="hold">
                            <p:stCondLst>
                              <p:cond delay="2500"/>
                            </p:stCondLst>
                            <p:childTnLst>
                              <p:par>
                                <p:cTn id="204" presetID="1" presetClass="entr" presetSubtype="0" fill="hold" nodeType="afterEffect">
                                  <p:stCondLst>
                                    <p:cond delay="0"/>
                                  </p:stCondLst>
                                  <p:childTnLst>
                                    <p:set>
                                      <p:cBhvr>
                                        <p:cTn id="205" dur="1" fill="hold">
                                          <p:stCondLst>
                                            <p:cond delay="0"/>
                                          </p:stCondLst>
                                        </p:cTn>
                                        <p:tgtEl>
                                          <p:spTgt spid="50"/>
                                        </p:tgtEl>
                                        <p:attrNameLst>
                                          <p:attrName>style.visibility</p:attrName>
                                        </p:attrNameLst>
                                      </p:cBhvr>
                                      <p:to>
                                        <p:strVal val="visible"/>
                                      </p:to>
                                    </p:set>
                                  </p:childTnLst>
                                </p:cTn>
                              </p:par>
                            </p:childTnLst>
                          </p:cTn>
                        </p:par>
                        <p:par>
                          <p:cTn id="206" fill="hold">
                            <p:stCondLst>
                              <p:cond delay="2500"/>
                            </p:stCondLst>
                            <p:childTnLst>
                              <p:par>
                                <p:cTn id="207" presetID="0" presetClass="path" presetSubtype="0" accel="50000" decel="50000" fill="hold" nodeType="afterEffect">
                                  <p:stCondLst>
                                    <p:cond delay="0"/>
                                  </p:stCondLst>
                                  <p:childTnLst>
                                    <p:animMotion origin="layout" path="M -4.72222E-6 4.81481E-6 L -4.72222E-6 0.00023 C 0.00226 0.00092 0.00487 0.00208 0.00712 0.00324 C 0.01528 0.0074 0.00278 0.00208 0.01268 0.00648 C 0.01355 0.00694 0.01441 0.00694 0.01528 0.0074 C 0.01632 0.00787 0.01754 0.00833 0.01858 0.00902 C 0.02691 0.0125 0.01337 0.00601 0.02431 0.01157 C 0.02518 0.0125 0.0257 0.01388 0.02657 0.01481 C 0.02848 0.01689 0.03073 0.01851 0.0323 0.0206 C 0.03455 0.02361 0.03612 0.02569 0.03803 0.02893 C 0.03872 0.03032 0.03941 0.03194 0.04046 0.0331 C 0.04115 0.03425 0.04219 0.03472 0.04289 0.03564 C 0.04375 0.0368 0.04393 0.03796 0.04462 0.03912 C 0.04514 0.04004 0.04619 0.0405 0.04688 0.04143 C 0.05105 0.04652 0.04584 0.04328 0.05174 0.05231 L 0.05348 0.05486 C 0.054 0.05879 0.05417 0.06203 0.05504 0.06574 C 0.05539 0.06643 0.05573 0.06736 0.05591 0.06828 C 0.05625 0.07013 0.05643 0.07199 0.05678 0.07407 C 0.05695 0.07476 0.05764 0.07569 0.05764 0.07662 C 0.05764 0.08125 0.05764 0.08587 0.05764 0.09097 " pathEditMode="relative" rAng="0" ptsTypes="AAAAAAAAAAAAAAAAAAAAA">
                                      <p:cBhvr>
                                        <p:cTn id="208" dur="2000" fill="hold"/>
                                        <p:tgtEl>
                                          <p:spTgt spid="50"/>
                                        </p:tgtEl>
                                        <p:attrNameLst>
                                          <p:attrName>ppt_x</p:attrName>
                                          <p:attrName>ppt_y</p:attrName>
                                        </p:attrNameLst>
                                      </p:cBhvr>
                                      <p:rCtr x="2882" y="4537"/>
                                    </p:animMotion>
                                  </p:childTnLst>
                                </p:cTn>
                              </p:par>
                            </p:childTnLst>
                          </p:cTn>
                        </p:par>
                        <p:par>
                          <p:cTn id="209" fill="hold">
                            <p:stCondLst>
                              <p:cond delay="4500"/>
                            </p:stCondLst>
                            <p:childTnLst>
                              <p:par>
                                <p:cTn id="210" presetID="10" presetClass="exit" presetSubtype="0" fill="hold" grpId="0" nodeType="afterEffect">
                                  <p:stCondLst>
                                    <p:cond delay="0"/>
                                  </p:stCondLst>
                                  <p:childTnLst>
                                    <p:animEffect transition="out" filter="fade">
                                      <p:cBhvr>
                                        <p:cTn id="211" dur="500"/>
                                        <p:tgtEl>
                                          <p:spTgt spid="5"/>
                                        </p:tgtEl>
                                      </p:cBhvr>
                                    </p:animEffect>
                                    <p:set>
                                      <p:cBhvr>
                                        <p:cTn id="212" dur="1" fill="hold">
                                          <p:stCondLst>
                                            <p:cond delay="499"/>
                                          </p:stCondLst>
                                        </p:cTn>
                                        <p:tgtEl>
                                          <p:spTgt spid="5"/>
                                        </p:tgtEl>
                                        <p:attrNameLst>
                                          <p:attrName>style.visibility</p:attrName>
                                        </p:attrNameLst>
                                      </p:cBhvr>
                                      <p:to>
                                        <p:strVal val="hidden"/>
                                      </p:to>
                                    </p:set>
                                  </p:childTnLst>
                                </p:cTn>
                              </p:par>
                              <p:par>
                                <p:cTn id="213" presetID="10" presetClass="entr" presetSubtype="0" fill="hold" grpId="0" nodeType="withEffect">
                                  <p:stCondLst>
                                    <p:cond delay="0"/>
                                  </p:stCondLst>
                                  <p:childTnLst>
                                    <p:set>
                                      <p:cBhvr>
                                        <p:cTn id="214" dur="1" fill="hold">
                                          <p:stCondLst>
                                            <p:cond delay="0"/>
                                          </p:stCondLst>
                                        </p:cTn>
                                        <p:tgtEl>
                                          <p:spTgt spid="49"/>
                                        </p:tgtEl>
                                        <p:attrNameLst>
                                          <p:attrName>style.visibility</p:attrName>
                                        </p:attrNameLst>
                                      </p:cBhvr>
                                      <p:to>
                                        <p:strVal val="visible"/>
                                      </p:to>
                                    </p:set>
                                    <p:animEffect transition="in" filter="fade">
                                      <p:cBhvr>
                                        <p:cTn id="215" dur="500"/>
                                        <p:tgtEl>
                                          <p:spTgt spid="49"/>
                                        </p:tgtEl>
                                      </p:cBhvr>
                                    </p:animEffect>
                                  </p:childTnLst>
                                </p:cTn>
                              </p:par>
                            </p:childTnLst>
                          </p:cTn>
                        </p:par>
                      </p:childTnLst>
                    </p:cTn>
                  </p:par>
                </p:childTnLst>
              </p:cTn>
              <p:nextCondLst>
                <p:cond evt="onClick" delay="0">
                  <p:tgtEl>
                    <p:spTgt spid="34"/>
                  </p:tgtEl>
                </p:cond>
              </p:nextCondLst>
            </p:seq>
            <p:seq concurrent="1" nextAc="seek">
              <p:cTn id="216" restart="whenNotActive" fill="hold" evtFilter="cancelBubble" nodeType="interactiveSeq">
                <p:stCondLst>
                  <p:cond evt="onClick" delay="0">
                    <p:tgtEl>
                      <p:spTgt spid="4"/>
                    </p:tgtEl>
                  </p:cond>
                </p:stCondLst>
                <p:endSync evt="end" delay="0">
                  <p:rtn val="all"/>
                </p:endSync>
                <p:childTnLst>
                  <p:par>
                    <p:cTn id="217" fill="hold">
                      <p:stCondLst>
                        <p:cond delay="0"/>
                      </p:stCondLst>
                      <p:childTnLst>
                        <p:par>
                          <p:cTn id="218" fill="hold">
                            <p:stCondLst>
                              <p:cond delay="0"/>
                            </p:stCondLst>
                            <p:childTnLst>
                              <p:par>
                                <p:cTn id="219" presetID="32" presetClass="emph" presetSubtype="0" fill="hold" nodeType="clickEffect">
                                  <p:stCondLst>
                                    <p:cond delay="0"/>
                                  </p:stCondLst>
                                  <p:childTnLst>
                                    <p:animRot by="120000">
                                      <p:cBhvr>
                                        <p:cTn id="220" dur="100" fill="hold">
                                          <p:stCondLst>
                                            <p:cond delay="0"/>
                                          </p:stCondLst>
                                        </p:cTn>
                                        <p:tgtEl>
                                          <p:spTgt spid="4"/>
                                        </p:tgtEl>
                                        <p:attrNameLst>
                                          <p:attrName>r</p:attrName>
                                        </p:attrNameLst>
                                      </p:cBhvr>
                                    </p:animRot>
                                    <p:animRot by="-240000">
                                      <p:cBhvr>
                                        <p:cTn id="221" dur="200" fill="hold">
                                          <p:stCondLst>
                                            <p:cond delay="200"/>
                                          </p:stCondLst>
                                        </p:cTn>
                                        <p:tgtEl>
                                          <p:spTgt spid="4"/>
                                        </p:tgtEl>
                                        <p:attrNameLst>
                                          <p:attrName>r</p:attrName>
                                        </p:attrNameLst>
                                      </p:cBhvr>
                                    </p:animRot>
                                    <p:animRot by="240000">
                                      <p:cBhvr>
                                        <p:cTn id="222" dur="200" fill="hold">
                                          <p:stCondLst>
                                            <p:cond delay="400"/>
                                          </p:stCondLst>
                                        </p:cTn>
                                        <p:tgtEl>
                                          <p:spTgt spid="4"/>
                                        </p:tgtEl>
                                        <p:attrNameLst>
                                          <p:attrName>r</p:attrName>
                                        </p:attrNameLst>
                                      </p:cBhvr>
                                    </p:animRot>
                                    <p:animRot by="-240000">
                                      <p:cBhvr>
                                        <p:cTn id="223" dur="200" fill="hold">
                                          <p:stCondLst>
                                            <p:cond delay="600"/>
                                          </p:stCondLst>
                                        </p:cTn>
                                        <p:tgtEl>
                                          <p:spTgt spid="4"/>
                                        </p:tgtEl>
                                        <p:attrNameLst>
                                          <p:attrName>r</p:attrName>
                                        </p:attrNameLst>
                                      </p:cBhvr>
                                    </p:animRot>
                                    <p:animRot by="120000">
                                      <p:cBhvr>
                                        <p:cTn id="224" dur="200" fill="hold">
                                          <p:stCondLst>
                                            <p:cond delay="800"/>
                                          </p:stCondLst>
                                        </p:cTn>
                                        <p:tgtEl>
                                          <p:spTgt spid="4"/>
                                        </p:tgtEl>
                                        <p:attrNameLst>
                                          <p:attrName>r</p:attrName>
                                        </p:attrNameLst>
                                      </p:cBhvr>
                                    </p:animRot>
                                  </p:childTnLst>
                                </p:cTn>
                              </p:par>
                              <p:par>
                                <p:cTn id="225" presetID="10" presetClass="entr" presetSubtype="0" fill="hold" grpId="0" nodeType="withEffect">
                                  <p:stCondLst>
                                    <p:cond delay="0"/>
                                  </p:stCondLst>
                                  <p:childTnLst>
                                    <p:set>
                                      <p:cBhvr>
                                        <p:cTn id="226" dur="1" fill="hold">
                                          <p:stCondLst>
                                            <p:cond delay="0"/>
                                          </p:stCondLst>
                                        </p:cTn>
                                        <p:tgtEl>
                                          <p:spTgt spid="52"/>
                                        </p:tgtEl>
                                        <p:attrNameLst>
                                          <p:attrName>style.visibility</p:attrName>
                                        </p:attrNameLst>
                                      </p:cBhvr>
                                      <p:to>
                                        <p:strVal val="visible"/>
                                      </p:to>
                                    </p:set>
                                    <p:animEffect transition="in" filter="fade">
                                      <p:cBhvr>
                                        <p:cTn id="227" dur="500"/>
                                        <p:tgtEl>
                                          <p:spTgt spid="52"/>
                                        </p:tgtEl>
                                      </p:cBhvr>
                                    </p:animEffect>
                                  </p:childTnLst>
                                </p:cTn>
                              </p:par>
                            </p:childTnLst>
                          </p:cTn>
                        </p:par>
                        <p:par>
                          <p:cTn id="228" fill="hold">
                            <p:stCondLst>
                              <p:cond delay="1000"/>
                            </p:stCondLst>
                            <p:childTnLst>
                              <p:par>
                                <p:cTn id="229" presetID="10" presetClass="exit" presetSubtype="0" fill="hold" grpId="1" nodeType="afterEffect">
                                  <p:stCondLst>
                                    <p:cond delay="750"/>
                                  </p:stCondLst>
                                  <p:childTnLst>
                                    <p:animEffect transition="out" filter="fade">
                                      <p:cBhvr>
                                        <p:cTn id="230" dur="500"/>
                                        <p:tgtEl>
                                          <p:spTgt spid="52"/>
                                        </p:tgtEl>
                                      </p:cBhvr>
                                    </p:animEffect>
                                    <p:set>
                                      <p:cBhvr>
                                        <p:cTn id="231"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232" restart="whenNotActive" fill="hold" evtFilter="cancelBubble" nodeType="interactiveSeq">
                <p:stCondLst>
                  <p:cond evt="onClick" delay="0">
                    <p:tgtEl>
                      <p:spTgt spid="27"/>
                    </p:tgtEl>
                  </p:cond>
                </p:stCondLst>
                <p:endSync evt="end" delay="0">
                  <p:rtn val="all"/>
                </p:endSync>
                <p:childTnLst>
                  <p:par>
                    <p:cTn id="233" fill="hold">
                      <p:stCondLst>
                        <p:cond delay="0"/>
                      </p:stCondLst>
                      <p:childTnLst>
                        <p:par>
                          <p:cTn id="234" fill="hold">
                            <p:stCondLst>
                              <p:cond delay="0"/>
                            </p:stCondLst>
                            <p:childTnLst>
                              <p:par>
                                <p:cTn id="235" presetID="32" presetClass="emph" presetSubtype="0" fill="hold" nodeType="clickEffect">
                                  <p:stCondLst>
                                    <p:cond delay="0"/>
                                  </p:stCondLst>
                                  <p:childTnLst>
                                    <p:animRot by="120000">
                                      <p:cBhvr>
                                        <p:cTn id="236" dur="100" fill="hold">
                                          <p:stCondLst>
                                            <p:cond delay="0"/>
                                          </p:stCondLst>
                                        </p:cTn>
                                        <p:tgtEl>
                                          <p:spTgt spid="27"/>
                                        </p:tgtEl>
                                        <p:attrNameLst>
                                          <p:attrName>r</p:attrName>
                                        </p:attrNameLst>
                                      </p:cBhvr>
                                    </p:animRot>
                                    <p:animRot by="-240000">
                                      <p:cBhvr>
                                        <p:cTn id="237" dur="200" fill="hold">
                                          <p:stCondLst>
                                            <p:cond delay="200"/>
                                          </p:stCondLst>
                                        </p:cTn>
                                        <p:tgtEl>
                                          <p:spTgt spid="27"/>
                                        </p:tgtEl>
                                        <p:attrNameLst>
                                          <p:attrName>r</p:attrName>
                                        </p:attrNameLst>
                                      </p:cBhvr>
                                    </p:animRot>
                                    <p:animRot by="240000">
                                      <p:cBhvr>
                                        <p:cTn id="238" dur="200" fill="hold">
                                          <p:stCondLst>
                                            <p:cond delay="400"/>
                                          </p:stCondLst>
                                        </p:cTn>
                                        <p:tgtEl>
                                          <p:spTgt spid="27"/>
                                        </p:tgtEl>
                                        <p:attrNameLst>
                                          <p:attrName>r</p:attrName>
                                        </p:attrNameLst>
                                      </p:cBhvr>
                                    </p:animRot>
                                    <p:animRot by="-240000">
                                      <p:cBhvr>
                                        <p:cTn id="239" dur="200" fill="hold">
                                          <p:stCondLst>
                                            <p:cond delay="600"/>
                                          </p:stCondLst>
                                        </p:cTn>
                                        <p:tgtEl>
                                          <p:spTgt spid="27"/>
                                        </p:tgtEl>
                                        <p:attrNameLst>
                                          <p:attrName>r</p:attrName>
                                        </p:attrNameLst>
                                      </p:cBhvr>
                                    </p:animRot>
                                    <p:animRot by="120000">
                                      <p:cBhvr>
                                        <p:cTn id="240" dur="200" fill="hold">
                                          <p:stCondLst>
                                            <p:cond delay="800"/>
                                          </p:stCondLst>
                                        </p:cTn>
                                        <p:tgtEl>
                                          <p:spTgt spid="27"/>
                                        </p:tgtEl>
                                        <p:attrNameLst>
                                          <p:attrName>r</p:attrName>
                                        </p:attrNameLst>
                                      </p:cBhvr>
                                    </p:animRot>
                                  </p:childTnLst>
                                </p:cTn>
                              </p:par>
                              <p:par>
                                <p:cTn id="241" presetID="32" presetClass="emph" presetSubtype="0" fill="hold" grpId="0" nodeType="withEffect">
                                  <p:stCondLst>
                                    <p:cond delay="0"/>
                                  </p:stCondLst>
                                  <p:childTnLst>
                                    <p:animRot by="120000">
                                      <p:cBhvr>
                                        <p:cTn id="242" dur="100" fill="hold">
                                          <p:stCondLst>
                                            <p:cond delay="0"/>
                                          </p:stCondLst>
                                        </p:cTn>
                                        <p:tgtEl>
                                          <p:spTgt spid="44"/>
                                        </p:tgtEl>
                                        <p:attrNameLst>
                                          <p:attrName>r</p:attrName>
                                        </p:attrNameLst>
                                      </p:cBhvr>
                                    </p:animRot>
                                    <p:animRot by="-240000">
                                      <p:cBhvr>
                                        <p:cTn id="243" dur="200" fill="hold">
                                          <p:stCondLst>
                                            <p:cond delay="200"/>
                                          </p:stCondLst>
                                        </p:cTn>
                                        <p:tgtEl>
                                          <p:spTgt spid="44"/>
                                        </p:tgtEl>
                                        <p:attrNameLst>
                                          <p:attrName>r</p:attrName>
                                        </p:attrNameLst>
                                      </p:cBhvr>
                                    </p:animRot>
                                    <p:animRot by="240000">
                                      <p:cBhvr>
                                        <p:cTn id="244" dur="200" fill="hold">
                                          <p:stCondLst>
                                            <p:cond delay="400"/>
                                          </p:stCondLst>
                                        </p:cTn>
                                        <p:tgtEl>
                                          <p:spTgt spid="44"/>
                                        </p:tgtEl>
                                        <p:attrNameLst>
                                          <p:attrName>r</p:attrName>
                                        </p:attrNameLst>
                                      </p:cBhvr>
                                    </p:animRot>
                                    <p:animRot by="-240000">
                                      <p:cBhvr>
                                        <p:cTn id="245" dur="200" fill="hold">
                                          <p:stCondLst>
                                            <p:cond delay="600"/>
                                          </p:stCondLst>
                                        </p:cTn>
                                        <p:tgtEl>
                                          <p:spTgt spid="44"/>
                                        </p:tgtEl>
                                        <p:attrNameLst>
                                          <p:attrName>r</p:attrName>
                                        </p:attrNameLst>
                                      </p:cBhvr>
                                    </p:animRot>
                                    <p:animRot by="120000">
                                      <p:cBhvr>
                                        <p:cTn id="246" dur="200" fill="hold">
                                          <p:stCondLst>
                                            <p:cond delay="800"/>
                                          </p:stCondLst>
                                        </p:cTn>
                                        <p:tgtEl>
                                          <p:spTgt spid="44"/>
                                        </p:tgtEl>
                                        <p:attrNameLst>
                                          <p:attrName>r</p:attrName>
                                        </p:attrNameLst>
                                      </p:cBhvr>
                                    </p:animRot>
                                  </p:childTnLst>
                                </p:cTn>
                              </p:par>
                              <p:par>
                                <p:cTn id="247" presetID="10" presetClass="entr" presetSubtype="0" fill="hold" grpId="0" nodeType="withEffect">
                                  <p:stCondLst>
                                    <p:cond delay="0"/>
                                  </p:stCondLst>
                                  <p:childTnLst>
                                    <p:set>
                                      <p:cBhvr>
                                        <p:cTn id="248" dur="1" fill="hold">
                                          <p:stCondLst>
                                            <p:cond delay="0"/>
                                          </p:stCondLst>
                                        </p:cTn>
                                        <p:tgtEl>
                                          <p:spTgt spid="68"/>
                                        </p:tgtEl>
                                        <p:attrNameLst>
                                          <p:attrName>style.visibility</p:attrName>
                                        </p:attrNameLst>
                                      </p:cBhvr>
                                      <p:to>
                                        <p:strVal val="visible"/>
                                      </p:to>
                                    </p:set>
                                    <p:animEffect transition="in" filter="fade">
                                      <p:cBhvr>
                                        <p:cTn id="249" dur="500"/>
                                        <p:tgtEl>
                                          <p:spTgt spid="68"/>
                                        </p:tgtEl>
                                      </p:cBhvr>
                                    </p:animEffect>
                                  </p:childTnLst>
                                </p:cTn>
                              </p:par>
                            </p:childTnLst>
                          </p:cTn>
                        </p:par>
                        <p:par>
                          <p:cTn id="250" fill="hold">
                            <p:stCondLst>
                              <p:cond delay="1000"/>
                            </p:stCondLst>
                            <p:childTnLst>
                              <p:par>
                                <p:cTn id="251" presetID="10" presetClass="exit" presetSubtype="0" fill="hold" grpId="1" nodeType="afterEffect">
                                  <p:stCondLst>
                                    <p:cond delay="750"/>
                                  </p:stCondLst>
                                  <p:childTnLst>
                                    <p:animEffect transition="out" filter="fade">
                                      <p:cBhvr>
                                        <p:cTn id="252" dur="500"/>
                                        <p:tgtEl>
                                          <p:spTgt spid="68"/>
                                        </p:tgtEl>
                                      </p:cBhvr>
                                    </p:animEffect>
                                    <p:set>
                                      <p:cBhvr>
                                        <p:cTn id="253"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5" grpId="0" animBg="1"/>
      <p:bldP spid="14" grpId="0" animBg="1"/>
      <p:bldP spid="14"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44" grpId="0"/>
      <p:bldP spid="49" grpId="0"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6DCC4782-562E-417E-8052-3F7E6A3EE0B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4182852">
            <a:off x="4973770" y="5447087"/>
            <a:ext cx="127305" cy="203312"/>
          </a:xfrm>
          <a:prstGeom prst="rect">
            <a:avLst/>
          </a:prstGeom>
        </p:spPr>
      </p:pic>
      <p:pic>
        <p:nvPicPr>
          <p:cNvPr id="42" name="Picture 41">
            <a:extLst>
              <a:ext uri="{FF2B5EF4-FFF2-40B4-BE49-F238E27FC236}">
                <a16:creationId xmlns:a16="http://schemas.microsoft.com/office/drawing/2014/main" xmlns="" id="{054C1EB4-9839-4B91-AC7D-A8E78B3AC39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482684">
            <a:off x="5050704" y="5637501"/>
            <a:ext cx="126727" cy="202389"/>
          </a:xfrm>
          <a:prstGeom prst="rect">
            <a:avLst/>
          </a:prstGeom>
        </p:spPr>
      </p:pic>
      <p:pic>
        <p:nvPicPr>
          <p:cNvPr id="43" name="Picture 42">
            <a:extLst>
              <a:ext uri="{FF2B5EF4-FFF2-40B4-BE49-F238E27FC236}">
                <a16:creationId xmlns:a16="http://schemas.microsoft.com/office/drawing/2014/main" xmlns="" id="{9F2E87CC-DFD2-44FE-B0D0-5A97C26DF5B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939789">
            <a:off x="5041977" y="5571553"/>
            <a:ext cx="98332" cy="157040"/>
          </a:xfrm>
          <a:prstGeom prst="rect">
            <a:avLst/>
          </a:prstGeom>
        </p:spPr>
      </p:pic>
      <p:grpSp>
        <p:nvGrpSpPr>
          <p:cNvPr id="2" name="Group 1">
            <a:extLst>
              <a:ext uri="{FF2B5EF4-FFF2-40B4-BE49-F238E27FC236}">
                <a16:creationId xmlns:a16="http://schemas.microsoft.com/office/drawing/2014/main" xmlns="" id="{9B0D11DA-46A3-4CF5-A41E-FF35DF056802}"/>
              </a:ext>
            </a:extLst>
          </p:cNvPr>
          <p:cNvGrpSpPr/>
          <p:nvPr/>
        </p:nvGrpSpPr>
        <p:grpSpPr>
          <a:xfrm>
            <a:off x="685805" y="819566"/>
            <a:ext cx="1772226" cy="2077544"/>
            <a:chOff x="1177983" y="2069110"/>
            <a:chExt cx="1772226" cy="2077544"/>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1763306" y="2069110"/>
              <a:ext cx="1186903" cy="2077544"/>
            </a:xfrm>
            <a:prstGeom prst="rect">
              <a:avLst/>
            </a:prstGeom>
          </p:spPr>
        </p:pic>
        <p:pic>
          <p:nvPicPr>
            <p:cNvPr id="7" name="Eyes One">
              <a:extLst>
                <a:ext uri="{FF2B5EF4-FFF2-40B4-BE49-F238E27FC236}">
                  <a16:creationId xmlns:a16="http://schemas.microsoft.com/office/drawing/2014/main" xmlns="" id="{FE39939C-2392-43A5-A0EF-34B9859C90BA}"/>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12" r="-2125"/>
            <a:stretch/>
          </p:blipFill>
          <p:spPr>
            <a:xfrm>
              <a:off x="1177983" y="2408801"/>
              <a:ext cx="507942" cy="1737853"/>
            </a:xfrm>
            <a:prstGeom prst="rect">
              <a:avLst/>
            </a:prstGeom>
          </p:spPr>
        </p:pic>
      </p:grpSp>
      <p:grpSp>
        <p:nvGrpSpPr>
          <p:cNvPr id="24" name="Group 23">
            <a:extLst>
              <a:ext uri="{FF2B5EF4-FFF2-40B4-BE49-F238E27FC236}">
                <a16:creationId xmlns:a16="http://schemas.microsoft.com/office/drawing/2014/main" xmlns="" id="{8B874B00-71CA-414E-BC9F-055E3164E6E4}"/>
              </a:ext>
            </a:extLst>
          </p:cNvPr>
          <p:cNvGrpSpPr/>
          <p:nvPr/>
        </p:nvGrpSpPr>
        <p:grpSpPr>
          <a:xfrm>
            <a:off x="2458031" y="2662377"/>
            <a:ext cx="2266370" cy="2102947"/>
            <a:chOff x="2458031" y="2662377"/>
            <a:chExt cx="2266370" cy="2102947"/>
          </a:xfrm>
        </p:grpSpPr>
        <p:pic>
          <p:nvPicPr>
            <p:cNvPr id="59" name="Picture 58">
              <a:extLst>
                <a:ext uri="{FF2B5EF4-FFF2-40B4-BE49-F238E27FC236}">
                  <a16:creationId xmlns:a16="http://schemas.microsoft.com/office/drawing/2014/main" xmlns="" id="{658434BB-21E9-4A61-828D-DF31485BA00F}"/>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flipH="1">
              <a:off x="2458031" y="2662377"/>
              <a:ext cx="2066228" cy="2102947"/>
            </a:xfrm>
            <a:prstGeom prst="rect">
              <a:avLst/>
            </a:prstGeom>
          </p:spPr>
        </p:pic>
        <p:sp>
          <p:nvSpPr>
            <p:cNvPr id="30" name="Title 20">
              <a:extLst>
                <a:ext uri="{FF2B5EF4-FFF2-40B4-BE49-F238E27FC236}">
                  <a16:creationId xmlns:a16="http://schemas.microsoft.com/office/drawing/2014/main" xmlns="" id="{9A3A95AE-03D0-4B03-92DC-0DE3238E0185}"/>
                </a:ext>
              </a:extLst>
            </p:cNvPr>
            <p:cNvSpPr txBox="1">
              <a:spLocks/>
            </p:cNvSpPr>
            <p:nvPr/>
          </p:nvSpPr>
          <p:spPr>
            <a:xfrm>
              <a:off x="2996031" y="3880701"/>
              <a:ext cx="1728370" cy="85196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b="0" dirty="0">
                  <a:latin typeface="+mn-lt"/>
                  <a:ea typeface="Arial"/>
                  <a:cs typeface="Arial"/>
                  <a:sym typeface="Arial"/>
                </a:rPr>
                <a:t>nine </a:t>
              </a:r>
            </a:p>
            <a:p>
              <a:pPr algn="ctr"/>
              <a:r>
                <a:rPr lang="en-GB" sz="2400" b="0" dirty="0">
                  <a:latin typeface="+mn-lt"/>
                  <a:cs typeface="Arial"/>
                  <a:sym typeface="Arial"/>
                </a:rPr>
                <a:t>9</a:t>
              </a:r>
              <a:endParaRPr lang="en-GB" sz="1100" b="0" dirty="0">
                <a:latin typeface="+mn-lt"/>
              </a:endParaRPr>
            </a:p>
          </p:txBody>
        </p:sp>
      </p:grpSp>
      <p:grpSp>
        <p:nvGrpSpPr>
          <p:cNvPr id="12" name="Group 11">
            <a:extLst>
              <a:ext uri="{FF2B5EF4-FFF2-40B4-BE49-F238E27FC236}">
                <a16:creationId xmlns:a16="http://schemas.microsoft.com/office/drawing/2014/main" xmlns="" id="{175FA4AF-577B-4A3B-BADE-787B6CB593D5}"/>
              </a:ext>
            </a:extLst>
          </p:cNvPr>
          <p:cNvGrpSpPr/>
          <p:nvPr/>
        </p:nvGrpSpPr>
        <p:grpSpPr>
          <a:xfrm>
            <a:off x="4669971" y="4015657"/>
            <a:ext cx="2330003" cy="2102947"/>
            <a:chOff x="4669971" y="4015657"/>
            <a:chExt cx="2330003" cy="2102947"/>
          </a:xfrm>
        </p:grpSpPr>
        <p:pic>
          <p:nvPicPr>
            <p:cNvPr id="64" name="Picture 63">
              <a:extLst>
                <a:ext uri="{FF2B5EF4-FFF2-40B4-BE49-F238E27FC236}">
                  <a16:creationId xmlns:a16="http://schemas.microsoft.com/office/drawing/2014/main" xmlns="" id="{B294644C-F222-452C-85BB-46CF0BA2BB1A}"/>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flipH="1">
              <a:off x="4669971" y="4015657"/>
              <a:ext cx="2066228" cy="2102947"/>
            </a:xfrm>
            <a:prstGeom prst="rect">
              <a:avLst/>
            </a:prstGeom>
          </p:spPr>
        </p:pic>
        <p:sp>
          <p:nvSpPr>
            <p:cNvPr id="31" name="Title 20">
              <a:extLst>
                <a:ext uri="{FF2B5EF4-FFF2-40B4-BE49-F238E27FC236}">
                  <a16:creationId xmlns:a16="http://schemas.microsoft.com/office/drawing/2014/main" xmlns="" id="{4D9BC10F-AB86-4226-9A75-50472C8B0F2D}"/>
                </a:ext>
              </a:extLst>
            </p:cNvPr>
            <p:cNvSpPr txBox="1">
              <a:spLocks/>
            </p:cNvSpPr>
            <p:nvPr/>
          </p:nvSpPr>
          <p:spPr>
            <a:xfrm>
              <a:off x="5271604" y="5205860"/>
              <a:ext cx="1728370" cy="85196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b="0" dirty="0">
                  <a:latin typeface="+mn-lt"/>
                  <a:ea typeface="Arial"/>
                  <a:cs typeface="Arial"/>
                  <a:sym typeface="Arial"/>
                </a:rPr>
                <a:t>fifteen </a:t>
              </a:r>
            </a:p>
            <a:p>
              <a:pPr algn="ctr"/>
              <a:r>
                <a:rPr lang="en-GB" sz="2400" b="0" dirty="0">
                  <a:latin typeface="+mn-lt"/>
                  <a:cs typeface="Arial"/>
                  <a:sym typeface="Arial"/>
                </a:rPr>
                <a:t>15</a:t>
              </a:r>
              <a:endParaRPr lang="en-GB" sz="1100" b="0" dirty="0">
                <a:latin typeface="+mn-lt"/>
              </a:endParaRPr>
            </a:p>
          </p:txBody>
        </p:sp>
      </p:grpSp>
      <p:grpSp>
        <p:nvGrpSpPr>
          <p:cNvPr id="13" name="Group 12">
            <a:extLst>
              <a:ext uri="{FF2B5EF4-FFF2-40B4-BE49-F238E27FC236}">
                <a16:creationId xmlns:a16="http://schemas.microsoft.com/office/drawing/2014/main" xmlns="" id="{24F07849-29AC-4EFE-8B61-F0C6AFA39F0A}"/>
              </a:ext>
            </a:extLst>
          </p:cNvPr>
          <p:cNvGrpSpPr/>
          <p:nvPr/>
        </p:nvGrpSpPr>
        <p:grpSpPr>
          <a:xfrm>
            <a:off x="6037815" y="1858338"/>
            <a:ext cx="2266370" cy="2102947"/>
            <a:chOff x="6037815" y="1858338"/>
            <a:chExt cx="2266370" cy="2102947"/>
          </a:xfrm>
        </p:grpSpPr>
        <p:pic>
          <p:nvPicPr>
            <p:cNvPr id="62" name="Picture 61">
              <a:extLst>
                <a:ext uri="{FF2B5EF4-FFF2-40B4-BE49-F238E27FC236}">
                  <a16:creationId xmlns:a16="http://schemas.microsoft.com/office/drawing/2014/main" xmlns="" id="{5FBFA5B7-13F2-44B1-A9C9-F4576A1C57D6}"/>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flipH="1">
              <a:off x="6037815" y="1858338"/>
              <a:ext cx="2066228" cy="2102947"/>
            </a:xfrm>
            <a:prstGeom prst="rect">
              <a:avLst/>
            </a:prstGeom>
          </p:spPr>
        </p:pic>
        <p:sp>
          <p:nvSpPr>
            <p:cNvPr id="32" name="Title 20">
              <a:extLst>
                <a:ext uri="{FF2B5EF4-FFF2-40B4-BE49-F238E27FC236}">
                  <a16:creationId xmlns:a16="http://schemas.microsoft.com/office/drawing/2014/main" xmlns="" id="{B2738B72-DE06-4105-B6A2-768611061AA9}"/>
                </a:ext>
              </a:extLst>
            </p:cNvPr>
            <p:cNvSpPr txBox="1">
              <a:spLocks/>
            </p:cNvSpPr>
            <p:nvPr/>
          </p:nvSpPr>
          <p:spPr>
            <a:xfrm>
              <a:off x="6575815" y="3061394"/>
              <a:ext cx="1728370" cy="85196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b="0" dirty="0">
                  <a:latin typeface="+mn-lt"/>
                  <a:ea typeface="Arial"/>
                  <a:cs typeface="Arial"/>
                  <a:sym typeface="Arial"/>
                </a:rPr>
                <a:t>ten </a:t>
              </a:r>
            </a:p>
            <a:p>
              <a:pPr algn="ctr"/>
              <a:r>
                <a:rPr lang="en-GB" sz="2400" b="0" dirty="0">
                  <a:latin typeface="+mn-lt"/>
                  <a:cs typeface="Arial"/>
                  <a:sym typeface="Arial"/>
                </a:rPr>
                <a:t>10</a:t>
              </a:r>
              <a:endParaRPr lang="en-GB" sz="1100" b="0" dirty="0">
                <a:latin typeface="+mn-lt"/>
              </a:endParaRPr>
            </a:p>
          </p:txBody>
        </p:sp>
      </p:grpSp>
      <p:grpSp>
        <p:nvGrpSpPr>
          <p:cNvPr id="36" name="Group 35">
            <a:extLst>
              <a:ext uri="{FF2B5EF4-FFF2-40B4-BE49-F238E27FC236}">
                <a16:creationId xmlns:a16="http://schemas.microsoft.com/office/drawing/2014/main" xmlns="" id="{EDBB90B7-914B-4397-B559-AECF5902099A}"/>
              </a:ext>
            </a:extLst>
          </p:cNvPr>
          <p:cNvGrpSpPr/>
          <p:nvPr/>
        </p:nvGrpSpPr>
        <p:grpSpPr>
          <a:xfrm rot="18728920">
            <a:off x="4597958" y="4015498"/>
            <a:ext cx="2330003" cy="2102947"/>
            <a:chOff x="4669971" y="4015657"/>
            <a:chExt cx="2330003" cy="2102947"/>
          </a:xfrm>
        </p:grpSpPr>
        <p:pic>
          <p:nvPicPr>
            <p:cNvPr id="37" name="Picture 36">
              <a:extLst>
                <a:ext uri="{FF2B5EF4-FFF2-40B4-BE49-F238E27FC236}">
                  <a16:creationId xmlns:a16="http://schemas.microsoft.com/office/drawing/2014/main" xmlns="" id="{77D3E891-1583-491F-94A1-8A34C2DD4BCA}"/>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flipH="1">
              <a:off x="4669971" y="4015657"/>
              <a:ext cx="2066228" cy="2102947"/>
            </a:xfrm>
            <a:prstGeom prst="rect">
              <a:avLst/>
            </a:prstGeom>
          </p:spPr>
        </p:pic>
        <p:sp>
          <p:nvSpPr>
            <p:cNvPr id="38" name="Title 20">
              <a:extLst>
                <a:ext uri="{FF2B5EF4-FFF2-40B4-BE49-F238E27FC236}">
                  <a16:creationId xmlns:a16="http://schemas.microsoft.com/office/drawing/2014/main" xmlns="" id="{67238626-5815-4955-8837-9F81216FCE68}"/>
                </a:ext>
              </a:extLst>
            </p:cNvPr>
            <p:cNvSpPr txBox="1">
              <a:spLocks/>
            </p:cNvSpPr>
            <p:nvPr/>
          </p:nvSpPr>
          <p:spPr>
            <a:xfrm>
              <a:off x="5271604" y="5205860"/>
              <a:ext cx="1728370" cy="85196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2400" b="0" dirty="0">
                  <a:latin typeface="+mn-lt"/>
                  <a:ea typeface="Arial"/>
                  <a:cs typeface="Arial"/>
                  <a:sym typeface="Arial"/>
                </a:rPr>
                <a:t>fifteen </a:t>
              </a:r>
            </a:p>
            <a:p>
              <a:pPr algn="ctr"/>
              <a:r>
                <a:rPr lang="en-GB" sz="2400" b="0" dirty="0">
                  <a:latin typeface="+mn-lt"/>
                  <a:cs typeface="Arial"/>
                  <a:sym typeface="Arial"/>
                </a:rPr>
                <a:t>15</a:t>
              </a:r>
              <a:endParaRPr lang="en-GB" sz="1100" b="0" dirty="0">
                <a:latin typeface="+mn-lt"/>
              </a:endParaRPr>
            </a:p>
          </p:txBody>
        </p:sp>
      </p:grpSp>
      <p:sp>
        <p:nvSpPr>
          <p:cNvPr id="5" name="TextBox 4">
            <a:extLst>
              <a:ext uri="{FF2B5EF4-FFF2-40B4-BE49-F238E27FC236}">
                <a16:creationId xmlns:a16="http://schemas.microsoft.com/office/drawing/2014/main" xmlns="" id="{EDF9BAE2-2AE9-49E7-8B34-F46EA4D31B2F}"/>
              </a:ext>
            </a:extLst>
          </p:cNvPr>
          <p:cNvSpPr txBox="1"/>
          <p:nvPr/>
        </p:nvSpPr>
        <p:spPr>
          <a:xfrm>
            <a:off x="3254570" y="747757"/>
            <a:ext cx="3261024" cy="1643527"/>
          </a:xfrm>
          <a:prstGeom prst="rect">
            <a:avLst/>
          </a:prstGeom>
          <a:noFill/>
          <a:ln>
            <a:noFill/>
          </a:ln>
        </p:spPr>
        <p:txBody>
          <a:bodyPr wrap="square" rtlCol="0">
            <a:spAutoFit/>
          </a:bodyPr>
          <a:lstStyle/>
          <a:p>
            <a:pPr marL="114300" lvl="0">
              <a:lnSpc>
                <a:spcPct val="90000"/>
              </a:lnSpc>
              <a:spcBef>
                <a:spcPts val="1000"/>
              </a:spcBef>
              <a:buSzPts val="1800"/>
            </a:pPr>
            <a:r>
              <a:rPr lang="en-GB" sz="1600" dirty="0">
                <a:solidFill>
                  <a:schemeClr val="tx1"/>
                </a:solidFill>
                <a:cs typeface="Arial"/>
                <a:sym typeface="Arial"/>
              </a:rPr>
              <a:t>Next, Number Fifteen needed to water the seeds. She needed a watering can with enough water for 15 seeds. Which watering can do you think Number Fifteen used? How do you know it is the correct watering can?</a:t>
            </a:r>
            <a:endParaRPr lang="en-GB" sz="1600" dirty="0">
              <a:solidFill>
                <a:schemeClr val="tx1"/>
              </a:solidFill>
            </a:endParaRPr>
          </a:p>
        </p:txBody>
      </p:sp>
      <p:sp>
        <p:nvSpPr>
          <p:cNvPr id="6" name="Rectangle: Rounded Corners 5">
            <a:extLst>
              <a:ext uri="{FF2B5EF4-FFF2-40B4-BE49-F238E27FC236}">
                <a16:creationId xmlns:a16="http://schemas.microsoft.com/office/drawing/2014/main" xmlns="" id="{085EC112-85FA-4CDF-8EC8-59B42C938DD5}"/>
              </a:ext>
            </a:extLst>
          </p:cNvPr>
          <p:cNvSpPr/>
          <p:nvPr/>
        </p:nvSpPr>
        <p:spPr>
          <a:xfrm>
            <a:off x="3248400" y="594408"/>
            <a:ext cx="3267194" cy="1900355"/>
          </a:xfrm>
          <a:prstGeom prst="roundRect">
            <a:avLst/>
          </a:prstGeom>
          <a:no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990416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nextCondLst>
                <p:cond evt="onClick" delay="0">
                  <p:tgtEl>
                    <p:spTgt spid="13"/>
                  </p:tgtEl>
                </p:cond>
              </p:nextCondLst>
            </p:seq>
            <p:seq concurrent="1" nextAc="seek">
              <p:cTn id="11" restart="whenNotActive" fill="hold" evtFilter="cancelBubble" nodeType="interactiveSeq">
                <p:stCondLst>
                  <p:cond evt="onClick" delay="0">
                    <p:tgtEl>
                      <p:spTgt spid="12"/>
                    </p:tgtEl>
                  </p:cond>
                </p:stCondLst>
                <p:endSync evt="end" delay="0">
                  <p:rtn val="all"/>
                </p:endSync>
                <p:childTnLst>
                  <p:par>
                    <p:cTn id="12" fill="hold">
                      <p:stCondLst>
                        <p:cond delay="0"/>
                      </p:stCondLst>
                      <p:childTnLst>
                        <p:par>
                          <p:cTn id="13" fill="hold">
                            <p:stCondLst>
                              <p:cond delay="0"/>
                            </p:stCondLst>
                            <p:childTnLst>
                              <p:par>
                                <p:cTn id="14" presetID="8" presetClass="emph" presetSubtype="0" fill="hold" nodeType="clickEffect">
                                  <p:stCondLst>
                                    <p:cond delay="0"/>
                                  </p:stCondLst>
                                  <p:childTnLst>
                                    <p:animRot by="-5400000">
                                      <p:cBhvr>
                                        <p:cTn id="15" dur="2000" fill="hold"/>
                                        <p:tgtEl>
                                          <p:spTgt spid="12"/>
                                        </p:tgtEl>
                                        <p:attrNameLst>
                                          <p:attrName>r</p:attrName>
                                        </p:attrNameLst>
                                      </p:cBhvr>
                                    </p:animRot>
                                  </p:childTnLst>
                                </p:cTn>
                              </p:par>
                              <p:par>
                                <p:cTn id="16" presetID="1" presetClass="entr" presetSubtype="0" fill="hold" nodeType="withEffect">
                                  <p:stCondLst>
                                    <p:cond delay="1000"/>
                                  </p:stCondLst>
                                  <p:childTnLst>
                                    <p:set>
                                      <p:cBhvr>
                                        <p:cTn id="17" dur="1" fill="hold">
                                          <p:stCondLst>
                                            <p:cond delay="0"/>
                                          </p:stCondLst>
                                        </p:cTn>
                                        <p:tgtEl>
                                          <p:spTgt spid="36"/>
                                        </p:tgtEl>
                                        <p:attrNameLst>
                                          <p:attrName>style.visibility</p:attrName>
                                        </p:attrNameLst>
                                      </p:cBhvr>
                                      <p:to>
                                        <p:strVal val="visible"/>
                                      </p:to>
                                    </p:set>
                                  </p:childTnLst>
                                </p:cTn>
                              </p:par>
                              <p:par>
                                <p:cTn id="18" presetID="1" presetClass="exit" presetSubtype="0" fill="hold" nodeType="withEffect">
                                  <p:stCondLst>
                                    <p:cond delay="1000"/>
                                  </p:stCondLst>
                                  <p:childTnLst>
                                    <p:set>
                                      <p:cBhvr>
                                        <p:cTn id="19" dur="1" fill="hold">
                                          <p:stCondLst>
                                            <p:cond delay="0"/>
                                          </p:stCondLst>
                                        </p:cTn>
                                        <p:tgtEl>
                                          <p:spTgt spid="12"/>
                                        </p:tgtEl>
                                        <p:attrNameLst>
                                          <p:attrName>style.visibility</p:attrName>
                                        </p:attrNameLst>
                                      </p:cBhvr>
                                      <p:to>
                                        <p:strVal val="hidden"/>
                                      </p:to>
                                    </p:set>
                                  </p:childTnLst>
                                </p:cTn>
                              </p:par>
                              <p:par>
                                <p:cTn id="20" presetID="1" presetClass="entr" presetSubtype="0" fill="hold" nodeType="withEffect">
                                  <p:stCondLst>
                                    <p:cond delay="1000"/>
                                  </p:stCondLst>
                                  <p:childTnLst>
                                    <p:set>
                                      <p:cBhvr>
                                        <p:cTn id="21" dur="1" fill="hold">
                                          <p:stCondLst>
                                            <p:cond delay="0"/>
                                          </p:stCondLst>
                                        </p:cTn>
                                        <p:tgtEl>
                                          <p:spTgt spid="28"/>
                                        </p:tgtEl>
                                        <p:attrNameLst>
                                          <p:attrName>style.visibility</p:attrName>
                                        </p:attrNameLst>
                                      </p:cBhvr>
                                      <p:to>
                                        <p:strVal val="visible"/>
                                      </p:to>
                                    </p:set>
                                  </p:childTnLst>
                                </p:cTn>
                              </p:par>
                              <p:par>
                                <p:cTn id="22" presetID="1" presetClass="entr" presetSubtype="0" fill="hold" nodeType="withEffect">
                                  <p:stCondLst>
                                    <p:cond delay="1000"/>
                                  </p:stCondLst>
                                  <p:childTnLst>
                                    <p:set>
                                      <p:cBhvr>
                                        <p:cTn id="23" dur="1" fill="hold">
                                          <p:stCondLst>
                                            <p:cond delay="0"/>
                                          </p:stCondLst>
                                        </p:cTn>
                                        <p:tgtEl>
                                          <p:spTgt spid="42"/>
                                        </p:tgtEl>
                                        <p:attrNameLst>
                                          <p:attrName>style.visibility</p:attrName>
                                        </p:attrNameLst>
                                      </p:cBhvr>
                                      <p:to>
                                        <p:strVal val="visible"/>
                                      </p:to>
                                    </p:set>
                                  </p:childTnLst>
                                </p:cTn>
                              </p:par>
                              <p:par>
                                <p:cTn id="24" presetID="1" presetClass="entr" presetSubtype="0" fill="hold" nodeType="withEffect">
                                  <p:stCondLst>
                                    <p:cond delay="1000"/>
                                  </p:stCondLst>
                                  <p:childTnLst>
                                    <p:set>
                                      <p:cBhvr>
                                        <p:cTn id="25" dur="1" fill="hold">
                                          <p:stCondLst>
                                            <p:cond delay="0"/>
                                          </p:stCondLst>
                                        </p:cTn>
                                        <p:tgtEl>
                                          <p:spTgt spid="43"/>
                                        </p:tgtEl>
                                        <p:attrNameLst>
                                          <p:attrName>style.visibility</p:attrName>
                                        </p:attrNameLst>
                                      </p:cBhvr>
                                      <p:to>
                                        <p:strVal val="visible"/>
                                      </p:to>
                                    </p:set>
                                  </p:childTnLst>
                                </p:cTn>
                              </p:par>
                              <p:par>
                                <p:cTn id="26" presetID="0" presetClass="path" presetSubtype="0" accel="50000" decel="50000" fill="hold" nodeType="withEffect">
                                  <p:stCondLst>
                                    <p:cond delay="1000"/>
                                  </p:stCondLst>
                                  <p:childTnLst>
                                    <p:animMotion origin="layout" path="M -0.00382 0.00162 L -0.00382 0.00162 C -0.00486 0.00231 -0.00573 0.00347 -0.00677 0.00416 C -0.00851 0.00555 -0.01024 0.00671 -0.01181 0.0081 C -0.01233 0.00879 -0.01285 0.00926 -0.01354 0.00972 C -0.01406 0.01018 -0.01493 0.01041 -0.01563 0.01088 C -0.01615 0.01134 -0.01667 0.01203 -0.01719 0.0125 C -0.01823 0.01366 -0.01962 0.01412 -0.02049 0.01528 L -0.02379 0.01967 C -0.02448 0.0206 -0.025 0.02129 -0.02552 0.02199 C -0.02604 0.02291 -0.02656 0.02407 -0.02726 0.02477 C -0.02986 0.02801 -0.02952 0.02639 -0.03143 0.02916 C -0.0316 0.02963 -0.03177 0.03032 -0.03212 0.03078 C -0.03247 0.03125 -0.03299 0.03148 -0.03351 0.03194 C -0.03386 0.03264 -0.0342 0.03356 -0.03472 0.03426 C -0.03507 0.03472 -0.03559 0.03495 -0.03594 0.03518 C -0.03698 0.03634 -0.0382 0.0375 -0.03924 0.03866 C -0.03976 0.03912 -0.04028 0.03981 -0.04097 0.04028 C -0.04167 0.04097 -0.04219 0.0419 -0.04306 0.04259 C -0.0434 0.04282 -0.04393 0.04328 -0.04427 0.04352 C -0.04479 0.04421 -0.04531 0.04514 -0.04584 0.04583 C -0.04618 0.04606 -0.0467 0.04606 -0.04722 0.04629 C -0.04931 0.04815 -0.04931 0.04815 -0.05087 0.05023 L -0.05122 0.05092 " pathEditMode="relative" ptsTypes="AAAAAAAAAAAAAAAAAAAAAAAA">
                                      <p:cBhvr>
                                        <p:cTn id="27" dur="2000" fill="hold"/>
                                        <p:tgtEl>
                                          <p:spTgt spid="28"/>
                                        </p:tgtEl>
                                        <p:attrNameLst>
                                          <p:attrName>ppt_x</p:attrName>
                                          <p:attrName>ppt_y</p:attrName>
                                        </p:attrNameLst>
                                      </p:cBhvr>
                                    </p:animMotion>
                                  </p:childTnLst>
                                </p:cTn>
                              </p:par>
                              <p:par>
                                <p:cTn id="28" presetID="0" presetClass="path" presetSubtype="0" accel="50000" decel="50000" fill="hold" nodeType="withEffect">
                                  <p:stCondLst>
                                    <p:cond delay="1500"/>
                                  </p:stCondLst>
                                  <p:childTnLst>
                                    <p:animMotion origin="layout" path="M -0.00087 0.00393 L -0.00087 0.00393 C -0.00156 0.00486 -0.00243 0.00601 -0.00295 0.00717 C -0.0033 0.00763 -0.00347 0.00833 -0.00364 0.00902 C -0.00417 0.00972 -0.00469 0.00995 -0.00503 0.01088 C -0.00538 0.01134 -0.00555 0.01203 -0.00573 0.01273 C -0.00607 0.01319 -0.00625 0.01342 -0.00642 0.01412 C -0.00729 0.01574 -0.00746 0.01713 -0.00851 0.01875 C -0.0125 0.02384 -0.00729 0.01689 -0.01128 0.02291 C -0.01285 0.025 -0.01319 0.02523 -0.01476 0.02708 C -0.01649 0.03148 -0.01441 0.02638 -0.01649 0.03032 C -0.01771 0.03217 -0.01875 0.03425 -0.01962 0.03634 C -0.02014 0.03703 -0.02066 0.03819 -0.02101 0.03912 C -0.02135 0.03958 -0.02187 0.04027 -0.02205 0.04097 C -0.02239 0.0412 -0.02257 0.04189 -0.02274 0.04236 C -0.02344 0.04305 -0.02396 0.04375 -0.02448 0.04467 C -0.02482 0.0449 -0.025 0.0456 -0.02517 0.04606 C -0.02587 0.04699 -0.02673 0.04768 -0.02726 0.04884 C -0.0276 0.0493 -0.02778 0.04976 -0.02795 0.05023 C -0.02882 0.05138 -0.02917 0.05162 -0.03003 0.05254 C -0.03021 0.053 -0.03021 0.05347 -0.03038 0.05393 C -0.03073 0.05439 -0.03125 0.05463 -0.03142 0.05532 C -0.0316 0.05555 -0.03177 0.05578 -0.03177 0.05625 " pathEditMode="relative" ptsTypes="AAAAAAAAAAAAAAAAAAAAAAA">
                                      <p:cBhvr>
                                        <p:cTn id="29" dur="2000" fill="hold"/>
                                        <p:tgtEl>
                                          <p:spTgt spid="42"/>
                                        </p:tgtEl>
                                        <p:attrNameLst>
                                          <p:attrName>ppt_x</p:attrName>
                                          <p:attrName>ppt_y</p:attrName>
                                        </p:attrNameLst>
                                      </p:cBhvr>
                                    </p:animMotion>
                                  </p:childTnLst>
                                </p:cTn>
                              </p:par>
                              <p:par>
                                <p:cTn id="30" presetID="0" presetClass="path" presetSubtype="0" accel="50000" decel="50000" fill="hold" nodeType="withEffect">
                                  <p:stCondLst>
                                    <p:cond delay="2250"/>
                                  </p:stCondLst>
                                  <p:childTnLst>
                                    <p:animMotion origin="layout" path="M -0.0033 0.00255 L -0.0033 0.00255 C -0.00347 0.00394 -0.00347 0.00533 -0.00364 0.00672 C -0.00399 0.00834 -0.00555 0.01019 -0.00608 0.01135 C -0.00642 0.01158 -0.0066 0.01227 -0.00677 0.01273 C -0.00799 0.01482 -0.00885 0.01574 -0.01024 0.01783 C -0.01146 0.01898 -0.01406 0.02176 -0.0151 0.02292 C -0.01545 0.02315 -0.01597 0.02338 -0.01614 0.02385 C -0.01684 0.02454 -0.01736 0.02547 -0.01788 0.02616 C -0.01858 0.02685 -0.01927 0.02732 -0.01996 0.02801 L -0.02205 0.02986 C -0.02239 0.0301 -0.02292 0.03033 -0.02309 0.03079 C -0.02344 0.03125 -0.02378 0.03172 -0.02413 0.03218 C -0.02483 0.03264 -0.02569 0.0331 -0.02621 0.03403 C -0.02656 0.03449 -0.02708 0.03472 -0.02726 0.03542 C -0.02778 0.03588 -0.02795 0.03681 -0.0283 0.03727 C -0.02917 0.03773 -0.03038 0.0375 -0.03108 0.0382 L -0.03316 0.03959 " pathEditMode="relative" ptsTypes="AAAAAAAAAAAAAAAAAA">
                                      <p:cBhvr>
                                        <p:cTn id="31" dur="2000" fill="hold"/>
                                        <p:tgtEl>
                                          <p:spTgt spid="43"/>
                                        </p:tgtEl>
                                        <p:attrNameLst>
                                          <p:attrName>ppt_x</p:attrName>
                                          <p:attrName>ppt_y</p:attrName>
                                        </p:attrNameLst>
                                      </p:cBhvr>
                                    </p:animMotion>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4"/>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24"/>
                                        </p:tgtEl>
                                        <p:attrNameLst>
                                          <p:attrName>r</p:attrName>
                                        </p:attrNameLst>
                                      </p:cBhvr>
                                    </p:animRot>
                                    <p:animRot by="-240000">
                                      <p:cBhvr>
                                        <p:cTn id="37" dur="200" fill="hold">
                                          <p:stCondLst>
                                            <p:cond delay="200"/>
                                          </p:stCondLst>
                                        </p:cTn>
                                        <p:tgtEl>
                                          <p:spTgt spid="24"/>
                                        </p:tgtEl>
                                        <p:attrNameLst>
                                          <p:attrName>r</p:attrName>
                                        </p:attrNameLst>
                                      </p:cBhvr>
                                    </p:animRot>
                                    <p:animRot by="240000">
                                      <p:cBhvr>
                                        <p:cTn id="38" dur="200" fill="hold">
                                          <p:stCondLst>
                                            <p:cond delay="400"/>
                                          </p:stCondLst>
                                        </p:cTn>
                                        <p:tgtEl>
                                          <p:spTgt spid="24"/>
                                        </p:tgtEl>
                                        <p:attrNameLst>
                                          <p:attrName>r</p:attrName>
                                        </p:attrNameLst>
                                      </p:cBhvr>
                                    </p:animRot>
                                    <p:animRot by="-240000">
                                      <p:cBhvr>
                                        <p:cTn id="39" dur="200" fill="hold">
                                          <p:stCondLst>
                                            <p:cond delay="600"/>
                                          </p:stCondLst>
                                        </p:cTn>
                                        <p:tgtEl>
                                          <p:spTgt spid="24"/>
                                        </p:tgtEl>
                                        <p:attrNameLst>
                                          <p:attrName>r</p:attrName>
                                        </p:attrNameLst>
                                      </p:cBhvr>
                                    </p:animRot>
                                    <p:animRot by="120000">
                                      <p:cBhvr>
                                        <p:cTn id="40" dur="200" fill="hold">
                                          <p:stCondLst>
                                            <p:cond delay="800"/>
                                          </p:stCondLst>
                                        </p:cTn>
                                        <p:tgtEl>
                                          <p:spTgt spid="24"/>
                                        </p:tgtEl>
                                        <p:attrNameLst>
                                          <p:attrName>r</p:attrName>
                                        </p:attrNameLst>
                                      </p:cBhvr>
                                    </p:animRot>
                                  </p:childTnLst>
                                </p:cTn>
                              </p:par>
                            </p:childTnLst>
                          </p:cTn>
                        </p:par>
                      </p:childTnLst>
                    </p:cTn>
                  </p:par>
                </p:childTnLst>
              </p:cTn>
              <p:nextCondLst>
                <p:cond evt="onClick" delay="0">
                  <p:tgtEl>
                    <p:spTgt spid="2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xmlns="" id="{A4F6B6C7-BF18-410C-B966-80FA3B58422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435" r="-2065"/>
          <a:stretch/>
        </p:blipFill>
        <p:spPr>
          <a:xfrm>
            <a:off x="1080112" y="3230420"/>
            <a:ext cx="519630" cy="472876"/>
          </a:xfrm>
          <a:prstGeom prst="rect">
            <a:avLst/>
          </a:prstGeom>
        </p:spPr>
      </p:pic>
      <p:pic>
        <p:nvPicPr>
          <p:cNvPr id="35" name="Picture 34">
            <a:extLst>
              <a:ext uri="{FF2B5EF4-FFF2-40B4-BE49-F238E27FC236}">
                <a16:creationId xmlns:a16="http://schemas.microsoft.com/office/drawing/2014/main" xmlns="" id="{A01432C4-E521-489B-B342-9A1BEDEF14D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649" r="-2219"/>
          <a:stretch/>
        </p:blipFill>
        <p:spPr>
          <a:xfrm>
            <a:off x="1623175" y="3230420"/>
            <a:ext cx="516487" cy="472876"/>
          </a:xfrm>
          <a:prstGeom prst="rect">
            <a:avLst/>
          </a:prstGeom>
        </p:spPr>
      </p:pic>
      <p:pic>
        <p:nvPicPr>
          <p:cNvPr id="36" name="Picture 35">
            <a:extLst>
              <a:ext uri="{FF2B5EF4-FFF2-40B4-BE49-F238E27FC236}">
                <a16:creationId xmlns:a16="http://schemas.microsoft.com/office/drawing/2014/main" xmlns="" id="{4435F1FC-B862-4A9D-BB64-C30D991E2CB5}"/>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71" r="-1034"/>
          <a:stretch/>
        </p:blipFill>
        <p:spPr>
          <a:xfrm>
            <a:off x="4330875" y="3230420"/>
            <a:ext cx="513198" cy="472876"/>
          </a:xfrm>
          <a:prstGeom prst="rect">
            <a:avLst/>
          </a:prstGeom>
        </p:spPr>
      </p:pic>
      <p:pic>
        <p:nvPicPr>
          <p:cNvPr id="37" name="Picture 36">
            <a:extLst>
              <a:ext uri="{FF2B5EF4-FFF2-40B4-BE49-F238E27FC236}">
                <a16:creationId xmlns:a16="http://schemas.microsoft.com/office/drawing/2014/main" xmlns="" id="{FE742A56-F9C1-4EA2-97E0-46E4055EEDD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146" r="-2982"/>
          <a:stretch/>
        </p:blipFill>
        <p:spPr>
          <a:xfrm>
            <a:off x="3783648" y="3230420"/>
            <a:ext cx="527728" cy="472876"/>
          </a:xfrm>
          <a:prstGeom prst="rect">
            <a:avLst/>
          </a:prstGeom>
        </p:spPr>
      </p:pic>
      <p:pic>
        <p:nvPicPr>
          <p:cNvPr id="38" name="Picture 37">
            <a:extLst>
              <a:ext uri="{FF2B5EF4-FFF2-40B4-BE49-F238E27FC236}">
                <a16:creationId xmlns:a16="http://schemas.microsoft.com/office/drawing/2014/main" xmlns="" id="{1EC741D7-330A-4B10-B99E-ACDE9C2B2B2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797" r="-1718"/>
          <a:stretch/>
        </p:blipFill>
        <p:spPr>
          <a:xfrm>
            <a:off x="3249414" y="3230420"/>
            <a:ext cx="514735" cy="472876"/>
          </a:xfrm>
          <a:prstGeom prst="rect">
            <a:avLst/>
          </a:prstGeom>
        </p:spPr>
      </p:pic>
      <p:pic>
        <p:nvPicPr>
          <p:cNvPr id="40" name="Picture 39">
            <a:extLst>
              <a:ext uri="{FF2B5EF4-FFF2-40B4-BE49-F238E27FC236}">
                <a16:creationId xmlns:a16="http://schemas.microsoft.com/office/drawing/2014/main" xmlns="" id="{CBEA7C45-4495-4E78-8280-95B389BEDB6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629" r="-4499"/>
          <a:stretch/>
        </p:blipFill>
        <p:spPr>
          <a:xfrm>
            <a:off x="2702187" y="3230420"/>
            <a:ext cx="527728" cy="472876"/>
          </a:xfrm>
          <a:prstGeom prst="rect">
            <a:avLst/>
          </a:prstGeom>
        </p:spPr>
      </p:pic>
      <p:pic>
        <p:nvPicPr>
          <p:cNvPr id="43" name="Picture 42">
            <a:extLst>
              <a:ext uri="{FF2B5EF4-FFF2-40B4-BE49-F238E27FC236}">
                <a16:creationId xmlns:a16="http://schemas.microsoft.com/office/drawing/2014/main" xmlns="" id="{0C93596F-C0D6-425B-A66E-2773A4DEFEB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72" r="-1329"/>
          <a:stretch/>
        </p:blipFill>
        <p:spPr>
          <a:xfrm>
            <a:off x="2168021" y="3230420"/>
            <a:ext cx="514667" cy="472876"/>
          </a:xfrm>
          <a:prstGeom prst="rect">
            <a:avLst/>
          </a:prstGeom>
        </p:spPr>
      </p:pic>
      <p:pic>
        <p:nvPicPr>
          <p:cNvPr id="32" name="Picture 31">
            <a:extLst>
              <a:ext uri="{FF2B5EF4-FFF2-40B4-BE49-F238E27FC236}">
                <a16:creationId xmlns:a16="http://schemas.microsoft.com/office/drawing/2014/main" xmlns="" id="{7933B0CD-B744-4CE8-A7CA-34982B196756}"/>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435" r="-2065"/>
          <a:stretch/>
        </p:blipFill>
        <p:spPr>
          <a:xfrm>
            <a:off x="4863572" y="3230420"/>
            <a:ext cx="519630" cy="472876"/>
          </a:xfrm>
          <a:prstGeom prst="rect">
            <a:avLst/>
          </a:prstGeom>
        </p:spPr>
      </p:pic>
      <p:pic>
        <p:nvPicPr>
          <p:cNvPr id="34" name="Picture 33">
            <a:extLst>
              <a:ext uri="{FF2B5EF4-FFF2-40B4-BE49-F238E27FC236}">
                <a16:creationId xmlns:a16="http://schemas.microsoft.com/office/drawing/2014/main" xmlns="" id="{1A3EC226-AB1D-43AB-9929-B9B4309C8AA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71" r="-1034"/>
          <a:stretch/>
        </p:blipFill>
        <p:spPr>
          <a:xfrm>
            <a:off x="8114335" y="3230420"/>
            <a:ext cx="513198" cy="472876"/>
          </a:xfrm>
          <a:prstGeom prst="rect">
            <a:avLst/>
          </a:prstGeom>
        </p:spPr>
      </p:pic>
      <p:pic>
        <p:nvPicPr>
          <p:cNvPr id="39" name="Picture 38">
            <a:extLst>
              <a:ext uri="{FF2B5EF4-FFF2-40B4-BE49-F238E27FC236}">
                <a16:creationId xmlns:a16="http://schemas.microsoft.com/office/drawing/2014/main" xmlns="" id="{8CA4432A-7932-489C-9F6C-28D6FED43EB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146" r="-2982"/>
          <a:stretch/>
        </p:blipFill>
        <p:spPr>
          <a:xfrm>
            <a:off x="7567108" y="3230420"/>
            <a:ext cx="527728" cy="472876"/>
          </a:xfrm>
          <a:prstGeom prst="rect">
            <a:avLst/>
          </a:prstGeom>
        </p:spPr>
      </p:pic>
      <p:pic>
        <p:nvPicPr>
          <p:cNvPr id="41" name="Picture 40">
            <a:extLst>
              <a:ext uri="{FF2B5EF4-FFF2-40B4-BE49-F238E27FC236}">
                <a16:creationId xmlns:a16="http://schemas.microsoft.com/office/drawing/2014/main" xmlns="" id="{E5F9CDA7-8072-4711-8DBB-3AE8A5651AF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797" r="-1718"/>
          <a:stretch/>
        </p:blipFill>
        <p:spPr>
          <a:xfrm>
            <a:off x="7032874" y="3230420"/>
            <a:ext cx="514735" cy="472876"/>
          </a:xfrm>
          <a:prstGeom prst="rect">
            <a:avLst/>
          </a:prstGeom>
        </p:spPr>
      </p:pic>
      <p:pic>
        <p:nvPicPr>
          <p:cNvPr id="42" name="Picture 41">
            <a:extLst>
              <a:ext uri="{FF2B5EF4-FFF2-40B4-BE49-F238E27FC236}">
                <a16:creationId xmlns:a16="http://schemas.microsoft.com/office/drawing/2014/main" xmlns="" id="{F3F1688B-FAEA-4C01-A576-E806B8C4319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629" r="-4499"/>
          <a:stretch/>
        </p:blipFill>
        <p:spPr>
          <a:xfrm>
            <a:off x="6485647" y="3230420"/>
            <a:ext cx="527728" cy="472876"/>
          </a:xfrm>
          <a:prstGeom prst="rect">
            <a:avLst/>
          </a:prstGeom>
        </p:spPr>
      </p:pic>
      <p:pic>
        <p:nvPicPr>
          <p:cNvPr id="46" name="Picture 45">
            <a:extLst>
              <a:ext uri="{FF2B5EF4-FFF2-40B4-BE49-F238E27FC236}">
                <a16:creationId xmlns:a16="http://schemas.microsoft.com/office/drawing/2014/main" xmlns="" id="{9BEB201B-4513-4F0D-8113-F49C2B0CFDAD}"/>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172" r="-1329"/>
          <a:stretch/>
        </p:blipFill>
        <p:spPr>
          <a:xfrm>
            <a:off x="5951481" y="3230420"/>
            <a:ext cx="514667" cy="472876"/>
          </a:xfrm>
          <a:prstGeom prst="rect">
            <a:avLst/>
          </a:prstGeom>
        </p:spPr>
      </p:pic>
      <p:grpSp>
        <p:nvGrpSpPr>
          <p:cNvPr id="21" name="Group 20">
            <a:extLst>
              <a:ext uri="{FF2B5EF4-FFF2-40B4-BE49-F238E27FC236}">
                <a16:creationId xmlns:a16="http://schemas.microsoft.com/office/drawing/2014/main" xmlns="" id="{7838433B-5C7F-48EF-AA8E-1626B411D14A}"/>
              </a:ext>
            </a:extLst>
          </p:cNvPr>
          <p:cNvGrpSpPr/>
          <p:nvPr/>
        </p:nvGrpSpPr>
        <p:grpSpPr>
          <a:xfrm>
            <a:off x="6684314" y="3910613"/>
            <a:ext cx="1765588" cy="2109427"/>
            <a:chOff x="1254183" y="2052388"/>
            <a:chExt cx="1758086" cy="2138809"/>
          </a:xfrm>
        </p:grpSpPr>
        <p:pic>
          <p:nvPicPr>
            <p:cNvPr id="22" name="Picture 21">
              <a:extLst>
                <a:ext uri="{FF2B5EF4-FFF2-40B4-BE49-F238E27FC236}">
                  <a16:creationId xmlns:a16="http://schemas.microsoft.com/office/drawing/2014/main" xmlns="" id="{4C5E8E44-7719-420E-BF3A-A7EEE9753971}"/>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812272" y="2052388"/>
              <a:ext cx="1199997" cy="2138809"/>
            </a:xfrm>
            <a:prstGeom prst="rect">
              <a:avLst/>
            </a:prstGeom>
          </p:spPr>
        </p:pic>
        <p:pic>
          <p:nvPicPr>
            <p:cNvPr id="23" name="Eyes One">
              <a:extLst>
                <a:ext uri="{FF2B5EF4-FFF2-40B4-BE49-F238E27FC236}">
                  <a16:creationId xmlns:a16="http://schemas.microsoft.com/office/drawing/2014/main" xmlns="" id="{A5B02507-BF38-4EC3-AFF5-7C0532FAFEB0}"/>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xmlns="" id="{48087AD3-7B82-4121-A419-91F08D9CF551}"/>
              </a:ext>
            </a:extLst>
          </p:cNvPr>
          <p:cNvSpPr/>
          <p:nvPr/>
        </p:nvSpPr>
        <p:spPr>
          <a:xfrm>
            <a:off x="3329917" y="4182773"/>
            <a:ext cx="2939901" cy="1837267"/>
          </a:xfrm>
          <a:prstGeom prst="wedgeRoundRectCallout">
            <a:avLst>
              <a:gd name="adj1" fmla="val 59165"/>
              <a:gd name="adj2" fmla="val 33065"/>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The flowers started to grow! How many flowers can you see? How many more flowers need to grow so that we have 15 flowers? Let’s water them and count. Click on the watering can.</a:t>
            </a:r>
            <a:endParaRPr lang="en-GB" sz="1600" dirty="0">
              <a:solidFill>
                <a:schemeClr val="tx1"/>
              </a:solidFill>
            </a:endParaRPr>
          </a:p>
        </p:txBody>
      </p:sp>
      <p:pic>
        <p:nvPicPr>
          <p:cNvPr id="33" name="Picture 32">
            <a:extLst>
              <a:ext uri="{FF2B5EF4-FFF2-40B4-BE49-F238E27FC236}">
                <a16:creationId xmlns:a16="http://schemas.microsoft.com/office/drawing/2014/main" xmlns="" id="{C3E1AE96-0DC9-445F-86AB-E576F16A46AE}"/>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649" r="-2219"/>
          <a:stretch/>
        </p:blipFill>
        <p:spPr>
          <a:xfrm>
            <a:off x="5406635" y="3230420"/>
            <a:ext cx="516487" cy="472876"/>
          </a:xfrm>
          <a:prstGeom prst="rect">
            <a:avLst/>
          </a:prstGeom>
        </p:spPr>
      </p:pic>
      <p:pic>
        <p:nvPicPr>
          <p:cNvPr id="27" name="Picture 26">
            <a:extLst>
              <a:ext uri="{FF2B5EF4-FFF2-40B4-BE49-F238E27FC236}">
                <a16:creationId xmlns:a16="http://schemas.microsoft.com/office/drawing/2014/main" xmlns="" id="{ADFBC48C-CAEB-489D-874D-2EDB6F6D7F6C}"/>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2360" r="-2140"/>
          <a:stretch/>
        </p:blipFill>
        <p:spPr>
          <a:xfrm>
            <a:off x="537090" y="3230421"/>
            <a:ext cx="519630" cy="472876"/>
          </a:xfrm>
          <a:prstGeom prst="rect">
            <a:avLst/>
          </a:prstGeom>
        </p:spPr>
      </p:pic>
      <p:sp>
        <p:nvSpPr>
          <p:cNvPr id="49" name="Speech Bubble: Rectangle with Corners Rounded 48" hidden="1">
            <a:extLst>
              <a:ext uri="{FF2B5EF4-FFF2-40B4-BE49-F238E27FC236}">
                <a16:creationId xmlns:a16="http://schemas.microsoft.com/office/drawing/2014/main" xmlns="" id="{EF09EBA4-0C59-47E5-A874-170E9798EA75}"/>
              </a:ext>
            </a:extLst>
          </p:cNvPr>
          <p:cNvSpPr/>
          <p:nvPr/>
        </p:nvSpPr>
        <p:spPr>
          <a:xfrm>
            <a:off x="4047512" y="4655039"/>
            <a:ext cx="2097375" cy="1037101"/>
          </a:xfrm>
          <a:prstGeom prst="wedgeRoundRectCallout">
            <a:avLst>
              <a:gd name="adj1" fmla="val 60605"/>
              <a:gd name="adj2" fmla="val 25692"/>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Thank you, this is plant pot 15. What number would come before 15?</a:t>
            </a:r>
            <a:endParaRPr lang="en-GB" sz="1600" dirty="0">
              <a:solidFill>
                <a:schemeClr val="tx1"/>
              </a:solidFill>
            </a:endParaRPr>
          </a:p>
        </p:txBody>
      </p:sp>
      <p:pic>
        <p:nvPicPr>
          <p:cNvPr id="6" name="Picture 5">
            <a:extLst>
              <a:ext uri="{FF2B5EF4-FFF2-40B4-BE49-F238E27FC236}">
                <a16:creationId xmlns:a16="http://schemas.microsoft.com/office/drawing/2014/main" xmlns="" id="{FD35FDF4-3CA4-4E05-AEF1-BE5C8BB96DD1}"/>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598640" y="2451783"/>
            <a:ext cx="450523" cy="849257"/>
          </a:xfrm>
          <a:prstGeom prst="rect">
            <a:avLst/>
          </a:prstGeom>
        </p:spPr>
      </p:pic>
      <p:pic>
        <p:nvPicPr>
          <p:cNvPr id="47" name="Picture 46">
            <a:extLst>
              <a:ext uri="{FF2B5EF4-FFF2-40B4-BE49-F238E27FC236}">
                <a16:creationId xmlns:a16="http://schemas.microsoft.com/office/drawing/2014/main" xmlns="" id="{126F0A61-05C1-41D0-B5BE-B876F9CD8218}"/>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1144293" y="2451782"/>
            <a:ext cx="450523" cy="849257"/>
          </a:xfrm>
          <a:prstGeom prst="rect">
            <a:avLst/>
          </a:prstGeom>
        </p:spPr>
      </p:pic>
      <p:pic>
        <p:nvPicPr>
          <p:cNvPr id="58" name="Picture 57">
            <a:extLst>
              <a:ext uri="{FF2B5EF4-FFF2-40B4-BE49-F238E27FC236}">
                <a16:creationId xmlns:a16="http://schemas.microsoft.com/office/drawing/2014/main" xmlns="" id="{388E446B-5D3A-49ED-890C-5CC169E4295F}"/>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1693055" y="2449183"/>
            <a:ext cx="450523" cy="849257"/>
          </a:xfrm>
          <a:prstGeom prst="rect">
            <a:avLst/>
          </a:prstGeom>
        </p:spPr>
      </p:pic>
      <p:pic>
        <p:nvPicPr>
          <p:cNvPr id="59" name="Picture 58">
            <a:extLst>
              <a:ext uri="{FF2B5EF4-FFF2-40B4-BE49-F238E27FC236}">
                <a16:creationId xmlns:a16="http://schemas.microsoft.com/office/drawing/2014/main" xmlns="" id="{38728835-EA17-4F44-A260-C1E2696BF0DB}"/>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2251664" y="2449182"/>
            <a:ext cx="450523" cy="849257"/>
          </a:xfrm>
          <a:prstGeom prst="rect">
            <a:avLst/>
          </a:prstGeom>
        </p:spPr>
      </p:pic>
      <p:pic>
        <p:nvPicPr>
          <p:cNvPr id="60" name="Picture 59">
            <a:extLst>
              <a:ext uri="{FF2B5EF4-FFF2-40B4-BE49-F238E27FC236}">
                <a16:creationId xmlns:a16="http://schemas.microsoft.com/office/drawing/2014/main" xmlns="" id="{B31FA56D-9E6F-48BD-9999-9D49FFBA259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2773530" y="2449181"/>
            <a:ext cx="450523" cy="849257"/>
          </a:xfrm>
          <a:prstGeom prst="rect">
            <a:avLst/>
          </a:prstGeom>
        </p:spPr>
      </p:pic>
      <p:pic>
        <p:nvPicPr>
          <p:cNvPr id="61" name="Picture 60">
            <a:extLst>
              <a:ext uri="{FF2B5EF4-FFF2-40B4-BE49-F238E27FC236}">
                <a16:creationId xmlns:a16="http://schemas.microsoft.com/office/drawing/2014/main" xmlns="" id="{16F48C8F-3CA3-4995-BF86-FECB0954CD72}"/>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3329917" y="2449180"/>
            <a:ext cx="450523" cy="849257"/>
          </a:xfrm>
          <a:prstGeom prst="rect">
            <a:avLst/>
          </a:prstGeom>
        </p:spPr>
      </p:pic>
      <p:pic>
        <p:nvPicPr>
          <p:cNvPr id="62" name="Picture 61">
            <a:extLst>
              <a:ext uri="{FF2B5EF4-FFF2-40B4-BE49-F238E27FC236}">
                <a16:creationId xmlns:a16="http://schemas.microsoft.com/office/drawing/2014/main" xmlns="" id="{06E99A02-3BCF-46E2-91A7-FCE8D0993D15}"/>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5475597" y="2449180"/>
            <a:ext cx="450523" cy="849257"/>
          </a:xfrm>
          <a:prstGeom prst="rect">
            <a:avLst/>
          </a:prstGeom>
        </p:spPr>
      </p:pic>
      <p:pic>
        <p:nvPicPr>
          <p:cNvPr id="63" name="Picture 62">
            <a:extLst>
              <a:ext uri="{FF2B5EF4-FFF2-40B4-BE49-F238E27FC236}">
                <a16:creationId xmlns:a16="http://schemas.microsoft.com/office/drawing/2014/main" xmlns="" id="{4693DB2A-B7B7-40E0-BF0F-CE8AE2836478}"/>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4932874" y="2444563"/>
            <a:ext cx="450523" cy="849257"/>
          </a:xfrm>
          <a:prstGeom prst="rect">
            <a:avLst/>
          </a:prstGeom>
        </p:spPr>
      </p:pic>
      <p:pic>
        <p:nvPicPr>
          <p:cNvPr id="70" name="Picture 69">
            <a:extLst>
              <a:ext uri="{FF2B5EF4-FFF2-40B4-BE49-F238E27FC236}">
                <a16:creationId xmlns:a16="http://schemas.microsoft.com/office/drawing/2014/main" xmlns="" id="{0066A23C-74B4-4368-BD24-92C37A0258B7}"/>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4389616" y="2444562"/>
            <a:ext cx="450523" cy="849257"/>
          </a:xfrm>
          <a:prstGeom prst="rect">
            <a:avLst/>
          </a:prstGeom>
        </p:spPr>
      </p:pic>
      <p:pic>
        <p:nvPicPr>
          <p:cNvPr id="71" name="Picture 70">
            <a:extLst>
              <a:ext uri="{FF2B5EF4-FFF2-40B4-BE49-F238E27FC236}">
                <a16:creationId xmlns:a16="http://schemas.microsoft.com/office/drawing/2014/main" xmlns="" id="{996C31DC-CB24-4AEB-AE91-5CCB3C9C641E}"/>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3863555" y="2444561"/>
            <a:ext cx="450523" cy="849257"/>
          </a:xfrm>
          <a:prstGeom prst="rect">
            <a:avLst/>
          </a:prstGeom>
        </p:spPr>
      </p:pic>
      <p:grpSp>
        <p:nvGrpSpPr>
          <p:cNvPr id="72" name="Group 71">
            <a:extLst>
              <a:ext uri="{FF2B5EF4-FFF2-40B4-BE49-F238E27FC236}">
                <a16:creationId xmlns:a16="http://schemas.microsoft.com/office/drawing/2014/main" xmlns="" id="{62F60D39-328B-43B9-8486-D3216CF19A66}"/>
              </a:ext>
            </a:extLst>
          </p:cNvPr>
          <p:cNvGrpSpPr/>
          <p:nvPr/>
        </p:nvGrpSpPr>
        <p:grpSpPr>
          <a:xfrm>
            <a:off x="7250447" y="989681"/>
            <a:ext cx="1154355" cy="1049799"/>
            <a:chOff x="4669971" y="4015657"/>
            <a:chExt cx="2312393" cy="2102947"/>
          </a:xfrm>
        </p:grpSpPr>
        <p:pic>
          <p:nvPicPr>
            <p:cNvPr id="73" name="Picture 72">
              <a:extLst>
                <a:ext uri="{FF2B5EF4-FFF2-40B4-BE49-F238E27FC236}">
                  <a16:creationId xmlns:a16="http://schemas.microsoft.com/office/drawing/2014/main" xmlns="" id="{943A2DE8-8C0E-4941-BBC6-FD48E7E3C0CA}"/>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flipH="1">
              <a:off x="4669971" y="4015657"/>
              <a:ext cx="2066228" cy="2102947"/>
            </a:xfrm>
            <a:prstGeom prst="rect">
              <a:avLst/>
            </a:prstGeom>
          </p:spPr>
        </p:pic>
        <p:sp>
          <p:nvSpPr>
            <p:cNvPr id="74" name="Title 20">
              <a:extLst>
                <a:ext uri="{FF2B5EF4-FFF2-40B4-BE49-F238E27FC236}">
                  <a16:creationId xmlns:a16="http://schemas.microsoft.com/office/drawing/2014/main" xmlns="" id="{192B5D18-E1D9-416E-A13C-03E183167C25}"/>
                </a:ext>
              </a:extLst>
            </p:cNvPr>
            <p:cNvSpPr txBox="1">
              <a:spLocks/>
            </p:cNvSpPr>
            <p:nvPr/>
          </p:nvSpPr>
          <p:spPr>
            <a:xfrm>
              <a:off x="5253995" y="5160827"/>
              <a:ext cx="1728369" cy="85196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900" b="0" dirty="0">
                  <a:latin typeface="+mn-lt"/>
                  <a:ea typeface="Arial"/>
                  <a:cs typeface="Arial"/>
                  <a:sym typeface="Arial"/>
                </a:rPr>
                <a:t>fifteen</a:t>
              </a:r>
              <a:r>
                <a:rPr lang="en-GB" sz="1200" b="0" dirty="0">
                  <a:latin typeface="+mn-lt"/>
                  <a:ea typeface="Arial"/>
                  <a:cs typeface="Arial"/>
                  <a:sym typeface="Arial"/>
                </a:rPr>
                <a:t> </a:t>
              </a:r>
            </a:p>
            <a:p>
              <a:pPr algn="ctr"/>
              <a:r>
                <a:rPr lang="en-GB" sz="900" b="0" dirty="0">
                  <a:latin typeface="+mn-lt"/>
                  <a:cs typeface="Arial"/>
                  <a:sym typeface="Arial"/>
                </a:rPr>
                <a:t>15</a:t>
              </a:r>
              <a:endParaRPr lang="en-GB" sz="1100" b="0" dirty="0">
                <a:latin typeface="+mn-lt"/>
              </a:endParaRPr>
            </a:p>
          </p:txBody>
        </p:sp>
      </p:grpSp>
      <p:grpSp>
        <p:nvGrpSpPr>
          <p:cNvPr id="75" name="Group 74">
            <a:extLst>
              <a:ext uri="{FF2B5EF4-FFF2-40B4-BE49-F238E27FC236}">
                <a16:creationId xmlns:a16="http://schemas.microsoft.com/office/drawing/2014/main" xmlns="" id="{9989077C-11BF-4752-BBD8-6F57DA6C8C4E}"/>
              </a:ext>
            </a:extLst>
          </p:cNvPr>
          <p:cNvGrpSpPr/>
          <p:nvPr/>
        </p:nvGrpSpPr>
        <p:grpSpPr>
          <a:xfrm rot="18312965">
            <a:off x="5896865" y="1284968"/>
            <a:ext cx="1154355" cy="1049799"/>
            <a:chOff x="4669971" y="4015657"/>
            <a:chExt cx="2312393" cy="2102947"/>
          </a:xfrm>
        </p:grpSpPr>
        <p:pic>
          <p:nvPicPr>
            <p:cNvPr id="76" name="Picture 75">
              <a:extLst>
                <a:ext uri="{FF2B5EF4-FFF2-40B4-BE49-F238E27FC236}">
                  <a16:creationId xmlns:a16="http://schemas.microsoft.com/office/drawing/2014/main" xmlns="" id="{FF2C4FE9-D0AF-4633-9D52-BF2FDA21859D}"/>
                </a:ext>
              </a:extLst>
            </p:cNvPr>
            <p:cNvPicPr>
              <a:picLocks noChangeAspect="1"/>
            </p:cNvPicPr>
            <p:nvPr/>
          </p:nvPicPr>
          <p:blipFill>
            <a:blip r:embed="rId6" cstate="print">
              <a:extLst>
                <a:ext uri="{28A0092B-C50C-407E-A947-70E740481C1C}">
                  <a14:useLocalDpi xmlns:a14="http://schemas.microsoft.com/office/drawing/2010/main" xmlns="" val="0"/>
                </a:ext>
              </a:extLst>
            </a:blip>
            <a:srcRect/>
            <a:stretch/>
          </p:blipFill>
          <p:spPr>
            <a:xfrm flipH="1">
              <a:off x="4669971" y="4015657"/>
              <a:ext cx="2066228" cy="2102947"/>
            </a:xfrm>
            <a:prstGeom prst="rect">
              <a:avLst/>
            </a:prstGeom>
          </p:spPr>
        </p:pic>
        <p:sp>
          <p:nvSpPr>
            <p:cNvPr id="77" name="Title 20">
              <a:extLst>
                <a:ext uri="{FF2B5EF4-FFF2-40B4-BE49-F238E27FC236}">
                  <a16:creationId xmlns:a16="http://schemas.microsoft.com/office/drawing/2014/main" xmlns="" id="{7CDD6BDB-A598-417E-8633-EC8B21978D19}"/>
                </a:ext>
              </a:extLst>
            </p:cNvPr>
            <p:cNvSpPr txBox="1">
              <a:spLocks/>
            </p:cNvSpPr>
            <p:nvPr/>
          </p:nvSpPr>
          <p:spPr>
            <a:xfrm>
              <a:off x="5253995" y="5160827"/>
              <a:ext cx="1728369" cy="851967"/>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r>
                <a:rPr lang="en-GB" sz="900" b="0" dirty="0">
                  <a:latin typeface="+mn-lt"/>
                  <a:ea typeface="Arial"/>
                  <a:cs typeface="Arial"/>
                  <a:sym typeface="Arial"/>
                </a:rPr>
                <a:t>fifteen</a:t>
              </a:r>
              <a:r>
                <a:rPr lang="en-GB" sz="1200" b="0" dirty="0">
                  <a:latin typeface="+mn-lt"/>
                  <a:ea typeface="Arial"/>
                  <a:cs typeface="Arial"/>
                  <a:sym typeface="Arial"/>
                </a:rPr>
                <a:t> </a:t>
              </a:r>
            </a:p>
            <a:p>
              <a:pPr algn="ctr"/>
              <a:r>
                <a:rPr lang="en-GB" sz="900" b="0" dirty="0">
                  <a:latin typeface="+mn-lt"/>
                  <a:cs typeface="Arial"/>
                  <a:sym typeface="Arial"/>
                </a:rPr>
                <a:t>15</a:t>
              </a:r>
              <a:endParaRPr lang="en-GB" sz="1100" b="0" dirty="0">
                <a:latin typeface="+mn-lt"/>
              </a:endParaRPr>
            </a:p>
          </p:txBody>
        </p:sp>
      </p:grpSp>
      <p:pic>
        <p:nvPicPr>
          <p:cNvPr id="78" name="Picture 77">
            <a:extLst>
              <a:ext uri="{FF2B5EF4-FFF2-40B4-BE49-F238E27FC236}">
                <a16:creationId xmlns:a16="http://schemas.microsoft.com/office/drawing/2014/main" xmlns="" id="{2499E94A-0FD5-4280-A28E-9F7A2EDB429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6031353" y="2448641"/>
            <a:ext cx="450523" cy="849257"/>
          </a:xfrm>
          <a:prstGeom prst="rect">
            <a:avLst/>
          </a:prstGeom>
        </p:spPr>
      </p:pic>
      <p:pic>
        <p:nvPicPr>
          <p:cNvPr id="79" name="Picture 78">
            <a:extLst>
              <a:ext uri="{FF2B5EF4-FFF2-40B4-BE49-F238E27FC236}">
                <a16:creationId xmlns:a16="http://schemas.microsoft.com/office/drawing/2014/main" xmlns="" id="{AFEB5EF1-CCFE-44AC-A965-384FC471971E}"/>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8177033" y="2448641"/>
            <a:ext cx="450523" cy="849257"/>
          </a:xfrm>
          <a:prstGeom prst="rect">
            <a:avLst/>
          </a:prstGeom>
        </p:spPr>
      </p:pic>
      <p:pic>
        <p:nvPicPr>
          <p:cNvPr id="80" name="Picture 79">
            <a:extLst>
              <a:ext uri="{FF2B5EF4-FFF2-40B4-BE49-F238E27FC236}">
                <a16:creationId xmlns:a16="http://schemas.microsoft.com/office/drawing/2014/main" xmlns="" id="{7D8B38F1-EF5A-42DB-BA03-83C2D9D3B25A}"/>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7634310" y="2444024"/>
            <a:ext cx="450523" cy="849257"/>
          </a:xfrm>
          <a:prstGeom prst="rect">
            <a:avLst/>
          </a:prstGeom>
        </p:spPr>
      </p:pic>
      <p:pic>
        <p:nvPicPr>
          <p:cNvPr id="81" name="Picture 80">
            <a:extLst>
              <a:ext uri="{FF2B5EF4-FFF2-40B4-BE49-F238E27FC236}">
                <a16:creationId xmlns:a16="http://schemas.microsoft.com/office/drawing/2014/main" xmlns="" id="{71DCB510-8A52-4A98-AE92-7645547F103B}"/>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7091052" y="2444023"/>
            <a:ext cx="450523" cy="849257"/>
          </a:xfrm>
          <a:prstGeom prst="rect">
            <a:avLst/>
          </a:prstGeom>
        </p:spPr>
      </p:pic>
      <p:pic>
        <p:nvPicPr>
          <p:cNvPr id="82" name="Picture 81">
            <a:extLst>
              <a:ext uri="{FF2B5EF4-FFF2-40B4-BE49-F238E27FC236}">
                <a16:creationId xmlns:a16="http://schemas.microsoft.com/office/drawing/2014/main" xmlns="" id="{A51B21DB-B67A-48AB-B2CB-E0AE87264BF1}"/>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1" r="-13618" b="16335"/>
          <a:stretch/>
        </p:blipFill>
        <p:spPr>
          <a:xfrm>
            <a:off x="6564991" y="2444022"/>
            <a:ext cx="450523" cy="849257"/>
          </a:xfrm>
          <a:prstGeom prst="rect">
            <a:avLst/>
          </a:prstGeom>
        </p:spPr>
      </p:pic>
      <p:sp>
        <p:nvSpPr>
          <p:cNvPr id="83" name="Speech Bubble: Rectangle with Corners Rounded 82">
            <a:extLst>
              <a:ext uri="{FF2B5EF4-FFF2-40B4-BE49-F238E27FC236}">
                <a16:creationId xmlns:a16="http://schemas.microsoft.com/office/drawing/2014/main" xmlns="" id="{8BB63504-D824-4BFA-BA6A-E4CCC5AF52BD}"/>
              </a:ext>
            </a:extLst>
          </p:cNvPr>
          <p:cNvSpPr/>
          <p:nvPr/>
        </p:nvSpPr>
        <p:spPr>
          <a:xfrm>
            <a:off x="3777532" y="5080908"/>
            <a:ext cx="2479082" cy="693347"/>
          </a:xfrm>
          <a:prstGeom prst="wedgeRoundRectCallout">
            <a:avLst>
              <a:gd name="adj1" fmla="val 62239"/>
              <a:gd name="adj2" fmla="val 45276"/>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Do we have 15 flowers? How do you know?</a:t>
            </a:r>
            <a:endParaRPr lang="en-GB" sz="1600" dirty="0">
              <a:solidFill>
                <a:schemeClr val="tx1"/>
              </a:solidFill>
            </a:endParaRPr>
          </a:p>
        </p:txBody>
      </p:sp>
    </p:spTree>
    <p:extLst>
      <p:ext uri="{BB962C8B-B14F-4D97-AF65-F5344CB8AC3E}">
        <p14:creationId xmlns:p14="http://schemas.microsoft.com/office/powerpoint/2010/main" xmlns="" val="34859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42"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1000"/>
                                        <p:tgtEl>
                                          <p:spTgt spid="58"/>
                                        </p:tgtEl>
                                      </p:cBhvr>
                                    </p:animEffect>
                                    <p:anim calcmode="lin" valueType="num">
                                      <p:cBhvr>
                                        <p:cTn id="23" dur="1000" fill="hold"/>
                                        <p:tgtEl>
                                          <p:spTgt spid="58"/>
                                        </p:tgtEl>
                                        <p:attrNameLst>
                                          <p:attrName>ppt_x</p:attrName>
                                        </p:attrNameLst>
                                      </p:cBhvr>
                                      <p:tavLst>
                                        <p:tav tm="0">
                                          <p:val>
                                            <p:strVal val="#ppt_x"/>
                                          </p:val>
                                        </p:tav>
                                        <p:tav tm="100000">
                                          <p:val>
                                            <p:strVal val="#ppt_x"/>
                                          </p:val>
                                        </p:tav>
                                      </p:tavLst>
                                    </p:anim>
                                    <p:anim calcmode="lin" valueType="num">
                                      <p:cBhvr>
                                        <p:cTn id="24" dur="1000" fill="hold"/>
                                        <p:tgtEl>
                                          <p:spTgt spid="58"/>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anim calcmode="lin" valueType="num">
                                      <p:cBhvr>
                                        <p:cTn id="29" dur="1000" fill="hold"/>
                                        <p:tgtEl>
                                          <p:spTgt spid="59"/>
                                        </p:tgtEl>
                                        <p:attrNameLst>
                                          <p:attrName>ppt_x</p:attrName>
                                        </p:attrNameLst>
                                      </p:cBhvr>
                                      <p:tavLst>
                                        <p:tav tm="0">
                                          <p:val>
                                            <p:strVal val="#ppt_x"/>
                                          </p:val>
                                        </p:tav>
                                        <p:tav tm="100000">
                                          <p:val>
                                            <p:strVal val="#ppt_x"/>
                                          </p:val>
                                        </p:tav>
                                      </p:tavLst>
                                    </p:anim>
                                    <p:anim calcmode="lin" valueType="num">
                                      <p:cBhvr>
                                        <p:cTn id="30" dur="1000" fill="hold"/>
                                        <p:tgtEl>
                                          <p:spTgt spid="59"/>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1000"/>
                                        <p:tgtEl>
                                          <p:spTgt spid="60"/>
                                        </p:tgtEl>
                                      </p:cBhvr>
                                    </p:animEffect>
                                    <p:anim calcmode="lin" valueType="num">
                                      <p:cBhvr>
                                        <p:cTn id="35" dur="1000" fill="hold"/>
                                        <p:tgtEl>
                                          <p:spTgt spid="60"/>
                                        </p:tgtEl>
                                        <p:attrNameLst>
                                          <p:attrName>ppt_x</p:attrName>
                                        </p:attrNameLst>
                                      </p:cBhvr>
                                      <p:tavLst>
                                        <p:tav tm="0">
                                          <p:val>
                                            <p:strVal val="#ppt_x"/>
                                          </p:val>
                                        </p:tav>
                                        <p:tav tm="100000">
                                          <p:val>
                                            <p:strVal val="#ppt_x"/>
                                          </p:val>
                                        </p:tav>
                                      </p:tavLst>
                                    </p:anim>
                                    <p:anim calcmode="lin" valueType="num">
                                      <p:cBhvr>
                                        <p:cTn id="36" dur="1000" fill="hold"/>
                                        <p:tgtEl>
                                          <p:spTgt spid="60"/>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1000"/>
                                        <p:tgtEl>
                                          <p:spTgt spid="61"/>
                                        </p:tgtEl>
                                      </p:cBhvr>
                                    </p:animEffect>
                                    <p:anim calcmode="lin" valueType="num">
                                      <p:cBhvr>
                                        <p:cTn id="41" dur="1000" fill="hold"/>
                                        <p:tgtEl>
                                          <p:spTgt spid="61"/>
                                        </p:tgtEl>
                                        <p:attrNameLst>
                                          <p:attrName>ppt_x</p:attrName>
                                        </p:attrNameLst>
                                      </p:cBhvr>
                                      <p:tavLst>
                                        <p:tav tm="0">
                                          <p:val>
                                            <p:strVal val="#ppt_x"/>
                                          </p:val>
                                        </p:tav>
                                        <p:tav tm="100000">
                                          <p:val>
                                            <p:strVal val="#ppt_x"/>
                                          </p:val>
                                        </p:tav>
                                      </p:tavLst>
                                    </p:anim>
                                    <p:anim calcmode="lin" valueType="num">
                                      <p:cBhvr>
                                        <p:cTn id="42" dur="1000" fill="hold"/>
                                        <p:tgtEl>
                                          <p:spTgt spid="61"/>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1000"/>
                                        <p:tgtEl>
                                          <p:spTgt spid="71"/>
                                        </p:tgtEl>
                                      </p:cBhvr>
                                    </p:animEffect>
                                    <p:anim calcmode="lin" valueType="num">
                                      <p:cBhvr>
                                        <p:cTn id="47" dur="1000" fill="hold"/>
                                        <p:tgtEl>
                                          <p:spTgt spid="71"/>
                                        </p:tgtEl>
                                        <p:attrNameLst>
                                          <p:attrName>ppt_x</p:attrName>
                                        </p:attrNameLst>
                                      </p:cBhvr>
                                      <p:tavLst>
                                        <p:tav tm="0">
                                          <p:val>
                                            <p:strVal val="#ppt_x"/>
                                          </p:val>
                                        </p:tav>
                                        <p:tav tm="100000">
                                          <p:val>
                                            <p:strVal val="#ppt_x"/>
                                          </p:val>
                                        </p:tav>
                                      </p:tavLst>
                                    </p:anim>
                                    <p:anim calcmode="lin" valueType="num">
                                      <p:cBhvr>
                                        <p:cTn id="48" dur="1000" fill="hold"/>
                                        <p:tgtEl>
                                          <p:spTgt spid="71"/>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fade">
                                      <p:cBhvr>
                                        <p:cTn id="52" dur="1000"/>
                                        <p:tgtEl>
                                          <p:spTgt spid="70"/>
                                        </p:tgtEl>
                                      </p:cBhvr>
                                    </p:animEffect>
                                    <p:anim calcmode="lin" valueType="num">
                                      <p:cBhvr>
                                        <p:cTn id="53" dur="1000" fill="hold"/>
                                        <p:tgtEl>
                                          <p:spTgt spid="70"/>
                                        </p:tgtEl>
                                        <p:attrNameLst>
                                          <p:attrName>ppt_x</p:attrName>
                                        </p:attrNameLst>
                                      </p:cBhvr>
                                      <p:tavLst>
                                        <p:tav tm="0">
                                          <p:val>
                                            <p:strVal val="#ppt_x"/>
                                          </p:val>
                                        </p:tav>
                                        <p:tav tm="100000">
                                          <p:val>
                                            <p:strVal val="#ppt_x"/>
                                          </p:val>
                                        </p:tav>
                                      </p:tavLst>
                                    </p:anim>
                                    <p:anim calcmode="lin" valueType="num">
                                      <p:cBhvr>
                                        <p:cTn id="54" dur="1000" fill="hold"/>
                                        <p:tgtEl>
                                          <p:spTgt spid="70"/>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63"/>
                                        </p:tgtEl>
                                        <p:attrNameLst>
                                          <p:attrName>style.visibility</p:attrName>
                                        </p:attrNameLst>
                                      </p:cBhvr>
                                      <p:to>
                                        <p:strVal val="visible"/>
                                      </p:to>
                                    </p:set>
                                    <p:animEffect transition="in" filter="fade">
                                      <p:cBhvr>
                                        <p:cTn id="58" dur="1000"/>
                                        <p:tgtEl>
                                          <p:spTgt spid="63"/>
                                        </p:tgtEl>
                                      </p:cBhvr>
                                    </p:animEffect>
                                    <p:anim calcmode="lin" valueType="num">
                                      <p:cBhvr>
                                        <p:cTn id="59" dur="1000" fill="hold"/>
                                        <p:tgtEl>
                                          <p:spTgt spid="63"/>
                                        </p:tgtEl>
                                        <p:attrNameLst>
                                          <p:attrName>ppt_x</p:attrName>
                                        </p:attrNameLst>
                                      </p:cBhvr>
                                      <p:tavLst>
                                        <p:tav tm="0">
                                          <p:val>
                                            <p:strVal val="#ppt_x"/>
                                          </p:val>
                                        </p:tav>
                                        <p:tav tm="100000">
                                          <p:val>
                                            <p:strVal val="#ppt_x"/>
                                          </p:val>
                                        </p:tav>
                                      </p:tavLst>
                                    </p:anim>
                                    <p:anim calcmode="lin" valueType="num">
                                      <p:cBhvr>
                                        <p:cTn id="60" dur="1000" fill="hold"/>
                                        <p:tgtEl>
                                          <p:spTgt spid="63"/>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42" presetClass="entr" presetSubtype="0" fill="hold" nodeType="after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1000"/>
                                        <p:tgtEl>
                                          <p:spTgt spid="62"/>
                                        </p:tgtEl>
                                      </p:cBhvr>
                                    </p:animEffect>
                                    <p:anim calcmode="lin" valueType="num">
                                      <p:cBhvr>
                                        <p:cTn id="65" dur="1000" fill="hold"/>
                                        <p:tgtEl>
                                          <p:spTgt spid="62"/>
                                        </p:tgtEl>
                                        <p:attrNameLst>
                                          <p:attrName>ppt_x</p:attrName>
                                        </p:attrNameLst>
                                      </p:cBhvr>
                                      <p:tavLst>
                                        <p:tav tm="0">
                                          <p:val>
                                            <p:strVal val="#ppt_x"/>
                                          </p:val>
                                        </p:tav>
                                        <p:tav tm="100000">
                                          <p:val>
                                            <p:strVal val="#ppt_x"/>
                                          </p:val>
                                        </p:tav>
                                      </p:tavLst>
                                    </p:anim>
                                    <p:anim calcmode="lin" valueType="num">
                                      <p:cBhvr>
                                        <p:cTn id="66" dur="1000" fill="hold"/>
                                        <p:tgtEl>
                                          <p:spTgt spid="62"/>
                                        </p:tgtEl>
                                        <p:attrNameLst>
                                          <p:attrName>ppt_y</p:attrName>
                                        </p:attrNameLst>
                                      </p:cBhvr>
                                      <p:tavLst>
                                        <p:tav tm="0">
                                          <p:val>
                                            <p:strVal val="#ppt_y+.1"/>
                                          </p:val>
                                        </p:tav>
                                        <p:tav tm="100000">
                                          <p:val>
                                            <p:strVal val="#ppt_y"/>
                                          </p:val>
                                        </p:tav>
                                      </p:tavLst>
                                    </p:anim>
                                  </p:childTnLst>
                                </p:cTn>
                              </p:par>
                            </p:childTnLst>
                          </p:cTn>
                        </p:par>
                        <p:par>
                          <p:cTn id="67" fill="hold">
                            <p:stCondLst>
                              <p:cond delay="10000"/>
                            </p:stCondLst>
                            <p:childTnLst>
                              <p:par>
                                <p:cTn id="68" presetID="10" presetClass="entr" presetSubtype="0" fill="hold" grpId="0"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72"/>
                    </p:tgtEl>
                  </p:cond>
                </p:stCondLst>
                <p:endSync evt="end" delay="0">
                  <p:rtn val="all"/>
                </p:endSync>
                <p:childTnLst>
                  <p:par>
                    <p:cTn id="72" fill="hold">
                      <p:stCondLst>
                        <p:cond delay="0"/>
                      </p:stCondLst>
                      <p:childTnLst>
                        <p:par>
                          <p:cTn id="73" fill="hold">
                            <p:stCondLst>
                              <p:cond delay="0"/>
                            </p:stCondLst>
                            <p:childTnLst>
                              <p:par>
                                <p:cTn id="74" presetID="35" presetClass="path" presetSubtype="0" accel="50000" decel="50000" fill="hold" nodeType="clickEffect">
                                  <p:stCondLst>
                                    <p:cond delay="0"/>
                                  </p:stCondLst>
                                  <p:childTnLst>
                                    <p:animMotion origin="layout" path="M -2.77778E-6 -3.33333E-6 L -0.12482 -3.33333E-6 " pathEditMode="relative" rAng="0" ptsTypes="AA">
                                      <p:cBhvr>
                                        <p:cTn id="75" dur="2000" fill="hold"/>
                                        <p:tgtEl>
                                          <p:spTgt spid="72"/>
                                        </p:tgtEl>
                                        <p:attrNameLst>
                                          <p:attrName>ppt_x</p:attrName>
                                          <p:attrName>ppt_y</p:attrName>
                                        </p:attrNameLst>
                                      </p:cBhvr>
                                      <p:rCtr x="-6250" y="0"/>
                                    </p:animMotion>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500"/>
                                        <p:tgtEl>
                                          <p:spTgt spid="75"/>
                                        </p:tgtEl>
                                      </p:cBhvr>
                                    </p:animEffect>
                                  </p:childTnLst>
                                </p:cTn>
                              </p:par>
                              <p:par>
                                <p:cTn id="80" presetID="10" presetClass="exit" presetSubtype="0" fill="hold" nodeType="withEffect">
                                  <p:stCondLst>
                                    <p:cond delay="0"/>
                                  </p:stCondLst>
                                  <p:childTnLst>
                                    <p:animEffect transition="out" filter="fade">
                                      <p:cBhvr>
                                        <p:cTn id="81" dur="500"/>
                                        <p:tgtEl>
                                          <p:spTgt spid="72"/>
                                        </p:tgtEl>
                                      </p:cBhvr>
                                    </p:animEffect>
                                    <p:set>
                                      <p:cBhvr>
                                        <p:cTn id="82" dur="1" fill="hold">
                                          <p:stCondLst>
                                            <p:cond delay="499"/>
                                          </p:stCondLst>
                                        </p:cTn>
                                        <p:tgtEl>
                                          <p:spTgt spid="72"/>
                                        </p:tgtEl>
                                        <p:attrNameLst>
                                          <p:attrName>style.visibility</p:attrName>
                                        </p:attrNameLst>
                                      </p:cBhvr>
                                      <p:to>
                                        <p:strVal val="hidden"/>
                                      </p:to>
                                    </p:set>
                                  </p:childTnLst>
                                </p:cTn>
                              </p:par>
                            </p:childTnLst>
                          </p:cTn>
                        </p:par>
                        <p:par>
                          <p:cTn id="83" fill="hold">
                            <p:stCondLst>
                              <p:cond delay="2500"/>
                            </p:stCondLst>
                            <p:childTnLst>
                              <p:par>
                                <p:cTn id="84" presetID="63" presetClass="path" presetSubtype="0" accel="50000" decel="50000" fill="hold" nodeType="afterEffect">
                                  <p:stCondLst>
                                    <p:cond delay="250"/>
                                  </p:stCondLst>
                                  <p:childTnLst>
                                    <p:animMotion origin="layout" path="M 3.88889E-6 1.11111E-6 L 0.21614 1.11111E-6 " pathEditMode="relative" rAng="0" ptsTypes="AA">
                                      <p:cBhvr>
                                        <p:cTn id="85" dur="4500" fill="hold"/>
                                        <p:tgtEl>
                                          <p:spTgt spid="75"/>
                                        </p:tgtEl>
                                        <p:attrNameLst>
                                          <p:attrName>ppt_x</p:attrName>
                                          <p:attrName>ppt_y</p:attrName>
                                        </p:attrNameLst>
                                      </p:cBhvr>
                                      <p:rCtr x="10799" y="0"/>
                                    </p:animMotion>
                                  </p:childTnLst>
                                </p:cTn>
                              </p:par>
                              <p:par>
                                <p:cTn id="86" presetID="42" presetClass="entr" presetSubtype="0" fill="hold" nodeType="with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fade">
                                      <p:cBhvr>
                                        <p:cTn id="88" dur="1000"/>
                                        <p:tgtEl>
                                          <p:spTgt spid="78"/>
                                        </p:tgtEl>
                                      </p:cBhvr>
                                    </p:animEffect>
                                    <p:anim calcmode="lin" valueType="num">
                                      <p:cBhvr>
                                        <p:cTn id="89" dur="1000" fill="hold"/>
                                        <p:tgtEl>
                                          <p:spTgt spid="78"/>
                                        </p:tgtEl>
                                        <p:attrNameLst>
                                          <p:attrName>ppt_x</p:attrName>
                                        </p:attrNameLst>
                                      </p:cBhvr>
                                      <p:tavLst>
                                        <p:tav tm="0">
                                          <p:val>
                                            <p:strVal val="#ppt_x"/>
                                          </p:val>
                                        </p:tav>
                                        <p:tav tm="100000">
                                          <p:val>
                                            <p:strVal val="#ppt_x"/>
                                          </p:val>
                                        </p:tav>
                                      </p:tavLst>
                                    </p:anim>
                                    <p:anim calcmode="lin" valueType="num">
                                      <p:cBhvr>
                                        <p:cTn id="90" dur="1000" fill="hold"/>
                                        <p:tgtEl>
                                          <p:spTgt spid="78"/>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1000"/>
                                  </p:stCondLst>
                                  <p:childTnLst>
                                    <p:set>
                                      <p:cBhvr>
                                        <p:cTn id="92" dur="1" fill="hold">
                                          <p:stCondLst>
                                            <p:cond delay="0"/>
                                          </p:stCondLst>
                                        </p:cTn>
                                        <p:tgtEl>
                                          <p:spTgt spid="82"/>
                                        </p:tgtEl>
                                        <p:attrNameLst>
                                          <p:attrName>style.visibility</p:attrName>
                                        </p:attrNameLst>
                                      </p:cBhvr>
                                      <p:to>
                                        <p:strVal val="visible"/>
                                      </p:to>
                                    </p:set>
                                    <p:animEffect transition="in" filter="fade">
                                      <p:cBhvr>
                                        <p:cTn id="93" dur="1000"/>
                                        <p:tgtEl>
                                          <p:spTgt spid="82"/>
                                        </p:tgtEl>
                                      </p:cBhvr>
                                    </p:animEffect>
                                    <p:anim calcmode="lin" valueType="num">
                                      <p:cBhvr>
                                        <p:cTn id="94" dur="1000" fill="hold"/>
                                        <p:tgtEl>
                                          <p:spTgt spid="82"/>
                                        </p:tgtEl>
                                        <p:attrNameLst>
                                          <p:attrName>ppt_x</p:attrName>
                                        </p:attrNameLst>
                                      </p:cBhvr>
                                      <p:tavLst>
                                        <p:tav tm="0">
                                          <p:val>
                                            <p:strVal val="#ppt_x"/>
                                          </p:val>
                                        </p:tav>
                                        <p:tav tm="100000">
                                          <p:val>
                                            <p:strVal val="#ppt_x"/>
                                          </p:val>
                                        </p:tav>
                                      </p:tavLst>
                                    </p:anim>
                                    <p:anim calcmode="lin" valueType="num">
                                      <p:cBhvr>
                                        <p:cTn id="95" dur="1000" fill="hold"/>
                                        <p:tgtEl>
                                          <p:spTgt spid="82"/>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0"/>
                                  </p:stCondLst>
                                  <p:childTnLst>
                                    <p:set>
                                      <p:cBhvr>
                                        <p:cTn id="97" dur="1" fill="hold">
                                          <p:stCondLst>
                                            <p:cond delay="0"/>
                                          </p:stCondLst>
                                        </p:cTn>
                                        <p:tgtEl>
                                          <p:spTgt spid="81"/>
                                        </p:tgtEl>
                                        <p:attrNameLst>
                                          <p:attrName>style.visibility</p:attrName>
                                        </p:attrNameLst>
                                      </p:cBhvr>
                                      <p:to>
                                        <p:strVal val="visible"/>
                                      </p:to>
                                    </p:set>
                                    <p:animEffect transition="in" filter="fade">
                                      <p:cBhvr>
                                        <p:cTn id="98" dur="1000"/>
                                        <p:tgtEl>
                                          <p:spTgt spid="81"/>
                                        </p:tgtEl>
                                      </p:cBhvr>
                                    </p:animEffect>
                                    <p:anim calcmode="lin" valueType="num">
                                      <p:cBhvr>
                                        <p:cTn id="99" dur="1000" fill="hold"/>
                                        <p:tgtEl>
                                          <p:spTgt spid="81"/>
                                        </p:tgtEl>
                                        <p:attrNameLst>
                                          <p:attrName>ppt_x</p:attrName>
                                        </p:attrNameLst>
                                      </p:cBhvr>
                                      <p:tavLst>
                                        <p:tav tm="0">
                                          <p:val>
                                            <p:strVal val="#ppt_x"/>
                                          </p:val>
                                        </p:tav>
                                        <p:tav tm="100000">
                                          <p:val>
                                            <p:strVal val="#ppt_x"/>
                                          </p:val>
                                        </p:tav>
                                      </p:tavLst>
                                    </p:anim>
                                    <p:anim calcmode="lin" valueType="num">
                                      <p:cBhvr>
                                        <p:cTn id="100" dur="1000" fill="hold"/>
                                        <p:tgtEl>
                                          <p:spTgt spid="81"/>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3000"/>
                                  </p:stCondLst>
                                  <p:childTnLst>
                                    <p:set>
                                      <p:cBhvr>
                                        <p:cTn id="102" dur="1" fill="hold">
                                          <p:stCondLst>
                                            <p:cond delay="0"/>
                                          </p:stCondLst>
                                        </p:cTn>
                                        <p:tgtEl>
                                          <p:spTgt spid="80"/>
                                        </p:tgtEl>
                                        <p:attrNameLst>
                                          <p:attrName>style.visibility</p:attrName>
                                        </p:attrNameLst>
                                      </p:cBhvr>
                                      <p:to>
                                        <p:strVal val="visible"/>
                                      </p:to>
                                    </p:set>
                                    <p:animEffect transition="in" filter="fade">
                                      <p:cBhvr>
                                        <p:cTn id="103" dur="1000"/>
                                        <p:tgtEl>
                                          <p:spTgt spid="80"/>
                                        </p:tgtEl>
                                      </p:cBhvr>
                                    </p:animEffect>
                                    <p:anim calcmode="lin" valueType="num">
                                      <p:cBhvr>
                                        <p:cTn id="104" dur="1000" fill="hold"/>
                                        <p:tgtEl>
                                          <p:spTgt spid="80"/>
                                        </p:tgtEl>
                                        <p:attrNameLst>
                                          <p:attrName>ppt_x</p:attrName>
                                        </p:attrNameLst>
                                      </p:cBhvr>
                                      <p:tavLst>
                                        <p:tav tm="0">
                                          <p:val>
                                            <p:strVal val="#ppt_x"/>
                                          </p:val>
                                        </p:tav>
                                        <p:tav tm="100000">
                                          <p:val>
                                            <p:strVal val="#ppt_x"/>
                                          </p:val>
                                        </p:tav>
                                      </p:tavLst>
                                    </p:anim>
                                    <p:anim calcmode="lin" valueType="num">
                                      <p:cBhvr>
                                        <p:cTn id="105" dur="1000" fill="hold"/>
                                        <p:tgtEl>
                                          <p:spTgt spid="80"/>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4000"/>
                                  </p:stCondLst>
                                  <p:childTnLst>
                                    <p:set>
                                      <p:cBhvr>
                                        <p:cTn id="107" dur="1" fill="hold">
                                          <p:stCondLst>
                                            <p:cond delay="0"/>
                                          </p:stCondLst>
                                        </p:cTn>
                                        <p:tgtEl>
                                          <p:spTgt spid="79"/>
                                        </p:tgtEl>
                                        <p:attrNameLst>
                                          <p:attrName>style.visibility</p:attrName>
                                        </p:attrNameLst>
                                      </p:cBhvr>
                                      <p:to>
                                        <p:strVal val="visible"/>
                                      </p:to>
                                    </p:set>
                                    <p:animEffect transition="in" filter="fade">
                                      <p:cBhvr>
                                        <p:cTn id="108" dur="1000"/>
                                        <p:tgtEl>
                                          <p:spTgt spid="79"/>
                                        </p:tgtEl>
                                      </p:cBhvr>
                                    </p:animEffect>
                                    <p:anim calcmode="lin" valueType="num">
                                      <p:cBhvr>
                                        <p:cTn id="109" dur="1000" fill="hold"/>
                                        <p:tgtEl>
                                          <p:spTgt spid="79"/>
                                        </p:tgtEl>
                                        <p:attrNameLst>
                                          <p:attrName>ppt_x</p:attrName>
                                        </p:attrNameLst>
                                      </p:cBhvr>
                                      <p:tavLst>
                                        <p:tav tm="0">
                                          <p:val>
                                            <p:strVal val="#ppt_x"/>
                                          </p:val>
                                        </p:tav>
                                        <p:tav tm="100000">
                                          <p:val>
                                            <p:strVal val="#ppt_x"/>
                                          </p:val>
                                        </p:tav>
                                      </p:tavLst>
                                    </p:anim>
                                    <p:anim calcmode="lin" valueType="num">
                                      <p:cBhvr>
                                        <p:cTn id="110" dur="1000" fill="hold"/>
                                        <p:tgtEl>
                                          <p:spTgt spid="79"/>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10" presetClass="entr" presetSubtype="0" fill="hold" grpId="0" nodeType="afterEffect">
                                  <p:stCondLst>
                                    <p:cond delay="250"/>
                                  </p:stCondLst>
                                  <p:childTnLst>
                                    <p:set>
                                      <p:cBhvr>
                                        <p:cTn id="113" dur="1" fill="hold">
                                          <p:stCondLst>
                                            <p:cond delay="0"/>
                                          </p:stCondLst>
                                        </p:cTn>
                                        <p:tgtEl>
                                          <p:spTgt spid="83"/>
                                        </p:tgtEl>
                                        <p:attrNameLst>
                                          <p:attrName>style.visibility</p:attrName>
                                        </p:attrNameLst>
                                      </p:cBhvr>
                                      <p:to>
                                        <p:strVal val="visible"/>
                                      </p:to>
                                    </p:set>
                                    <p:animEffect transition="in" filter="fade">
                                      <p:cBhvr>
                                        <p:cTn id="114" dur="500"/>
                                        <p:tgtEl>
                                          <p:spTgt spid="83"/>
                                        </p:tgtEl>
                                      </p:cBhvr>
                                    </p:animEffect>
                                  </p:childTnLst>
                                </p:cTn>
                              </p:par>
                              <p:par>
                                <p:cTn id="115" presetID="10" presetClass="exit" presetSubtype="0" fill="hold" grpId="1" nodeType="withEffect">
                                  <p:stCondLst>
                                    <p:cond delay="250"/>
                                  </p:stCondLst>
                                  <p:childTnLst>
                                    <p:animEffect transition="out" filter="fade">
                                      <p:cBhvr>
                                        <p:cTn id="116" dur="500"/>
                                        <p:tgtEl>
                                          <p:spTgt spid="5"/>
                                        </p:tgtEl>
                                      </p:cBhvr>
                                    </p:animEffect>
                                    <p:set>
                                      <p:cBhvr>
                                        <p:cTn id="11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72"/>
                  </p:tgtEl>
                </p:cond>
              </p:nextCondLst>
            </p:seq>
          </p:childTnLst>
        </p:cTn>
      </p:par>
    </p:tnLst>
    <p:bldLst>
      <p:bldP spid="5" grpId="0" animBg="1"/>
      <p:bldP spid="5" grpId="1" animBg="1"/>
      <p:bldP spid="4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B413C8B-54F0-4A2E-B273-5093239C0097}"/>
              </a:ext>
            </a:extLst>
          </p:cNvPr>
          <p:cNvSpPr/>
          <p:nvPr/>
        </p:nvSpPr>
        <p:spPr>
          <a:xfrm>
            <a:off x="557553" y="1270000"/>
            <a:ext cx="8028893" cy="82713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xmlns="" id="{1052ADE6-66C8-414D-A0E8-60F502BAC7E5}"/>
              </a:ext>
            </a:extLst>
          </p:cNvPr>
          <p:cNvSpPr/>
          <p:nvPr/>
        </p:nvSpPr>
        <p:spPr>
          <a:xfrm>
            <a:off x="5898883" y="1270000"/>
            <a:ext cx="2703037" cy="827135"/>
          </a:xfrm>
          <a:prstGeom prst="rect">
            <a:avLst/>
          </a:prstGeom>
          <a:solidFill>
            <a:srgbClr val="9DD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xmlns="" id="{7838433B-5C7F-48EF-AA8E-1626B411D14A}"/>
              </a:ext>
            </a:extLst>
          </p:cNvPr>
          <p:cNvGrpSpPr/>
          <p:nvPr/>
        </p:nvGrpSpPr>
        <p:grpSpPr>
          <a:xfrm>
            <a:off x="5099509" y="2929883"/>
            <a:ext cx="1765588" cy="2109427"/>
            <a:chOff x="1254183" y="2052388"/>
            <a:chExt cx="1758086" cy="2138809"/>
          </a:xfrm>
        </p:grpSpPr>
        <p:pic>
          <p:nvPicPr>
            <p:cNvPr id="22" name="Picture 21">
              <a:extLst>
                <a:ext uri="{FF2B5EF4-FFF2-40B4-BE49-F238E27FC236}">
                  <a16:creationId xmlns:a16="http://schemas.microsoft.com/office/drawing/2014/main" xmlns="" id="{4C5E8E44-7719-420E-BF3A-A7EEE975397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812272" y="2052388"/>
              <a:ext cx="1199997" cy="2138809"/>
            </a:xfrm>
            <a:prstGeom prst="rect">
              <a:avLst/>
            </a:prstGeom>
          </p:spPr>
        </p:pic>
        <p:pic>
          <p:nvPicPr>
            <p:cNvPr id="23" name="Eyes One">
              <a:extLst>
                <a:ext uri="{FF2B5EF4-FFF2-40B4-BE49-F238E27FC236}">
                  <a16:creationId xmlns:a16="http://schemas.microsoft.com/office/drawing/2014/main" xmlns="" id="{A5B02507-BF38-4EC3-AFF5-7C0532FAFEB0}"/>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49" name="Speech Bubble: Rectangle with Corners Rounded 48" hidden="1">
            <a:extLst>
              <a:ext uri="{FF2B5EF4-FFF2-40B4-BE49-F238E27FC236}">
                <a16:creationId xmlns:a16="http://schemas.microsoft.com/office/drawing/2014/main" xmlns="" id="{EF09EBA4-0C59-47E5-A874-170E9798EA75}"/>
              </a:ext>
            </a:extLst>
          </p:cNvPr>
          <p:cNvSpPr/>
          <p:nvPr/>
        </p:nvSpPr>
        <p:spPr>
          <a:xfrm>
            <a:off x="4047512" y="4655039"/>
            <a:ext cx="2097375" cy="1037101"/>
          </a:xfrm>
          <a:prstGeom prst="wedgeRoundRectCallout">
            <a:avLst>
              <a:gd name="adj1" fmla="val 60605"/>
              <a:gd name="adj2" fmla="val 25692"/>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sz="1600" dirty="0">
                <a:solidFill>
                  <a:schemeClr val="tx1"/>
                </a:solidFill>
                <a:ea typeface="Roboto"/>
                <a:cs typeface="Roboto"/>
                <a:sym typeface="Roboto"/>
              </a:rPr>
              <a:t>Thank you, this is plant pot 15. What number would come before 15?</a:t>
            </a:r>
            <a:endParaRPr lang="en-GB" sz="1600" dirty="0">
              <a:solidFill>
                <a:schemeClr val="tx1"/>
              </a:solidFill>
            </a:endParaRPr>
          </a:p>
        </p:txBody>
      </p:sp>
      <p:grpSp>
        <p:nvGrpSpPr>
          <p:cNvPr id="7" name="Group 6">
            <a:extLst>
              <a:ext uri="{FF2B5EF4-FFF2-40B4-BE49-F238E27FC236}">
                <a16:creationId xmlns:a16="http://schemas.microsoft.com/office/drawing/2014/main" xmlns="" id="{36759181-870C-45CE-94E8-234C2518FC88}"/>
              </a:ext>
            </a:extLst>
          </p:cNvPr>
          <p:cNvGrpSpPr/>
          <p:nvPr/>
        </p:nvGrpSpPr>
        <p:grpSpPr>
          <a:xfrm>
            <a:off x="619843" y="1433867"/>
            <a:ext cx="7932736" cy="513466"/>
            <a:chOff x="399590" y="1417769"/>
            <a:chExt cx="8158135" cy="528055"/>
          </a:xfrm>
        </p:grpSpPr>
        <p:pic>
          <p:nvPicPr>
            <p:cNvPr id="6" name="Picture 5">
              <a:extLst>
                <a:ext uri="{FF2B5EF4-FFF2-40B4-BE49-F238E27FC236}">
                  <a16:creationId xmlns:a16="http://schemas.microsoft.com/office/drawing/2014/main" xmlns="" id="{FD35FDF4-3CA4-4E05-AEF1-BE5C8BB96DD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399590" y="1417769"/>
              <a:ext cx="507609" cy="509091"/>
            </a:xfrm>
            <a:prstGeom prst="rect">
              <a:avLst/>
            </a:prstGeom>
          </p:spPr>
        </p:pic>
        <p:pic>
          <p:nvPicPr>
            <p:cNvPr id="50" name="Picture 49">
              <a:extLst>
                <a:ext uri="{FF2B5EF4-FFF2-40B4-BE49-F238E27FC236}">
                  <a16:creationId xmlns:a16="http://schemas.microsoft.com/office/drawing/2014/main" xmlns="" id="{A3B213D2-55F2-4B94-9925-58BF65C74F98}"/>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941193" y="1419856"/>
              <a:ext cx="507609" cy="509091"/>
            </a:xfrm>
            <a:prstGeom prst="rect">
              <a:avLst/>
            </a:prstGeom>
          </p:spPr>
        </p:pic>
        <p:pic>
          <p:nvPicPr>
            <p:cNvPr id="51" name="Picture 50">
              <a:extLst>
                <a:ext uri="{FF2B5EF4-FFF2-40B4-BE49-F238E27FC236}">
                  <a16:creationId xmlns:a16="http://schemas.microsoft.com/office/drawing/2014/main" xmlns="" id="{9F7DA310-F08E-457E-97DC-EDFFF511E73B}"/>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1477972" y="1417770"/>
              <a:ext cx="507609" cy="509091"/>
            </a:xfrm>
            <a:prstGeom prst="rect">
              <a:avLst/>
            </a:prstGeom>
          </p:spPr>
        </p:pic>
        <p:pic>
          <p:nvPicPr>
            <p:cNvPr id="52" name="Picture 51">
              <a:extLst>
                <a:ext uri="{FF2B5EF4-FFF2-40B4-BE49-F238E27FC236}">
                  <a16:creationId xmlns:a16="http://schemas.microsoft.com/office/drawing/2014/main" xmlns="" id="{D8EAD02D-1C88-4F0B-BE1F-355BBEACD486}"/>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2016240" y="1429021"/>
              <a:ext cx="507609" cy="509091"/>
            </a:xfrm>
            <a:prstGeom prst="rect">
              <a:avLst/>
            </a:prstGeom>
          </p:spPr>
        </p:pic>
        <p:pic>
          <p:nvPicPr>
            <p:cNvPr id="53" name="Picture 52">
              <a:extLst>
                <a:ext uri="{FF2B5EF4-FFF2-40B4-BE49-F238E27FC236}">
                  <a16:creationId xmlns:a16="http://schemas.microsoft.com/office/drawing/2014/main" xmlns="" id="{D6C08699-3E27-4140-8E06-C7921D19B1DD}"/>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2558562" y="1436733"/>
              <a:ext cx="507609" cy="509091"/>
            </a:xfrm>
            <a:prstGeom prst="rect">
              <a:avLst/>
            </a:prstGeom>
          </p:spPr>
        </p:pic>
        <p:pic>
          <p:nvPicPr>
            <p:cNvPr id="54" name="Picture 53">
              <a:extLst>
                <a:ext uri="{FF2B5EF4-FFF2-40B4-BE49-F238E27FC236}">
                  <a16:creationId xmlns:a16="http://schemas.microsoft.com/office/drawing/2014/main" xmlns="" id="{5A3695EB-B1CD-44C7-9719-B80AAB8D84FF}"/>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3102935" y="1419856"/>
              <a:ext cx="507609" cy="509091"/>
            </a:xfrm>
            <a:prstGeom prst="rect">
              <a:avLst/>
            </a:prstGeom>
          </p:spPr>
        </p:pic>
        <p:pic>
          <p:nvPicPr>
            <p:cNvPr id="55" name="Picture 54">
              <a:extLst>
                <a:ext uri="{FF2B5EF4-FFF2-40B4-BE49-F238E27FC236}">
                  <a16:creationId xmlns:a16="http://schemas.microsoft.com/office/drawing/2014/main" xmlns="" id="{F47897DE-CAD7-4279-A119-8E85F840A32A}"/>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3653300" y="1417770"/>
              <a:ext cx="507609" cy="509091"/>
            </a:xfrm>
            <a:prstGeom prst="rect">
              <a:avLst/>
            </a:prstGeom>
          </p:spPr>
        </p:pic>
        <p:pic>
          <p:nvPicPr>
            <p:cNvPr id="56" name="Picture 55">
              <a:extLst>
                <a:ext uri="{FF2B5EF4-FFF2-40B4-BE49-F238E27FC236}">
                  <a16:creationId xmlns:a16="http://schemas.microsoft.com/office/drawing/2014/main" xmlns="" id="{A7CB5F6A-15BC-452E-9887-1DE5BA44E5CB}"/>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4203018" y="1429021"/>
              <a:ext cx="507609" cy="509091"/>
            </a:xfrm>
            <a:prstGeom prst="rect">
              <a:avLst/>
            </a:prstGeom>
          </p:spPr>
        </p:pic>
        <p:pic>
          <p:nvPicPr>
            <p:cNvPr id="57" name="Picture 56">
              <a:extLst>
                <a:ext uri="{FF2B5EF4-FFF2-40B4-BE49-F238E27FC236}">
                  <a16:creationId xmlns:a16="http://schemas.microsoft.com/office/drawing/2014/main" xmlns="" id="{445DAC0C-8622-4BBE-8458-2B5299F7977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4752736" y="1417770"/>
              <a:ext cx="507609" cy="509091"/>
            </a:xfrm>
            <a:prstGeom prst="rect">
              <a:avLst/>
            </a:prstGeom>
          </p:spPr>
        </p:pic>
        <p:pic>
          <p:nvPicPr>
            <p:cNvPr id="64" name="Picture 63">
              <a:extLst>
                <a:ext uri="{FF2B5EF4-FFF2-40B4-BE49-F238E27FC236}">
                  <a16:creationId xmlns:a16="http://schemas.microsoft.com/office/drawing/2014/main" xmlns="" id="{4439C11D-D4B5-4946-8FB4-3BABCEB1857A}"/>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5300878" y="1430244"/>
              <a:ext cx="507609" cy="509091"/>
            </a:xfrm>
            <a:prstGeom prst="rect">
              <a:avLst/>
            </a:prstGeom>
          </p:spPr>
        </p:pic>
        <p:pic>
          <p:nvPicPr>
            <p:cNvPr id="65" name="Picture 64">
              <a:extLst>
                <a:ext uri="{FF2B5EF4-FFF2-40B4-BE49-F238E27FC236}">
                  <a16:creationId xmlns:a16="http://schemas.microsoft.com/office/drawing/2014/main" xmlns="" id="{3FF3563F-B203-4989-98C1-DC4C895E544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5850596" y="1433558"/>
              <a:ext cx="507609" cy="509091"/>
            </a:xfrm>
            <a:prstGeom prst="rect">
              <a:avLst/>
            </a:prstGeom>
          </p:spPr>
        </p:pic>
        <p:pic>
          <p:nvPicPr>
            <p:cNvPr id="66" name="Picture 65">
              <a:extLst>
                <a:ext uri="{FF2B5EF4-FFF2-40B4-BE49-F238E27FC236}">
                  <a16:creationId xmlns:a16="http://schemas.microsoft.com/office/drawing/2014/main" xmlns="" id="{7CA1ABD3-46C6-446B-BEBA-507D436EF741}"/>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6400314" y="1433558"/>
              <a:ext cx="507609" cy="509091"/>
            </a:xfrm>
            <a:prstGeom prst="rect">
              <a:avLst/>
            </a:prstGeom>
          </p:spPr>
        </p:pic>
        <p:pic>
          <p:nvPicPr>
            <p:cNvPr id="67" name="Picture 66">
              <a:extLst>
                <a:ext uri="{FF2B5EF4-FFF2-40B4-BE49-F238E27FC236}">
                  <a16:creationId xmlns:a16="http://schemas.microsoft.com/office/drawing/2014/main" xmlns="" id="{F4C54F73-82F5-43AB-848D-A4A9AE28F72A}"/>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6950679" y="1433558"/>
              <a:ext cx="507609" cy="509091"/>
            </a:xfrm>
            <a:prstGeom prst="rect">
              <a:avLst/>
            </a:prstGeom>
          </p:spPr>
        </p:pic>
        <p:pic>
          <p:nvPicPr>
            <p:cNvPr id="68" name="Picture 67">
              <a:extLst>
                <a:ext uri="{FF2B5EF4-FFF2-40B4-BE49-F238E27FC236}">
                  <a16:creationId xmlns:a16="http://schemas.microsoft.com/office/drawing/2014/main" xmlns="" id="{F78ADE09-D1AE-41C7-AD61-E79EA14BFC09}"/>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7499751" y="1423078"/>
              <a:ext cx="507609" cy="509091"/>
            </a:xfrm>
            <a:prstGeom prst="rect">
              <a:avLst/>
            </a:prstGeom>
          </p:spPr>
        </p:pic>
        <p:pic>
          <p:nvPicPr>
            <p:cNvPr id="69" name="Picture 68">
              <a:extLst>
                <a:ext uri="{FF2B5EF4-FFF2-40B4-BE49-F238E27FC236}">
                  <a16:creationId xmlns:a16="http://schemas.microsoft.com/office/drawing/2014/main" xmlns="" id="{448AA9BE-4B47-4D46-9A86-E0CE72B2F785}"/>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 r="-1555" b="60213"/>
            <a:stretch/>
          </p:blipFill>
          <p:spPr>
            <a:xfrm>
              <a:off x="8050116" y="1433558"/>
              <a:ext cx="507609" cy="509091"/>
            </a:xfrm>
            <a:prstGeom prst="rect">
              <a:avLst/>
            </a:prstGeom>
          </p:spPr>
        </p:pic>
      </p:grpSp>
      <p:sp>
        <p:nvSpPr>
          <p:cNvPr id="84" name="Speech Bubble: Rectangle with Corners Rounded 83">
            <a:extLst>
              <a:ext uri="{FF2B5EF4-FFF2-40B4-BE49-F238E27FC236}">
                <a16:creationId xmlns:a16="http://schemas.microsoft.com/office/drawing/2014/main" xmlns="" id="{74477FF1-CEB9-47B0-8D7C-F8B20E0F3E53}"/>
              </a:ext>
            </a:extLst>
          </p:cNvPr>
          <p:cNvSpPr/>
          <p:nvPr/>
        </p:nvSpPr>
        <p:spPr>
          <a:xfrm>
            <a:off x="3290891" y="4376682"/>
            <a:ext cx="1520880" cy="547897"/>
          </a:xfrm>
          <a:prstGeom prst="wedgeRoundRectCallout">
            <a:avLst>
              <a:gd name="adj1" fmla="val 60731"/>
              <a:gd name="adj2" fmla="val 12377"/>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am one 10.</a:t>
            </a:r>
          </a:p>
        </p:txBody>
      </p:sp>
      <p:sp>
        <p:nvSpPr>
          <p:cNvPr id="85" name="Speech Bubble: Rectangle with Corners Rounded 84">
            <a:extLst>
              <a:ext uri="{FF2B5EF4-FFF2-40B4-BE49-F238E27FC236}">
                <a16:creationId xmlns:a16="http://schemas.microsoft.com/office/drawing/2014/main" xmlns="" id="{9B46C1B4-F843-4BA8-B100-92903D801001}"/>
              </a:ext>
            </a:extLst>
          </p:cNvPr>
          <p:cNvSpPr/>
          <p:nvPr/>
        </p:nvSpPr>
        <p:spPr>
          <a:xfrm>
            <a:off x="7088347" y="3710647"/>
            <a:ext cx="1032143" cy="547897"/>
          </a:xfrm>
          <a:prstGeom prst="wedgeRoundRectCallout">
            <a:avLst>
              <a:gd name="adj1" fmla="val -67097"/>
              <a:gd name="adj2" fmla="val -15439"/>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am 5.</a:t>
            </a:r>
          </a:p>
        </p:txBody>
      </p:sp>
      <p:sp>
        <p:nvSpPr>
          <p:cNvPr id="86" name="Speech Bubble: Rectangle with Corners Rounded 85">
            <a:extLst>
              <a:ext uri="{FF2B5EF4-FFF2-40B4-BE49-F238E27FC236}">
                <a16:creationId xmlns:a16="http://schemas.microsoft.com/office/drawing/2014/main" xmlns="" id="{A8B52443-0814-487B-AB56-204D64C4CDB6}"/>
              </a:ext>
            </a:extLst>
          </p:cNvPr>
          <p:cNvSpPr/>
          <p:nvPr/>
        </p:nvSpPr>
        <p:spPr>
          <a:xfrm>
            <a:off x="4548961" y="2456334"/>
            <a:ext cx="1297630" cy="547897"/>
          </a:xfrm>
          <a:prstGeom prst="wedgeRoundRectCallout">
            <a:avLst>
              <a:gd name="adj1" fmla="val 32261"/>
              <a:gd name="adj2" fmla="val 85199"/>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We are 15.</a:t>
            </a:r>
          </a:p>
        </p:txBody>
      </p:sp>
    </p:spTree>
    <p:extLst>
      <p:ext uri="{BB962C8B-B14F-4D97-AF65-F5344CB8AC3E}">
        <p14:creationId xmlns:p14="http://schemas.microsoft.com/office/powerpoint/2010/main" xmlns="" val="329367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750"/>
                            </p:stCondLst>
                            <p:childTnLst>
                              <p:par>
                                <p:cTn id="18" presetID="2" presetClass="entr" presetSubtype="4"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ppt_x"/>
                                          </p:val>
                                        </p:tav>
                                        <p:tav tm="100000">
                                          <p:val>
                                            <p:strVal val="#ppt_x"/>
                                          </p:val>
                                        </p:tav>
                                      </p:tavLst>
                                    </p:anim>
                                    <p:anim calcmode="lin" valueType="num">
                                      <p:cBhvr additive="base">
                                        <p:cTn id="21" dur="1000" fill="hold"/>
                                        <p:tgtEl>
                                          <p:spTgt spid="21"/>
                                        </p:tgtEl>
                                        <p:attrNameLst>
                                          <p:attrName>ppt_y</p:attrName>
                                        </p:attrNameLst>
                                      </p:cBhvr>
                                      <p:tavLst>
                                        <p:tav tm="0">
                                          <p:val>
                                            <p:strVal val="1+#ppt_h/2"/>
                                          </p:val>
                                        </p:tav>
                                        <p:tav tm="100000">
                                          <p:val>
                                            <p:strVal val="#ppt_y"/>
                                          </p:val>
                                        </p:tav>
                                      </p:tavLst>
                                    </p:anim>
                                  </p:childTnLst>
                                </p:cTn>
                              </p:par>
                            </p:childTnLst>
                          </p:cTn>
                        </p:par>
                        <p:par>
                          <p:cTn id="22" fill="hold">
                            <p:stCondLst>
                              <p:cond delay="1750"/>
                            </p:stCondLst>
                            <p:childTnLst>
                              <p:par>
                                <p:cTn id="23" presetID="10" presetClass="entr" presetSubtype="0" fill="hold" grpId="0" nodeType="afterEffect">
                                  <p:stCondLst>
                                    <p:cond delay="50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500"/>
                                        <p:tgtEl>
                                          <p:spTgt spid="84"/>
                                        </p:tgtEl>
                                      </p:cBhvr>
                                    </p:animEffect>
                                  </p:childTnLst>
                                </p:cTn>
                              </p:par>
                            </p:childTnLst>
                          </p:cTn>
                        </p:par>
                        <p:par>
                          <p:cTn id="26" fill="hold">
                            <p:stCondLst>
                              <p:cond delay="2750"/>
                            </p:stCondLst>
                            <p:childTnLst>
                              <p:par>
                                <p:cTn id="27" presetID="10" presetClass="entr" presetSubtype="0" fill="hold" grpId="0" nodeType="afterEffect">
                                  <p:stCondLst>
                                    <p:cond delay="50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750"/>
                            </p:stCondLst>
                            <p:childTnLst>
                              <p:par>
                                <p:cTn id="31" presetID="10" presetClass="entr" presetSubtype="0" fill="hold" grpId="0" nodeType="afterEffect">
                                  <p:stCondLst>
                                    <p:cond delay="500"/>
                                  </p:stCondLst>
                                  <p:childTnLst>
                                    <p:set>
                                      <p:cBhvr>
                                        <p:cTn id="32" dur="1" fill="hold">
                                          <p:stCondLst>
                                            <p:cond delay="0"/>
                                          </p:stCondLst>
                                        </p:cTn>
                                        <p:tgtEl>
                                          <p:spTgt spid="86"/>
                                        </p:tgtEl>
                                        <p:attrNameLst>
                                          <p:attrName>style.visibility</p:attrName>
                                        </p:attrNameLst>
                                      </p:cBhvr>
                                      <p:to>
                                        <p:strVal val="visible"/>
                                      </p:to>
                                    </p:set>
                                    <p:animEffect transition="in" filter="fade">
                                      <p:cBhvr>
                                        <p:cTn id="3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49" grpId="0" animBg="1"/>
      <p:bldP spid="84" grpId="0" animBg="1"/>
      <p:bldP spid="85" grpId="0" animBg="1"/>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ounded Rectangle 4">
            <a:extLst>
              <a:ext uri="{FF2B5EF4-FFF2-40B4-BE49-F238E27FC236}">
                <a16:creationId xmlns:a16="http://schemas.microsoft.com/office/drawing/2014/main" xmlns="" id="{15F45F04-98AF-4B44-A2A6-2217E770AC32}"/>
              </a:ext>
            </a:extLst>
          </p:cNvPr>
          <p:cNvSpPr/>
          <p:nvPr/>
        </p:nvSpPr>
        <p:spPr bwMode="auto">
          <a:xfrm>
            <a:off x="457198" y="438151"/>
            <a:ext cx="8220075" cy="5957887"/>
          </a:xfrm>
          <a:prstGeom prst="roundRect">
            <a:avLst>
              <a:gd name="adj" fmla="val 2649"/>
            </a:avLst>
          </a:prstGeom>
          <a:blipFill dpi="0" rotWithShape="1">
            <a:blip r:embed="rId3" cstate="print">
              <a:extLst>
                <a:ext uri="{28A0092B-C50C-407E-A947-70E740481C1C}">
                  <a14:useLocalDpi xmlns:a14="http://schemas.microsoft.com/office/drawing/2010/main" xmlns="" val="0"/>
                </a:ext>
              </a:extLst>
            </a:blip>
            <a:srcRect/>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ectangle 7">
            <a:extLst>
              <a:ext uri="{FF2B5EF4-FFF2-40B4-BE49-F238E27FC236}">
                <a16:creationId xmlns:a16="http://schemas.microsoft.com/office/drawing/2014/main" xmlns="" id="{E29AE289-CB72-4CB0-A9FC-BCADFFCE982F}"/>
              </a:ext>
            </a:extLst>
          </p:cNvPr>
          <p:cNvSpPr/>
          <p:nvPr/>
        </p:nvSpPr>
        <p:spPr>
          <a:xfrm>
            <a:off x="736847" y="648069"/>
            <a:ext cx="7705817" cy="763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20"/>
          <p:cNvSpPr>
            <a:spLocks noGrp="1"/>
          </p:cNvSpPr>
          <p:nvPr>
            <p:ph type="title"/>
          </p:nvPr>
        </p:nvSpPr>
        <p:spPr>
          <a:xfrm>
            <a:off x="457198" y="532160"/>
            <a:ext cx="8220075" cy="994306"/>
          </a:xfrm>
        </p:spPr>
        <p:txBody>
          <a:bodyPr/>
          <a:lstStyle/>
          <a:p>
            <a:r>
              <a:rPr lang="en-GB" sz="2000" b="0" dirty="0">
                <a:solidFill>
                  <a:schemeClr val="tx1"/>
                </a:solidFill>
                <a:latin typeface="+mn-lt"/>
              </a:rPr>
              <a:t>It was time for Number Fifteen to go home. She started to have a funny feeling.</a:t>
            </a:r>
          </a:p>
        </p:txBody>
      </p:sp>
      <p:grpSp>
        <p:nvGrpSpPr>
          <p:cNvPr id="7" name="Group 6">
            <a:extLst>
              <a:ext uri="{FF2B5EF4-FFF2-40B4-BE49-F238E27FC236}">
                <a16:creationId xmlns:a16="http://schemas.microsoft.com/office/drawing/2014/main" xmlns="" id="{8E2F38BF-6DC1-4CC9-8022-66DFC6BD9DA9}"/>
              </a:ext>
            </a:extLst>
          </p:cNvPr>
          <p:cNvGrpSpPr/>
          <p:nvPr/>
        </p:nvGrpSpPr>
        <p:grpSpPr>
          <a:xfrm>
            <a:off x="617600" y="3922899"/>
            <a:ext cx="1968350" cy="2377494"/>
            <a:chOff x="1254183" y="2073441"/>
            <a:chExt cx="1733861" cy="2073213"/>
          </a:xfrm>
        </p:grpSpPr>
        <p:pic>
          <p:nvPicPr>
            <p:cNvPr id="9" name="Picture 8">
              <a:extLst>
                <a:ext uri="{FF2B5EF4-FFF2-40B4-BE49-F238E27FC236}">
                  <a16:creationId xmlns:a16="http://schemas.microsoft.com/office/drawing/2014/main" xmlns="" id="{DB964FC9-CBA3-47BE-9FBC-0B220B3ECCCA}"/>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1791590" y="2073441"/>
              <a:ext cx="1196454" cy="2073213"/>
            </a:xfrm>
            <a:prstGeom prst="rect">
              <a:avLst/>
            </a:prstGeom>
          </p:spPr>
        </p:pic>
        <p:pic>
          <p:nvPicPr>
            <p:cNvPr id="11" name="Eyes One">
              <a:extLst>
                <a:ext uri="{FF2B5EF4-FFF2-40B4-BE49-F238E27FC236}">
                  <a16:creationId xmlns:a16="http://schemas.microsoft.com/office/drawing/2014/main" xmlns="" id="{8AE12452-83BD-43CC-8F60-3ABA7AD8484C}"/>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Tree>
    <p:extLst>
      <p:ext uri="{BB962C8B-B14F-4D97-AF65-F5344CB8AC3E}">
        <p14:creationId xmlns:p14="http://schemas.microsoft.com/office/powerpoint/2010/main" xmlns="" val="50081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7"/>
                                        </p:tgtEl>
                                        <p:attrNameLst>
                                          <p:attrName>r</p:attrName>
                                        </p:attrNameLst>
                                      </p:cBhvr>
                                    </p:animRot>
                                    <p:animRot by="-240000">
                                      <p:cBhvr>
                                        <p:cTn id="14" dur="200" fill="hold">
                                          <p:stCondLst>
                                            <p:cond delay="200"/>
                                          </p:stCondLst>
                                        </p:cTn>
                                        <p:tgtEl>
                                          <p:spTgt spid="7"/>
                                        </p:tgtEl>
                                        <p:attrNameLst>
                                          <p:attrName>r</p:attrName>
                                        </p:attrNameLst>
                                      </p:cBhvr>
                                    </p:animRot>
                                    <p:animRot by="240000">
                                      <p:cBhvr>
                                        <p:cTn id="15" dur="200" fill="hold">
                                          <p:stCondLst>
                                            <p:cond delay="400"/>
                                          </p:stCondLst>
                                        </p:cTn>
                                        <p:tgtEl>
                                          <p:spTgt spid="7"/>
                                        </p:tgtEl>
                                        <p:attrNameLst>
                                          <p:attrName>r</p:attrName>
                                        </p:attrNameLst>
                                      </p:cBhvr>
                                    </p:animRot>
                                    <p:animRot by="-240000">
                                      <p:cBhvr>
                                        <p:cTn id="16" dur="200" fill="hold">
                                          <p:stCondLst>
                                            <p:cond delay="600"/>
                                          </p:stCondLst>
                                        </p:cTn>
                                        <p:tgtEl>
                                          <p:spTgt spid="7"/>
                                        </p:tgtEl>
                                        <p:attrNameLst>
                                          <p:attrName>r</p:attrName>
                                        </p:attrNameLst>
                                      </p:cBhvr>
                                    </p:animRot>
                                    <p:animRot by="120000">
                                      <p:cBhvr>
                                        <p:cTn id="17"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000" b="0" dirty="0">
                <a:latin typeface="+mn-lt"/>
              </a:rPr>
              <a:t>Suddenly, there was another loud bang!</a:t>
            </a:r>
          </a:p>
        </p:txBody>
      </p:sp>
      <p:sp>
        <p:nvSpPr>
          <p:cNvPr id="2" name="Explosion: 8 Points 1">
            <a:extLst>
              <a:ext uri="{FF2B5EF4-FFF2-40B4-BE49-F238E27FC236}">
                <a16:creationId xmlns:a16="http://schemas.microsoft.com/office/drawing/2014/main" xmlns="" id="{458C4189-2EDE-4020-AFE5-67A3B03FB7B2}"/>
              </a:ext>
            </a:extLst>
          </p:cNvPr>
          <p:cNvSpPr/>
          <p:nvPr/>
        </p:nvSpPr>
        <p:spPr>
          <a:xfrm>
            <a:off x="1305018" y="1367161"/>
            <a:ext cx="6711518" cy="4847208"/>
          </a:xfrm>
          <a:prstGeom prst="irregularSeal1">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xmlns="" id="{971F028B-0106-49E2-B91F-882E6768ECA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3753261" y="2547257"/>
            <a:ext cx="1758075" cy="2101327"/>
          </a:xfrm>
          <a:prstGeom prst="rect">
            <a:avLst/>
          </a:prstGeom>
        </p:spPr>
      </p:pic>
      <p:sp>
        <p:nvSpPr>
          <p:cNvPr id="13" name="Speech Bubble: Rectangle with Corners Rounded 12">
            <a:extLst>
              <a:ext uri="{FF2B5EF4-FFF2-40B4-BE49-F238E27FC236}">
                <a16:creationId xmlns:a16="http://schemas.microsoft.com/office/drawing/2014/main" xmlns="" id="{1563F341-CB3F-4F66-9D64-AB71D30375B3}"/>
              </a:ext>
            </a:extLst>
          </p:cNvPr>
          <p:cNvSpPr/>
          <p:nvPr/>
        </p:nvSpPr>
        <p:spPr>
          <a:xfrm>
            <a:off x="5886753" y="2236482"/>
            <a:ext cx="2366681" cy="994306"/>
          </a:xfrm>
          <a:prstGeom prst="wedgeRoundRectCallout">
            <a:avLst>
              <a:gd name="adj1" fmla="val -52271"/>
              <a:gd name="adj2" fmla="val 64832"/>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dirty="0">
                <a:solidFill>
                  <a:srgbClr val="000000"/>
                </a:solidFill>
                <a:ea typeface="Roboto"/>
                <a:cs typeface="Roboto"/>
                <a:sym typeface="Roboto"/>
              </a:rPr>
              <a:t>What do you think is going to happen to me now?</a:t>
            </a:r>
            <a:endParaRPr lang="en-GB" dirty="0">
              <a:solidFill>
                <a:srgbClr val="000000"/>
              </a:solidFill>
            </a:endParaRPr>
          </a:p>
        </p:txBody>
      </p:sp>
      <p:pic>
        <p:nvPicPr>
          <p:cNvPr id="15" name="Picture 14">
            <a:extLst>
              <a:ext uri="{FF2B5EF4-FFF2-40B4-BE49-F238E27FC236}">
                <a16:creationId xmlns:a16="http://schemas.microsoft.com/office/drawing/2014/main" xmlns="" id="{749876E0-9A61-4DBC-ABE5-BA3605E7EB80}"/>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4305733" y="2547256"/>
            <a:ext cx="1200491" cy="2101328"/>
          </a:xfrm>
          <a:prstGeom prst="rect">
            <a:avLst/>
          </a:prstGeom>
        </p:spPr>
      </p:pic>
      <p:grpSp>
        <p:nvGrpSpPr>
          <p:cNvPr id="8" name="Group 7">
            <a:extLst>
              <a:ext uri="{FF2B5EF4-FFF2-40B4-BE49-F238E27FC236}">
                <a16:creationId xmlns:a16="http://schemas.microsoft.com/office/drawing/2014/main" xmlns="" id="{A1C6A5DA-BB3F-4B10-A85C-15C69A92D060}"/>
              </a:ext>
            </a:extLst>
          </p:cNvPr>
          <p:cNvGrpSpPr/>
          <p:nvPr/>
        </p:nvGrpSpPr>
        <p:grpSpPr>
          <a:xfrm>
            <a:off x="3715757" y="2547256"/>
            <a:ext cx="1791576" cy="2121138"/>
            <a:chOff x="1480871" y="2138725"/>
            <a:chExt cx="1713175" cy="2007929"/>
          </a:xfrm>
        </p:grpSpPr>
        <p:pic>
          <p:nvPicPr>
            <p:cNvPr id="9" name="Picture 8">
              <a:extLst>
                <a:ext uri="{FF2B5EF4-FFF2-40B4-BE49-F238E27FC236}">
                  <a16:creationId xmlns:a16="http://schemas.microsoft.com/office/drawing/2014/main" xmlns="" id="{D511870E-BE62-4D74-9ECB-BBE46B8B3DC7}"/>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2046090" y="2138725"/>
              <a:ext cx="1147956" cy="1989176"/>
            </a:xfrm>
            <a:prstGeom prst="rect">
              <a:avLst/>
            </a:prstGeom>
          </p:spPr>
        </p:pic>
        <p:pic>
          <p:nvPicPr>
            <p:cNvPr id="10" name="Eyes One">
              <a:extLst>
                <a:ext uri="{FF2B5EF4-FFF2-40B4-BE49-F238E27FC236}">
                  <a16:creationId xmlns:a16="http://schemas.microsoft.com/office/drawing/2014/main" xmlns="" id="{E1797046-8415-4B88-83DC-7586F40404B4}"/>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212" r="-2125"/>
            <a:stretch/>
          </p:blipFill>
          <p:spPr>
            <a:xfrm>
              <a:off x="1480871" y="2408801"/>
              <a:ext cx="507942" cy="1737853"/>
            </a:xfrm>
            <a:prstGeom prst="rect">
              <a:avLst/>
            </a:prstGeom>
          </p:spPr>
        </p:pic>
      </p:grpSp>
    </p:spTree>
    <p:extLst>
      <p:ext uri="{BB962C8B-B14F-4D97-AF65-F5344CB8AC3E}">
        <p14:creationId xmlns:p14="http://schemas.microsoft.com/office/powerpoint/2010/main" xmlns="" val="49825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10"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0" presetClass="entr" presetSubtype="0" fill="hold" nodeType="afterEffect">
                                  <p:stCondLst>
                                    <p:cond delay="7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7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xit" presetSubtype="0" fill="hold" nodeType="withEffect">
                                  <p:stCondLst>
                                    <p:cond delay="75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3250"/>
                            </p:stCondLst>
                            <p:childTnLst>
                              <p:par>
                                <p:cTn id="31" presetID="42" presetClass="path" presetSubtype="0" accel="50000" decel="50000" fill="hold" nodeType="afterEffect">
                                  <p:stCondLst>
                                    <p:cond delay="0"/>
                                  </p:stCondLst>
                                  <p:childTnLst>
                                    <p:animMotion origin="layout" path="M 2.77778E-6 2.96296E-6 L -0.37118 0.29236 " pathEditMode="relative" rAng="0" ptsTypes="AA">
                                      <p:cBhvr>
                                        <p:cTn id="32" dur="2000" fill="hold"/>
                                        <p:tgtEl>
                                          <p:spTgt spid="16"/>
                                        </p:tgtEl>
                                        <p:attrNameLst>
                                          <p:attrName>ppt_x</p:attrName>
                                          <p:attrName>ppt_y</p:attrName>
                                        </p:attrNameLst>
                                      </p:cBhvr>
                                      <p:rCtr x="-18559" y="14606"/>
                                    </p:animMotion>
                                  </p:childTnLst>
                                </p:cTn>
                              </p:par>
                              <p:par>
                                <p:cTn id="33" presetID="42" presetClass="path" presetSubtype="0" accel="50000" decel="50000" fill="hold" nodeType="withEffect">
                                  <p:stCondLst>
                                    <p:cond delay="0"/>
                                  </p:stCondLst>
                                  <p:childTnLst>
                                    <p:animMotion origin="layout" path="M 1.66667E-6 2.96296E-6 L 0.35868 0.29051 " pathEditMode="relative" rAng="0" ptsTypes="AA">
                                      <p:cBhvr>
                                        <p:cTn id="34" dur="2000" fill="hold"/>
                                        <p:tgtEl>
                                          <p:spTgt spid="15"/>
                                        </p:tgtEl>
                                        <p:attrNameLst>
                                          <p:attrName>ppt_x</p:attrName>
                                          <p:attrName>ppt_y</p:attrName>
                                        </p:attrNameLst>
                                      </p:cBhvr>
                                      <p:rCtr x="17934" y="14514"/>
                                    </p:animMotion>
                                  </p:childTnLst>
                                </p:cTn>
                              </p:par>
                              <p:par>
                                <p:cTn id="35" presetID="10" presetClass="exit" presetSubtype="0" fill="hold" grpId="1"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4">
            <a:extLst>
              <a:ext uri="{FF2B5EF4-FFF2-40B4-BE49-F238E27FC236}">
                <a16:creationId xmlns:a16="http://schemas.microsoft.com/office/drawing/2014/main" xmlns="" id="{22802D15-405B-4754-9804-5B8560C8DD39}"/>
              </a:ext>
            </a:extLst>
          </p:cNvPr>
          <p:cNvSpPr/>
          <p:nvPr/>
        </p:nvSpPr>
        <p:spPr bwMode="auto">
          <a:xfrm>
            <a:off x="457198" y="438151"/>
            <a:ext cx="8220075" cy="5957887"/>
          </a:xfrm>
          <a:prstGeom prst="roundRect">
            <a:avLst>
              <a:gd name="adj" fmla="val 2649"/>
            </a:avLst>
          </a:prstGeom>
          <a:blipFill dpi="0" rotWithShape="1">
            <a:blip r:embed="rId3" cstate="print">
              <a:extLst>
                <a:ext uri="{28A0092B-C50C-407E-A947-70E740481C1C}">
                  <a14:useLocalDpi xmlns:a14="http://schemas.microsoft.com/office/drawing/2010/main" xmlns="" val="0"/>
                </a:ext>
              </a:extLst>
            </a:blip>
            <a:srcRect/>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7861374" y="4511574"/>
            <a:ext cx="1170012" cy="2047979"/>
          </a:xfrm>
          <a:prstGeom prst="rect">
            <a:avLst/>
          </a:prstGeom>
        </p:spPr>
      </p:pic>
      <p:sp>
        <p:nvSpPr>
          <p:cNvPr id="8" name="Title 20">
            <a:extLst>
              <a:ext uri="{FF2B5EF4-FFF2-40B4-BE49-F238E27FC236}">
                <a16:creationId xmlns:a16="http://schemas.microsoft.com/office/drawing/2014/main" xmlns="" id="{5E8191E7-0DF9-4E30-AA74-C6793B7F5201}"/>
              </a:ext>
            </a:extLst>
          </p:cNvPr>
          <p:cNvSpPr>
            <a:spLocks noGrp="1"/>
          </p:cNvSpPr>
          <p:nvPr>
            <p:ph type="title"/>
          </p:nvPr>
        </p:nvSpPr>
        <p:spPr>
          <a:xfrm>
            <a:off x="457198" y="478895"/>
            <a:ext cx="8220075" cy="994306"/>
          </a:xfrm>
        </p:spPr>
        <p:txBody>
          <a:bodyPr/>
          <a:lstStyle/>
          <a:p>
            <a:r>
              <a:rPr lang="en-GB" sz="2000" b="0" dirty="0">
                <a:solidFill>
                  <a:schemeClr val="bg1"/>
                </a:solidFill>
                <a:latin typeface="+mn-lt"/>
              </a:rPr>
              <a:t>Number Ten and Number Five said goodbye to each other and made their way home.</a:t>
            </a:r>
          </a:p>
        </p:txBody>
      </p:sp>
      <p:pic>
        <p:nvPicPr>
          <p:cNvPr id="9" name="Picture 8">
            <a:extLst>
              <a:ext uri="{FF2B5EF4-FFF2-40B4-BE49-F238E27FC236}">
                <a16:creationId xmlns:a16="http://schemas.microsoft.com/office/drawing/2014/main" xmlns="" id="{8A7DD3A0-AC02-4494-9263-0C25A5D87FAE}"/>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320399" y="4476550"/>
            <a:ext cx="1772049" cy="2118029"/>
          </a:xfrm>
          <a:prstGeom prst="rect">
            <a:avLst/>
          </a:prstGeom>
        </p:spPr>
      </p:pic>
    </p:spTree>
    <p:extLst>
      <p:ext uri="{BB962C8B-B14F-4D97-AF65-F5344CB8AC3E}">
        <p14:creationId xmlns:p14="http://schemas.microsoft.com/office/powerpoint/2010/main" xmlns="" val="85935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9"/>
                                        </p:tgtEl>
                                        <p:attrNameLst>
                                          <p:attrName>r</p:attrName>
                                        </p:attrNameLst>
                                      </p:cBhvr>
                                    </p:animRot>
                                    <p:animRot by="-240000">
                                      <p:cBhvr>
                                        <p:cTn id="13" dur="200" fill="hold">
                                          <p:stCondLst>
                                            <p:cond delay="200"/>
                                          </p:stCondLst>
                                        </p:cTn>
                                        <p:tgtEl>
                                          <p:spTgt spid="9"/>
                                        </p:tgtEl>
                                        <p:attrNameLst>
                                          <p:attrName>r</p:attrName>
                                        </p:attrNameLst>
                                      </p:cBhvr>
                                    </p:animRot>
                                    <p:animRot by="240000">
                                      <p:cBhvr>
                                        <p:cTn id="14" dur="200" fill="hold">
                                          <p:stCondLst>
                                            <p:cond delay="400"/>
                                          </p:stCondLst>
                                        </p:cTn>
                                        <p:tgtEl>
                                          <p:spTgt spid="9"/>
                                        </p:tgtEl>
                                        <p:attrNameLst>
                                          <p:attrName>r</p:attrName>
                                        </p:attrNameLst>
                                      </p:cBhvr>
                                    </p:animRot>
                                    <p:animRot by="-240000">
                                      <p:cBhvr>
                                        <p:cTn id="15" dur="200" fill="hold">
                                          <p:stCondLst>
                                            <p:cond delay="600"/>
                                          </p:stCondLst>
                                        </p:cTn>
                                        <p:tgtEl>
                                          <p:spTgt spid="9"/>
                                        </p:tgtEl>
                                        <p:attrNameLst>
                                          <p:attrName>r</p:attrName>
                                        </p:attrNameLst>
                                      </p:cBhvr>
                                    </p:animRot>
                                    <p:animRot by="120000">
                                      <p:cBhvr>
                                        <p:cTn id="16" dur="200" fill="hold">
                                          <p:stCondLst>
                                            <p:cond delay="800"/>
                                          </p:stCondLst>
                                        </p:cTn>
                                        <p:tgtEl>
                                          <p:spTgt spid="9"/>
                                        </p:tgtEl>
                                        <p:attrNameLst>
                                          <p:attrName>r</p:attrName>
                                        </p:attrNameLst>
                                      </p:cBhvr>
                                    </p:animRot>
                                  </p:childTnLst>
                                </p:cTn>
                              </p:par>
                              <p:par>
                                <p:cTn id="17" presetID="35" presetClass="path" presetSubtype="0" accel="50000" decel="50000" fill="hold" nodeType="withEffect">
                                  <p:stCondLst>
                                    <p:cond delay="0"/>
                                  </p:stCondLst>
                                  <p:childTnLst>
                                    <p:animMotion origin="layout" path="M 0 0 L -0.25 0 E" pathEditMode="relative" ptsTypes="">
                                      <p:cBhvr>
                                        <p:cTn id="18" dur="2000" fill="hold"/>
                                        <p:tgtEl>
                                          <p:spTgt spid="9"/>
                                        </p:tgtEl>
                                        <p:attrNameLst>
                                          <p:attrName>ppt_x</p:attrName>
                                          <p:attrName>ppt_y</p:attrName>
                                        </p:attrNameLst>
                                      </p:cBhvr>
                                    </p:animMotion>
                                  </p:childTnLst>
                                </p:cTn>
                              </p:par>
                              <p:par>
                                <p:cTn id="19" presetID="63" presetClass="path" presetSubtype="0" accel="50000" decel="50000" fill="hold" nodeType="withEffect">
                                  <p:stCondLst>
                                    <p:cond delay="0"/>
                                  </p:stCondLst>
                                  <p:childTnLst>
                                    <p:animMotion origin="layout" path="M -1.11111E-6 4.07407E-6 L 0.25 4.07407E-6 " pathEditMode="relative" rAng="0" ptsTypes="AA">
                                      <p:cBhvr>
                                        <p:cTn id="20" dur="2000" fill="hold"/>
                                        <p:tgtEl>
                                          <p:spTgt spid="4"/>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noChangeArrowheads="1"/>
          </p:cNvSpPr>
          <p:nvPr>
            <p:ph type="title"/>
          </p:nvPr>
        </p:nvSpPr>
        <p:spPr>
          <a:xfrm>
            <a:off x="457200" y="479425"/>
            <a:ext cx="8220075" cy="993775"/>
          </a:xfrm>
        </p:spPr>
        <p:txBody>
          <a:bodyPr/>
          <a:lstStyle/>
          <a:p>
            <a:pPr eaLnBrk="1" hangingPunct="1"/>
            <a:r>
              <a:rPr lang="en-GB" altLang="en-US" smtClean="0"/>
              <a:t>Number Lines</a:t>
            </a:r>
          </a:p>
        </p:txBody>
      </p:sp>
      <p:sp>
        <p:nvSpPr>
          <p:cNvPr id="16387" name="Rectangle 3"/>
          <p:cNvSpPr>
            <a:spLocks noChangeArrowheads="1"/>
          </p:cNvSpPr>
          <p:nvPr/>
        </p:nvSpPr>
        <p:spPr bwMode="auto">
          <a:xfrm>
            <a:off x="755650" y="1473200"/>
            <a:ext cx="7632700" cy="646113"/>
          </a:xfrm>
          <a:prstGeom prst="rect">
            <a:avLst/>
          </a:prstGeom>
          <a:noFill/>
          <a:ln w="9525">
            <a:noFill/>
            <a:miter lim="800000"/>
            <a:headEnd/>
            <a:tailEnd/>
          </a:ln>
        </p:spPr>
        <p:txBody>
          <a:bodyPr>
            <a:spAutoFit/>
          </a:bodyPr>
          <a:lstStyle/>
          <a:p>
            <a:pPr algn="ctr" eaLnBrk="1" hangingPunct="1"/>
            <a:r>
              <a:rPr lang="en-US" altLang="en-US">
                <a:ea typeface="Sassoon Infant Rg" pitchFamily="2" charset="0"/>
                <a:cs typeface="Sassoon Infant Rg" pitchFamily="2" charset="0"/>
              </a:rPr>
              <a:t>Can you spot the number 15 on the number line?</a:t>
            </a:r>
            <a:br>
              <a:rPr lang="en-US" altLang="en-US">
                <a:ea typeface="Sassoon Infant Rg" pitchFamily="2" charset="0"/>
                <a:cs typeface="Sassoon Infant Rg" pitchFamily="2" charset="0"/>
              </a:rPr>
            </a:br>
            <a:r>
              <a:rPr lang="en-US" altLang="en-US">
                <a:ea typeface="Sassoon Infant Rg" pitchFamily="2" charset="0"/>
                <a:cs typeface="Sassoon Infant Rg" pitchFamily="2" charset="0"/>
              </a:rPr>
              <a:t>Which numbers are next to number 15?</a:t>
            </a:r>
          </a:p>
        </p:txBody>
      </p:sp>
      <p:sp>
        <p:nvSpPr>
          <p:cNvPr id="5" name="Rectangle: Rounded Corners 4">
            <a:extLst>
              <a:ext uri="{FF2B5EF4-FFF2-40B4-BE49-F238E27FC236}">
                <a16:creationId xmlns:a16="http://schemas.microsoft.com/office/drawing/2014/main" xmlns="" id="{98C2B012-D3F0-4992-87B6-2E841CD1DFE7}"/>
              </a:ext>
            </a:extLst>
          </p:cNvPr>
          <p:cNvSpPr/>
          <p:nvPr/>
        </p:nvSpPr>
        <p:spPr>
          <a:xfrm>
            <a:off x="1039813" y="2416175"/>
            <a:ext cx="5516562" cy="5270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Click the hand to reveal the answer! </a:t>
            </a:r>
          </a:p>
        </p:txBody>
      </p:sp>
      <p:sp>
        <p:nvSpPr>
          <p:cNvPr id="6" name="Oval 5">
            <a:extLst>
              <a:ext uri="{FF2B5EF4-FFF2-40B4-BE49-F238E27FC236}">
                <a16:creationId xmlns:a16="http://schemas.microsoft.com/office/drawing/2014/main" xmlns="" id="{F20923C6-0A0D-4676-AE88-9BF3C148DB32}"/>
              </a:ext>
            </a:extLst>
          </p:cNvPr>
          <p:cNvSpPr/>
          <p:nvPr/>
        </p:nvSpPr>
        <p:spPr>
          <a:xfrm>
            <a:off x="6443663" y="1855788"/>
            <a:ext cx="1595437" cy="15954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cxnSp>
        <p:nvCxnSpPr>
          <p:cNvPr id="8" name="Straight Connector 7">
            <a:extLst>
              <a:ext uri="{FF2B5EF4-FFF2-40B4-BE49-F238E27FC236}">
                <a16:creationId xmlns:a16="http://schemas.microsoft.com/office/drawing/2014/main" xmlns="" id="{ABA176B8-FAF0-4723-8B5E-D7042EFB80A0}"/>
              </a:ext>
            </a:extLst>
          </p:cNvPr>
          <p:cNvCxnSpPr>
            <a:cxnSpLocks/>
          </p:cNvCxnSpPr>
          <p:nvPr/>
        </p:nvCxnSpPr>
        <p:spPr>
          <a:xfrm>
            <a:off x="755650" y="5614988"/>
            <a:ext cx="76327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30"/>
          <p:cNvGrpSpPr>
            <a:grpSpLocks/>
          </p:cNvGrpSpPr>
          <p:nvPr/>
        </p:nvGrpSpPr>
        <p:grpSpPr bwMode="auto">
          <a:xfrm>
            <a:off x="779463" y="5435600"/>
            <a:ext cx="3792537" cy="179388"/>
            <a:chOff x="779985" y="5267058"/>
            <a:chExt cx="7543802" cy="333286"/>
          </a:xfrm>
        </p:grpSpPr>
        <p:cxnSp>
          <p:nvCxnSpPr>
            <p:cNvPr id="10" name="Straight Connector 9">
              <a:extLst>
                <a:ext uri="{FF2B5EF4-FFF2-40B4-BE49-F238E27FC236}">
                  <a16:creationId xmlns:a16="http://schemas.microsoft.com/office/drawing/2014/main" xmlns="" id="{C727E452-C336-458E-900D-A07550C09857}"/>
                </a:ext>
              </a:extLst>
            </p:cNvPr>
            <p:cNvCxnSpPr/>
            <p:nvPr/>
          </p:nvCxnSpPr>
          <p:spPr>
            <a:xfrm>
              <a:off x="77998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2AA4AD7-3FB6-4BB9-A1D0-8DBDD45934A6}"/>
                </a:ext>
              </a:extLst>
            </p:cNvPr>
            <p:cNvCxnSpPr/>
            <p:nvPr/>
          </p:nvCxnSpPr>
          <p:spPr>
            <a:xfrm>
              <a:off x="1534680"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269C36F-82C2-40B7-953C-86E1B4BAB5F7}"/>
                </a:ext>
              </a:extLst>
            </p:cNvPr>
            <p:cNvCxnSpPr/>
            <p:nvPr/>
          </p:nvCxnSpPr>
          <p:spPr>
            <a:xfrm>
              <a:off x="228937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2EBB02C-5559-4161-A313-7D4C8DACEABF}"/>
                </a:ext>
              </a:extLst>
            </p:cNvPr>
            <p:cNvCxnSpPr/>
            <p:nvPr/>
          </p:nvCxnSpPr>
          <p:spPr>
            <a:xfrm>
              <a:off x="304407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5F8F6EBD-0D8C-4F31-92AA-14337D9A773D}"/>
                </a:ext>
              </a:extLst>
            </p:cNvPr>
            <p:cNvCxnSpPr/>
            <p:nvPr/>
          </p:nvCxnSpPr>
          <p:spPr>
            <a:xfrm>
              <a:off x="3798769"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7370083-8F39-4982-A575-59E12B0D3E8A}"/>
                </a:ext>
              </a:extLst>
            </p:cNvPr>
            <p:cNvCxnSpPr/>
            <p:nvPr/>
          </p:nvCxnSpPr>
          <p:spPr>
            <a:xfrm>
              <a:off x="4553464"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8D2BC5A-9226-4A87-8FEB-C7D856CB290A}"/>
                </a:ext>
              </a:extLst>
            </p:cNvPr>
            <p:cNvCxnSpPr/>
            <p:nvPr/>
          </p:nvCxnSpPr>
          <p:spPr>
            <a:xfrm>
              <a:off x="5305003"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7C404B2D-F9B6-4454-8549-00D270F5EFAA}"/>
                </a:ext>
              </a:extLst>
            </p:cNvPr>
            <p:cNvCxnSpPr/>
            <p:nvPr/>
          </p:nvCxnSpPr>
          <p:spPr>
            <a:xfrm>
              <a:off x="6059700"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B2EB495-BB97-49EF-957E-47D810D910B3}"/>
                </a:ext>
              </a:extLst>
            </p:cNvPr>
            <p:cNvCxnSpPr/>
            <p:nvPr/>
          </p:nvCxnSpPr>
          <p:spPr>
            <a:xfrm>
              <a:off x="681439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A645086-8AA9-48F0-A383-C379F5CCBBB5}"/>
                </a:ext>
              </a:extLst>
            </p:cNvPr>
            <p:cNvCxnSpPr/>
            <p:nvPr/>
          </p:nvCxnSpPr>
          <p:spPr>
            <a:xfrm>
              <a:off x="756909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44E62D7-582C-440C-AE49-74FC87D8C092}"/>
                </a:ext>
              </a:extLst>
            </p:cNvPr>
            <p:cNvCxnSpPr/>
            <p:nvPr/>
          </p:nvCxnSpPr>
          <p:spPr>
            <a:xfrm>
              <a:off x="832378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392" name="TextBox 29"/>
          <p:cNvSpPr txBox="1">
            <a:spLocks noChangeArrowheads="1"/>
          </p:cNvSpPr>
          <p:nvPr/>
        </p:nvSpPr>
        <p:spPr bwMode="auto">
          <a:xfrm>
            <a:off x="563563"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C9085B"/>
                </a:solidFill>
                <a:ea typeface="Sassoon Infant Rg" pitchFamily="2" charset="0"/>
                <a:cs typeface="Sassoon Infant Rg" pitchFamily="2" charset="0"/>
              </a:rPr>
              <a:t>0</a:t>
            </a:r>
          </a:p>
        </p:txBody>
      </p:sp>
      <p:sp>
        <p:nvSpPr>
          <p:cNvPr id="16393" name="TextBox 32"/>
          <p:cNvSpPr txBox="1">
            <a:spLocks noChangeArrowheads="1"/>
          </p:cNvSpPr>
          <p:nvPr/>
        </p:nvSpPr>
        <p:spPr bwMode="auto">
          <a:xfrm>
            <a:off x="979488"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FFC000"/>
                </a:solidFill>
                <a:ea typeface="Sassoon Infant Rg" pitchFamily="2" charset="0"/>
                <a:cs typeface="Sassoon Infant Rg" pitchFamily="2" charset="0"/>
              </a:rPr>
              <a:t>1</a:t>
            </a:r>
          </a:p>
        </p:txBody>
      </p:sp>
      <p:sp>
        <p:nvSpPr>
          <p:cNvPr id="16394" name="TextBox 33"/>
          <p:cNvSpPr txBox="1">
            <a:spLocks noChangeArrowheads="1"/>
          </p:cNvSpPr>
          <p:nvPr/>
        </p:nvSpPr>
        <p:spPr bwMode="auto">
          <a:xfrm>
            <a:off x="1354138"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009285"/>
                </a:solidFill>
                <a:ea typeface="Sassoon Infant Rg" pitchFamily="2" charset="0"/>
                <a:cs typeface="Sassoon Infant Rg" pitchFamily="2" charset="0"/>
              </a:rPr>
              <a:t>2</a:t>
            </a:r>
          </a:p>
        </p:txBody>
      </p:sp>
      <p:sp>
        <p:nvSpPr>
          <p:cNvPr id="16395" name="TextBox 34"/>
          <p:cNvSpPr txBox="1">
            <a:spLocks noChangeArrowheads="1"/>
          </p:cNvSpPr>
          <p:nvPr/>
        </p:nvSpPr>
        <p:spPr bwMode="auto">
          <a:xfrm>
            <a:off x="1724025"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0076AF"/>
                </a:solidFill>
                <a:ea typeface="Sassoon Infant Rg" pitchFamily="2" charset="0"/>
                <a:cs typeface="Sassoon Infant Rg" pitchFamily="2" charset="0"/>
              </a:rPr>
              <a:t>3</a:t>
            </a:r>
          </a:p>
        </p:txBody>
      </p:sp>
      <p:sp>
        <p:nvSpPr>
          <p:cNvPr id="16396" name="TextBox 35"/>
          <p:cNvSpPr txBox="1">
            <a:spLocks noChangeArrowheads="1"/>
          </p:cNvSpPr>
          <p:nvPr/>
        </p:nvSpPr>
        <p:spPr bwMode="auto">
          <a:xfrm>
            <a:off x="2087563"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653B8F"/>
                </a:solidFill>
                <a:ea typeface="Sassoon Infant Rg" pitchFamily="2" charset="0"/>
                <a:cs typeface="Sassoon Infant Rg" pitchFamily="2" charset="0"/>
              </a:rPr>
              <a:t>4</a:t>
            </a:r>
          </a:p>
        </p:txBody>
      </p:sp>
      <p:sp>
        <p:nvSpPr>
          <p:cNvPr id="16397" name="TextBox 36"/>
          <p:cNvSpPr txBox="1">
            <a:spLocks noChangeArrowheads="1"/>
          </p:cNvSpPr>
          <p:nvPr/>
        </p:nvSpPr>
        <p:spPr bwMode="auto">
          <a:xfrm>
            <a:off x="2473325"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F08213"/>
                </a:solidFill>
                <a:ea typeface="Sassoon Infant Rg" pitchFamily="2" charset="0"/>
                <a:cs typeface="Sassoon Infant Rg" pitchFamily="2" charset="0"/>
              </a:rPr>
              <a:t>5</a:t>
            </a:r>
          </a:p>
        </p:txBody>
      </p:sp>
      <p:sp>
        <p:nvSpPr>
          <p:cNvPr id="16398" name="TextBox 37"/>
          <p:cNvSpPr txBox="1">
            <a:spLocks noChangeArrowheads="1"/>
          </p:cNvSpPr>
          <p:nvPr/>
        </p:nvSpPr>
        <p:spPr bwMode="auto">
          <a:xfrm>
            <a:off x="2849563"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A673AE"/>
                </a:solidFill>
                <a:ea typeface="Sassoon Infant Rg" pitchFamily="2" charset="0"/>
                <a:cs typeface="Sassoon Infant Rg" pitchFamily="2" charset="0"/>
              </a:rPr>
              <a:t>6</a:t>
            </a:r>
          </a:p>
        </p:txBody>
      </p:sp>
      <p:sp>
        <p:nvSpPr>
          <p:cNvPr id="16399" name="TextBox 38"/>
          <p:cNvSpPr txBox="1">
            <a:spLocks noChangeArrowheads="1"/>
          </p:cNvSpPr>
          <p:nvPr/>
        </p:nvSpPr>
        <p:spPr bwMode="auto">
          <a:xfrm>
            <a:off x="3255963"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E9506C"/>
                </a:solidFill>
                <a:ea typeface="Sassoon Infant Rg" pitchFamily="2" charset="0"/>
                <a:cs typeface="Sassoon Infant Rg" pitchFamily="2" charset="0"/>
              </a:rPr>
              <a:t>7</a:t>
            </a:r>
          </a:p>
        </p:txBody>
      </p:sp>
      <p:sp>
        <p:nvSpPr>
          <p:cNvPr id="16400" name="TextBox 39"/>
          <p:cNvSpPr txBox="1">
            <a:spLocks noChangeArrowheads="1"/>
          </p:cNvSpPr>
          <p:nvPr/>
        </p:nvSpPr>
        <p:spPr bwMode="auto">
          <a:xfrm>
            <a:off x="3613150" y="4918075"/>
            <a:ext cx="476250" cy="522288"/>
          </a:xfrm>
          <a:prstGeom prst="rect">
            <a:avLst/>
          </a:prstGeom>
          <a:noFill/>
          <a:ln w="9525">
            <a:noFill/>
            <a:miter lim="800000"/>
            <a:headEnd/>
            <a:tailEnd/>
          </a:ln>
        </p:spPr>
        <p:txBody>
          <a:bodyPr>
            <a:spAutoFit/>
          </a:bodyPr>
          <a:lstStyle/>
          <a:p>
            <a:pPr eaLnBrk="1" hangingPunct="1"/>
            <a:r>
              <a:rPr lang="en-GB" altLang="en-US" sz="2800" b="1">
                <a:solidFill>
                  <a:srgbClr val="87BD31"/>
                </a:solidFill>
                <a:ea typeface="Sassoon Infant Rg" pitchFamily="2" charset="0"/>
                <a:cs typeface="Sassoon Infant Rg" pitchFamily="2" charset="0"/>
              </a:rPr>
              <a:t>8</a:t>
            </a:r>
          </a:p>
        </p:txBody>
      </p:sp>
      <p:sp>
        <p:nvSpPr>
          <p:cNvPr id="16401" name="TextBox 40"/>
          <p:cNvSpPr txBox="1">
            <a:spLocks noChangeArrowheads="1"/>
          </p:cNvSpPr>
          <p:nvPr/>
        </p:nvSpPr>
        <p:spPr bwMode="auto">
          <a:xfrm>
            <a:off x="3973513" y="4910138"/>
            <a:ext cx="476250" cy="523875"/>
          </a:xfrm>
          <a:prstGeom prst="rect">
            <a:avLst/>
          </a:prstGeom>
          <a:noFill/>
          <a:ln w="9525">
            <a:noFill/>
            <a:miter lim="800000"/>
            <a:headEnd/>
            <a:tailEnd/>
          </a:ln>
        </p:spPr>
        <p:txBody>
          <a:bodyPr>
            <a:spAutoFit/>
          </a:bodyPr>
          <a:lstStyle/>
          <a:p>
            <a:pPr eaLnBrk="1" hangingPunct="1"/>
            <a:r>
              <a:rPr lang="en-GB" altLang="en-US" sz="2800" b="1">
                <a:solidFill>
                  <a:srgbClr val="7768AD"/>
                </a:solidFill>
                <a:ea typeface="Sassoon Infant Rg" pitchFamily="2" charset="0"/>
                <a:cs typeface="Sassoon Infant Rg" pitchFamily="2" charset="0"/>
              </a:rPr>
              <a:t>9</a:t>
            </a:r>
          </a:p>
        </p:txBody>
      </p:sp>
      <p:sp>
        <p:nvSpPr>
          <p:cNvPr id="16402" name="TextBox 41"/>
          <p:cNvSpPr txBox="1">
            <a:spLocks noChangeArrowheads="1"/>
          </p:cNvSpPr>
          <p:nvPr/>
        </p:nvSpPr>
        <p:spPr bwMode="auto">
          <a:xfrm>
            <a:off x="4259263" y="4927600"/>
            <a:ext cx="636587" cy="522288"/>
          </a:xfrm>
          <a:prstGeom prst="rect">
            <a:avLst/>
          </a:prstGeom>
          <a:noFill/>
          <a:ln w="9525">
            <a:noFill/>
            <a:miter lim="800000"/>
            <a:headEnd/>
            <a:tailEnd/>
          </a:ln>
        </p:spPr>
        <p:txBody>
          <a:bodyPr>
            <a:spAutoFit/>
          </a:bodyPr>
          <a:lstStyle/>
          <a:p>
            <a:pPr eaLnBrk="1" hangingPunct="1"/>
            <a:r>
              <a:rPr lang="en-GB" altLang="en-US" sz="2800" b="1">
                <a:solidFill>
                  <a:srgbClr val="00A8E8"/>
                </a:solidFill>
                <a:ea typeface="Sassoon Infant Rg" pitchFamily="2" charset="0"/>
                <a:cs typeface="Sassoon Infant Rg" pitchFamily="2" charset="0"/>
              </a:rPr>
              <a:t>10</a:t>
            </a:r>
          </a:p>
        </p:txBody>
      </p:sp>
      <p:grpSp>
        <p:nvGrpSpPr>
          <p:cNvPr id="3" name="Group 30"/>
          <p:cNvGrpSpPr>
            <a:grpSpLocks/>
          </p:cNvGrpSpPr>
          <p:nvPr/>
        </p:nvGrpSpPr>
        <p:grpSpPr bwMode="auto">
          <a:xfrm>
            <a:off x="4572000" y="5435600"/>
            <a:ext cx="3792538" cy="179388"/>
            <a:chOff x="779985" y="5267058"/>
            <a:chExt cx="7543802" cy="333286"/>
          </a:xfrm>
        </p:grpSpPr>
        <p:cxnSp>
          <p:nvCxnSpPr>
            <p:cNvPr id="32" name="Straight Connector 31">
              <a:extLst>
                <a:ext uri="{FF2B5EF4-FFF2-40B4-BE49-F238E27FC236}">
                  <a16:creationId xmlns:a16="http://schemas.microsoft.com/office/drawing/2014/main" xmlns="" id="{F14C51A5-4A3F-47AE-B924-FFA38E1E4050}"/>
                </a:ext>
              </a:extLst>
            </p:cNvPr>
            <p:cNvCxnSpPr/>
            <p:nvPr/>
          </p:nvCxnSpPr>
          <p:spPr>
            <a:xfrm>
              <a:off x="77998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8EAC04EE-3C23-4880-83E8-3E740CD6FCCD}"/>
                </a:ext>
              </a:extLst>
            </p:cNvPr>
            <p:cNvCxnSpPr/>
            <p:nvPr/>
          </p:nvCxnSpPr>
          <p:spPr>
            <a:xfrm>
              <a:off x="153468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FD865625-2317-4C2A-B12B-AE26B30F7CAF}"/>
                </a:ext>
              </a:extLst>
            </p:cNvPr>
            <p:cNvCxnSpPr/>
            <p:nvPr/>
          </p:nvCxnSpPr>
          <p:spPr>
            <a:xfrm>
              <a:off x="228937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A96E5635-2CE8-4A6D-AE5C-15B3116AA00C}"/>
                </a:ext>
              </a:extLst>
            </p:cNvPr>
            <p:cNvCxnSpPr/>
            <p:nvPr/>
          </p:nvCxnSpPr>
          <p:spPr>
            <a:xfrm>
              <a:off x="3044074"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4C0D4A12-E236-451D-BA51-DF34AD6996EB}"/>
                </a:ext>
              </a:extLst>
            </p:cNvPr>
            <p:cNvCxnSpPr/>
            <p:nvPr/>
          </p:nvCxnSpPr>
          <p:spPr>
            <a:xfrm>
              <a:off x="3798768"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BA2FC296-611D-4415-AB54-F5A1FB5B216D}"/>
                </a:ext>
              </a:extLst>
            </p:cNvPr>
            <p:cNvCxnSpPr/>
            <p:nvPr/>
          </p:nvCxnSpPr>
          <p:spPr>
            <a:xfrm>
              <a:off x="455346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6F77E877-DA3F-4F0D-9161-DA14E22E6654}"/>
                </a:ext>
              </a:extLst>
            </p:cNvPr>
            <p:cNvCxnSpPr/>
            <p:nvPr/>
          </p:nvCxnSpPr>
          <p:spPr>
            <a:xfrm>
              <a:off x="5305004"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E360DBBE-F044-4968-A738-127FCC35B7EA}"/>
                </a:ext>
              </a:extLst>
            </p:cNvPr>
            <p:cNvCxnSpPr/>
            <p:nvPr/>
          </p:nvCxnSpPr>
          <p:spPr>
            <a:xfrm>
              <a:off x="6059698"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DECE07B6-A74F-47E5-8D33-811077F0DBD3}"/>
                </a:ext>
              </a:extLst>
            </p:cNvPr>
            <p:cNvCxnSpPr/>
            <p:nvPr/>
          </p:nvCxnSpPr>
          <p:spPr>
            <a:xfrm>
              <a:off x="681439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F99B94EA-16AD-4EB7-B1C9-23C7A057F893}"/>
                </a:ext>
              </a:extLst>
            </p:cNvPr>
            <p:cNvCxnSpPr/>
            <p:nvPr/>
          </p:nvCxnSpPr>
          <p:spPr>
            <a:xfrm>
              <a:off x="7569090"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BB05E061-308C-46CA-A64D-ACD239B2C234}"/>
                </a:ext>
              </a:extLst>
            </p:cNvPr>
            <p:cNvCxnSpPr/>
            <p:nvPr/>
          </p:nvCxnSpPr>
          <p:spPr>
            <a:xfrm>
              <a:off x="832378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404" name="TextBox 41"/>
          <p:cNvSpPr txBox="1">
            <a:spLocks noChangeArrowheads="1"/>
          </p:cNvSpPr>
          <p:nvPr/>
        </p:nvSpPr>
        <p:spPr bwMode="auto">
          <a:xfrm>
            <a:off x="4700588" y="4929188"/>
            <a:ext cx="636587" cy="522287"/>
          </a:xfrm>
          <a:prstGeom prst="rect">
            <a:avLst/>
          </a:prstGeom>
          <a:noFill/>
          <a:ln w="9525">
            <a:noFill/>
            <a:miter lim="800000"/>
            <a:headEnd/>
            <a:tailEnd/>
          </a:ln>
        </p:spPr>
        <p:txBody>
          <a:bodyPr>
            <a:spAutoFit/>
          </a:bodyPr>
          <a:lstStyle/>
          <a:p>
            <a:pPr eaLnBrk="1" hangingPunct="1"/>
            <a:r>
              <a:rPr lang="en-GB" altLang="en-US" sz="2800" b="1">
                <a:solidFill>
                  <a:srgbClr val="C9085B"/>
                </a:solidFill>
                <a:ea typeface="Sassoon Infant Rg" pitchFamily="2" charset="0"/>
                <a:cs typeface="Sassoon Infant Rg" pitchFamily="2" charset="0"/>
              </a:rPr>
              <a:t>11</a:t>
            </a:r>
          </a:p>
        </p:txBody>
      </p:sp>
      <p:sp>
        <p:nvSpPr>
          <p:cNvPr id="16405" name="TextBox 41"/>
          <p:cNvSpPr txBox="1">
            <a:spLocks noChangeArrowheads="1"/>
          </p:cNvSpPr>
          <p:nvPr/>
        </p:nvSpPr>
        <p:spPr bwMode="auto">
          <a:xfrm>
            <a:off x="5065713" y="4924425"/>
            <a:ext cx="636587" cy="523875"/>
          </a:xfrm>
          <a:prstGeom prst="rect">
            <a:avLst/>
          </a:prstGeom>
          <a:noFill/>
          <a:ln w="9525">
            <a:noFill/>
            <a:miter lim="800000"/>
            <a:headEnd/>
            <a:tailEnd/>
          </a:ln>
        </p:spPr>
        <p:txBody>
          <a:bodyPr>
            <a:spAutoFit/>
          </a:bodyPr>
          <a:lstStyle/>
          <a:p>
            <a:pPr eaLnBrk="1" hangingPunct="1"/>
            <a:r>
              <a:rPr lang="en-GB" altLang="en-US" sz="2800" b="1">
                <a:solidFill>
                  <a:srgbClr val="009285"/>
                </a:solidFill>
                <a:ea typeface="Sassoon Infant Rg" pitchFamily="2" charset="0"/>
                <a:cs typeface="Sassoon Infant Rg" pitchFamily="2" charset="0"/>
              </a:rPr>
              <a:t>12</a:t>
            </a:r>
          </a:p>
        </p:txBody>
      </p:sp>
      <p:sp>
        <p:nvSpPr>
          <p:cNvPr id="16406" name="TextBox 41"/>
          <p:cNvSpPr txBox="1">
            <a:spLocks noChangeArrowheads="1"/>
          </p:cNvSpPr>
          <p:nvPr/>
        </p:nvSpPr>
        <p:spPr bwMode="auto">
          <a:xfrm>
            <a:off x="5456238" y="4933950"/>
            <a:ext cx="636587" cy="523875"/>
          </a:xfrm>
          <a:prstGeom prst="rect">
            <a:avLst/>
          </a:prstGeom>
          <a:noFill/>
          <a:ln w="9525">
            <a:noFill/>
            <a:miter lim="800000"/>
            <a:headEnd/>
            <a:tailEnd/>
          </a:ln>
        </p:spPr>
        <p:txBody>
          <a:bodyPr>
            <a:spAutoFit/>
          </a:bodyPr>
          <a:lstStyle/>
          <a:p>
            <a:pPr eaLnBrk="1" hangingPunct="1"/>
            <a:r>
              <a:rPr lang="en-GB" altLang="en-US" sz="2800" b="1">
                <a:solidFill>
                  <a:srgbClr val="0076AF"/>
                </a:solidFill>
                <a:ea typeface="Sassoon Infant Rg" pitchFamily="2" charset="0"/>
                <a:cs typeface="Sassoon Infant Rg" pitchFamily="2" charset="0"/>
              </a:rPr>
              <a:t>13</a:t>
            </a:r>
          </a:p>
        </p:txBody>
      </p:sp>
      <p:sp>
        <p:nvSpPr>
          <p:cNvPr id="16407" name="TextBox 41"/>
          <p:cNvSpPr txBox="1">
            <a:spLocks noChangeArrowheads="1"/>
          </p:cNvSpPr>
          <p:nvPr/>
        </p:nvSpPr>
        <p:spPr bwMode="auto">
          <a:xfrm>
            <a:off x="5827713" y="4938713"/>
            <a:ext cx="636587" cy="523875"/>
          </a:xfrm>
          <a:prstGeom prst="rect">
            <a:avLst/>
          </a:prstGeom>
          <a:noFill/>
          <a:ln w="9525">
            <a:noFill/>
            <a:miter lim="800000"/>
            <a:headEnd/>
            <a:tailEnd/>
          </a:ln>
        </p:spPr>
        <p:txBody>
          <a:bodyPr>
            <a:spAutoFit/>
          </a:bodyPr>
          <a:lstStyle/>
          <a:p>
            <a:pPr eaLnBrk="1" hangingPunct="1"/>
            <a:r>
              <a:rPr lang="en-GB" altLang="en-US" sz="2800" b="1">
                <a:solidFill>
                  <a:srgbClr val="653B8F"/>
                </a:solidFill>
                <a:ea typeface="Sassoon Infant Rg" pitchFamily="2" charset="0"/>
                <a:cs typeface="Sassoon Infant Rg" pitchFamily="2" charset="0"/>
              </a:rPr>
              <a:t>14</a:t>
            </a:r>
          </a:p>
        </p:txBody>
      </p:sp>
      <p:sp>
        <p:nvSpPr>
          <p:cNvPr id="16408" name="TextBox 41"/>
          <p:cNvSpPr txBox="1">
            <a:spLocks noChangeArrowheads="1"/>
          </p:cNvSpPr>
          <p:nvPr/>
        </p:nvSpPr>
        <p:spPr bwMode="auto">
          <a:xfrm>
            <a:off x="6242050" y="4930775"/>
            <a:ext cx="636588" cy="523875"/>
          </a:xfrm>
          <a:prstGeom prst="rect">
            <a:avLst/>
          </a:prstGeom>
          <a:noFill/>
          <a:ln w="9525">
            <a:noFill/>
            <a:miter lim="800000"/>
            <a:headEnd/>
            <a:tailEnd/>
          </a:ln>
        </p:spPr>
        <p:txBody>
          <a:bodyPr>
            <a:spAutoFit/>
          </a:bodyPr>
          <a:lstStyle/>
          <a:p>
            <a:pPr eaLnBrk="1" hangingPunct="1"/>
            <a:r>
              <a:rPr lang="en-GB" altLang="en-US" sz="2800" b="1">
                <a:solidFill>
                  <a:srgbClr val="F08213"/>
                </a:solidFill>
                <a:ea typeface="Sassoon Infant Rg" pitchFamily="2" charset="0"/>
                <a:cs typeface="Sassoon Infant Rg" pitchFamily="2" charset="0"/>
              </a:rPr>
              <a:t>15</a:t>
            </a:r>
          </a:p>
        </p:txBody>
      </p:sp>
      <p:sp>
        <p:nvSpPr>
          <p:cNvPr id="16409" name="TextBox 41"/>
          <p:cNvSpPr txBox="1">
            <a:spLocks noChangeArrowheads="1"/>
          </p:cNvSpPr>
          <p:nvPr/>
        </p:nvSpPr>
        <p:spPr bwMode="auto">
          <a:xfrm>
            <a:off x="6605588" y="4935538"/>
            <a:ext cx="636587" cy="523875"/>
          </a:xfrm>
          <a:prstGeom prst="rect">
            <a:avLst/>
          </a:prstGeom>
          <a:noFill/>
          <a:ln w="9525">
            <a:noFill/>
            <a:miter lim="800000"/>
            <a:headEnd/>
            <a:tailEnd/>
          </a:ln>
        </p:spPr>
        <p:txBody>
          <a:bodyPr>
            <a:spAutoFit/>
          </a:bodyPr>
          <a:lstStyle/>
          <a:p>
            <a:pPr eaLnBrk="1" hangingPunct="1"/>
            <a:r>
              <a:rPr lang="en-GB" altLang="en-US" sz="2800" b="1">
                <a:solidFill>
                  <a:srgbClr val="A673AE"/>
                </a:solidFill>
                <a:ea typeface="Sassoon Infant Rg" pitchFamily="2" charset="0"/>
                <a:cs typeface="Sassoon Infant Rg" pitchFamily="2" charset="0"/>
              </a:rPr>
              <a:t>16</a:t>
            </a:r>
          </a:p>
        </p:txBody>
      </p:sp>
      <p:sp>
        <p:nvSpPr>
          <p:cNvPr id="16410" name="TextBox 41"/>
          <p:cNvSpPr txBox="1">
            <a:spLocks noChangeArrowheads="1"/>
          </p:cNvSpPr>
          <p:nvPr/>
        </p:nvSpPr>
        <p:spPr bwMode="auto">
          <a:xfrm>
            <a:off x="6986588" y="4935538"/>
            <a:ext cx="636587" cy="523875"/>
          </a:xfrm>
          <a:prstGeom prst="rect">
            <a:avLst/>
          </a:prstGeom>
          <a:noFill/>
          <a:ln w="9525">
            <a:noFill/>
            <a:miter lim="800000"/>
            <a:headEnd/>
            <a:tailEnd/>
          </a:ln>
        </p:spPr>
        <p:txBody>
          <a:bodyPr>
            <a:spAutoFit/>
          </a:bodyPr>
          <a:lstStyle/>
          <a:p>
            <a:pPr eaLnBrk="1" hangingPunct="1"/>
            <a:r>
              <a:rPr lang="en-GB" altLang="en-US" sz="2800" b="1">
                <a:solidFill>
                  <a:srgbClr val="E9506C"/>
                </a:solidFill>
                <a:ea typeface="Sassoon Infant Rg" pitchFamily="2" charset="0"/>
                <a:cs typeface="Sassoon Infant Rg" pitchFamily="2" charset="0"/>
              </a:rPr>
              <a:t>17</a:t>
            </a:r>
          </a:p>
        </p:txBody>
      </p:sp>
      <p:sp>
        <p:nvSpPr>
          <p:cNvPr id="16411" name="TextBox 41"/>
          <p:cNvSpPr txBox="1">
            <a:spLocks noChangeArrowheads="1"/>
          </p:cNvSpPr>
          <p:nvPr/>
        </p:nvSpPr>
        <p:spPr bwMode="auto">
          <a:xfrm>
            <a:off x="7348538" y="4938713"/>
            <a:ext cx="636587" cy="523875"/>
          </a:xfrm>
          <a:prstGeom prst="rect">
            <a:avLst/>
          </a:prstGeom>
          <a:noFill/>
          <a:ln w="9525">
            <a:noFill/>
            <a:miter lim="800000"/>
            <a:headEnd/>
            <a:tailEnd/>
          </a:ln>
        </p:spPr>
        <p:txBody>
          <a:bodyPr>
            <a:spAutoFit/>
          </a:bodyPr>
          <a:lstStyle/>
          <a:p>
            <a:pPr eaLnBrk="1" hangingPunct="1"/>
            <a:r>
              <a:rPr lang="en-GB" altLang="en-US" sz="2800" b="1">
                <a:solidFill>
                  <a:srgbClr val="87BD31"/>
                </a:solidFill>
                <a:ea typeface="Sassoon Infant Rg" pitchFamily="2" charset="0"/>
                <a:cs typeface="Sassoon Infant Rg" pitchFamily="2" charset="0"/>
              </a:rPr>
              <a:t>18</a:t>
            </a:r>
          </a:p>
        </p:txBody>
      </p:sp>
      <p:sp>
        <p:nvSpPr>
          <p:cNvPr id="16412" name="TextBox 41"/>
          <p:cNvSpPr txBox="1">
            <a:spLocks noChangeArrowheads="1"/>
          </p:cNvSpPr>
          <p:nvPr/>
        </p:nvSpPr>
        <p:spPr bwMode="auto">
          <a:xfrm>
            <a:off x="7720013" y="4935538"/>
            <a:ext cx="638175" cy="523875"/>
          </a:xfrm>
          <a:prstGeom prst="rect">
            <a:avLst/>
          </a:prstGeom>
          <a:noFill/>
          <a:ln w="9525">
            <a:noFill/>
            <a:miter lim="800000"/>
            <a:headEnd/>
            <a:tailEnd/>
          </a:ln>
        </p:spPr>
        <p:txBody>
          <a:bodyPr>
            <a:spAutoFit/>
          </a:bodyPr>
          <a:lstStyle/>
          <a:p>
            <a:pPr eaLnBrk="1" hangingPunct="1"/>
            <a:r>
              <a:rPr lang="en-GB" altLang="en-US" sz="2800" b="1">
                <a:solidFill>
                  <a:srgbClr val="7768AD"/>
                </a:solidFill>
                <a:ea typeface="Sassoon Infant Rg" pitchFamily="2" charset="0"/>
                <a:cs typeface="Sassoon Infant Rg" pitchFamily="2" charset="0"/>
              </a:rPr>
              <a:t>19</a:t>
            </a:r>
          </a:p>
        </p:txBody>
      </p:sp>
      <p:sp>
        <p:nvSpPr>
          <p:cNvPr id="16413" name="TextBox 41"/>
          <p:cNvSpPr txBox="1">
            <a:spLocks noChangeArrowheads="1"/>
          </p:cNvSpPr>
          <p:nvPr/>
        </p:nvSpPr>
        <p:spPr bwMode="auto">
          <a:xfrm>
            <a:off x="8101013" y="4938713"/>
            <a:ext cx="636587" cy="522287"/>
          </a:xfrm>
          <a:prstGeom prst="rect">
            <a:avLst/>
          </a:prstGeom>
          <a:noFill/>
          <a:ln w="9525">
            <a:noFill/>
            <a:miter lim="800000"/>
            <a:headEnd/>
            <a:tailEnd/>
          </a:ln>
        </p:spPr>
        <p:txBody>
          <a:bodyPr>
            <a:spAutoFit/>
          </a:bodyPr>
          <a:lstStyle/>
          <a:p>
            <a:pPr eaLnBrk="1" hangingPunct="1"/>
            <a:r>
              <a:rPr lang="en-GB" altLang="en-US" sz="2800" b="1">
                <a:solidFill>
                  <a:srgbClr val="00A8E8"/>
                </a:solidFill>
                <a:ea typeface="Sassoon Infant Rg" pitchFamily="2" charset="0"/>
                <a:cs typeface="Sassoon Infant Rg" pitchFamily="2" charset="0"/>
              </a:rPr>
              <a:t>20</a:t>
            </a:r>
          </a:p>
        </p:txBody>
      </p:sp>
      <p:pic>
        <p:nvPicPr>
          <p:cNvPr id="7" name="Picture 6"/>
          <p:cNvPicPr>
            <a:picLocks noChangeAspect="1"/>
          </p:cNvPicPr>
          <p:nvPr/>
        </p:nvPicPr>
        <p:blipFill>
          <a:blip r:embed="rId2"/>
          <a:srcRect/>
          <a:stretch>
            <a:fillRect/>
          </a:stretch>
        </p:blipFill>
        <p:spPr bwMode="auto">
          <a:xfrm rot="-7237170">
            <a:off x="6500813" y="1689100"/>
            <a:ext cx="1123950" cy="222567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4.16667E-6 -4.81481E-6 L 4.16667E-6 -4.81481E-6 C 0.00086 0.01297 4.16667E-6 0.00718 0.00277 0.0176 L 0.00364 0.02153 L 0.00486 0.025 C 0.00711 0.04653 0.00468 0.02593 0.00677 0.03913 C 0.00746 0.04167 0.00746 0.04399 0.00781 0.04653 C 0.00816 0.04746 0.00868 0.04885 0.00868 0.05024 C 0.0118 0.06528 0.00902 0.05764 0.01284 0.0669 C 0.01336 0.06922 0.01441 0.07755 0.01493 0.0801 C 0.01562 0.08218 0.01649 0.08496 0.01684 0.08704 C 0.02031 0.10232 0.01632 0.08357 0.01909 0.09538 C 0.01944 0.09723 0.01979 0.09908 0.01996 0.10047 C 0.02066 0.10255 0.02152 0.1044 0.02222 0.10649 C 0.02291 0.1095 0.02343 0.11274 0.02448 0.11598 L 0.02638 0.12315 C 0.02656 0.12732 0.02691 0.13102 0.02725 0.13519 C 0.0276 0.13635 0.02812 0.1375 0.02847 0.13889 C 0.02882 0.14237 0.02882 0.1463 0.02951 0.14954 C 0.02951 0.15093 0.03003 0.15186 0.03038 0.15325 C 0.03073 0.15533 0.03107 0.15718 0.03125 0.15926 C 0.03159 0.16088 0.03194 0.1625 0.03263 0.16413 C 0.03298 0.16598 0.03298 0.16806 0.0335 0.16991 C 0.03385 0.17246 0.03507 0.17477 0.03541 0.17732 C 0.03576 0.17871 0.03698 0.18612 0.03767 0.18797 C 0.03784 0.18982 0.03888 0.19121 0.03958 0.19283 C 0.0401 0.19468 0.0401 0.19676 0.04045 0.19885 C 0.04114 0.19977 0.04132 0.20116 0.04166 0.20255 C 0.04201 0.20394 0.04236 0.20556 0.0427 0.20718 C 0.04288 0.20834 0.04357 0.20973 0.04357 0.21088 C 0.04392 0.21227 0.04427 0.21389 0.04444 0.21575 C 0.04513 0.21667 0.04548 0.21806 0.04583 0.21922 C 0.04635 0.222 0.04774 0.22894 0.04895 0.23125 L 0.05086 0.23473 C 0.05104 0.23681 0.05138 0.23866 0.05173 0.24075 C 0.05243 0.24329 0.05329 0.24561 0.05399 0.24792 C 0.05434 0.24954 0.05451 0.25116 0.05486 0.25278 C 0.05642 0.25973 0.0552 0.25301 0.05798 0.25996 C 0.05868 0.26112 0.05937 0.26366 0.05937 0.26413 L 0.05937 0.26366 " pathEditMode="relative" rAng="0" ptsTypes="AAAAAAAAAAAAAAAAAAAAAAAAAAAAAAAAAAAAAAAA">
                                      <p:cBhvr>
                                        <p:cTn id="6" dur="2000" fill="hold"/>
                                        <p:tgtEl>
                                          <p:spTgt spid="7"/>
                                        </p:tgtEl>
                                        <p:attrNameLst>
                                          <p:attrName>ppt_x</p:attrName>
                                          <p:attrName>ppt_y</p:attrName>
                                        </p:attrNameLst>
                                      </p:cBhvr>
                                      <p:rCtr x="30" y="132"/>
                                    </p:animMotion>
                                  </p:childTnLst>
                                </p:cTn>
                              </p:par>
                            </p:childTnLst>
                          </p:cTn>
                        </p:par>
                      </p:childTnLst>
                    </p:cTn>
                  </p:par>
                </p:childTnLst>
              </p:cTn>
              <p:nextCondLst>
                <p:cond evt="onClick" delay="0">
                  <p:tgtEl>
                    <p:spTgt spid="7"/>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457200" y="479425"/>
            <a:ext cx="8220075" cy="993775"/>
          </a:xfrm>
        </p:spPr>
        <p:txBody>
          <a:bodyPr/>
          <a:lstStyle/>
          <a:p>
            <a:pPr eaLnBrk="1" hangingPunct="1"/>
            <a:r>
              <a:rPr lang="en-GB" altLang="en-US" smtClean="0"/>
              <a:t>Number Lines</a:t>
            </a:r>
          </a:p>
        </p:txBody>
      </p:sp>
      <p:sp>
        <p:nvSpPr>
          <p:cNvPr id="17411" name="Rectangle 3"/>
          <p:cNvSpPr>
            <a:spLocks noChangeArrowheads="1"/>
          </p:cNvSpPr>
          <p:nvPr/>
        </p:nvSpPr>
        <p:spPr bwMode="auto">
          <a:xfrm>
            <a:off x="755650" y="1352550"/>
            <a:ext cx="3816350" cy="1476375"/>
          </a:xfrm>
          <a:prstGeom prst="rect">
            <a:avLst/>
          </a:prstGeom>
          <a:noFill/>
          <a:ln w="9525">
            <a:noFill/>
            <a:miter lim="800000"/>
            <a:headEnd/>
            <a:tailEnd/>
          </a:ln>
        </p:spPr>
        <p:txBody>
          <a:bodyPr>
            <a:spAutoFit/>
          </a:bodyPr>
          <a:lstStyle/>
          <a:p>
            <a:pPr eaLnBrk="1" hangingPunct="1"/>
            <a:r>
              <a:rPr lang="en-US" altLang="en-US">
                <a:ea typeface="Sassoon Infant Rg" pitchFamily="2" charset="0"/>
                <a:cs typeface="Sassoon Infant Rg" pitchFamily="2" charset="0"/>
              </a:rPr>
              <a:t>How about this number line? </a:t>
            </a:r>
          </a:p>
          <a:p>
            <a:pPr eaLnBrk="1" hangingPunct="1"/>
            <a:endParaRPr lang="en-US" altLang="en-US">
              <a:ea typeface="Sassoon Infant Rg" pitchFamily="2" charset="0"/>
              <a:cs typeface="Sassoon Infant Rg" pitchFamily="2" charset="0"/>
            </a:endParaRPr>
          </a:p>
          <a:p>
            <a:pPr eaLnBrk="1" hangingPunct="1"/>
            <a:r>
              <a:rPr lang="en-US" altLang="en-US">
                <a:ea typeface="Sassoon Infant Rg" pitchFamily="2" charset="0"/>
                <a:cs typeface="Sassoon Infant Rg" pitchFamily="2" charset="0"/>
              </a:rPr>
              <a:t>Can you spot the number 15? </a:t>
            </a:r>
          </a:p>
          <a:p>
            <a:pPr eaLnBrk="1" hangingPunct="1"/>
            <a:endParaRPr lang="en-US" altLang="en-US">
              <a:ea typeface="Sassoon Infant Rg" pitchFamily="2" charset="0"/>
              <a:cs typeface="Sassoon Infant Rg" pitchFamily="2" charset="0"/>
            </a:endParaRPr>
          </a:p>
          <a:p>
            <a:pPr eaLnBrk="1" hangingPunct="1"/>
            <a:r>
              <a:rPr lang="en-US" altLang="en-US">
                <a:ea typeface="Sassoon Infant Rg" pitchFamily="2" charset="0"/>
                <a:cs typeface="Sassoon Infant Rg" pitchFamily="2" charset="0"/>
              </a:rPr>
              <a:t>Is it in the same place?</a:t>
            </a:r>
          </a:p>
        </p:txBody>
      </p:sp>
      <p:sp>
        <p:nvSpPr>
          <p:cNvPr id="5" name="Rectangle: Rounded Corners 4">
            <a:extLst>
              <a:ext uri="{FF2B5EF4-FFF2-40B4-BE49-F238E27FC236}">
                <a16:creationId xmlns:a16="http://schemas.microsoft.com/office/drawing/2014/main" xmlns="" id="{A58B61C5-148E-47BA-89B2-BB937D0B86C2}"/>
              </a:ext>
            </a:extLst>
          </p:cNvPr>
          <p:cNvSpPr/>
          <p:nvPr/>
        </p:nvSpPr>
        <p:spPr>
          <a:xfrm>
            <a:off x="755650" y="5561013"/>
            <a:ext cx="3816350" cy="52705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Click the hand to reveal</a:t>
            </a:r>
            <a:br>
              <a:rPr lang="en-GB" dirty="0"/>
            </a:br>
            <a:r>
              <a:rPr lang="en-GB" dirty="0"/>
              <a:t> the answer! </a:t>
            </a:r>
          </a:p>
        </p:txBody>
      </p:sp>
      <p:sp>
        <p:nvSpPr>
          <p:cNvPr id="6" name="Oval 5">
            <a:extLst>
              <a:ext uri="{FF2B5EF4-FFF2-40B4-BE49-F238E27FC236}">
                <a16:creationId xmlns:a16="http://schemas.microsoft.com/office/drawing/2014/main" xmlns="" id="{79F557E7-1259-4AD4-B64E-0B8FE8A5465E}"/>
              </a:ext>
            </a:extLst>
          </p:cNvPr>
          <p:cNvSpPr/>
          <p:nvPr/>
        </p:nvSpPr>
        <p:spPr>
          <a:xfrm>
            <a:off x="1801813" y="3132138"/>
            <a:ext cx="1595437" cy="15954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414" name="TextBox 29"/>
          <p:cNvSpPr txBox="1">
            <a:spLocks noChangeArrowheads="1"/>
          </p:cNvSpPr>
          <p:nvPr/>
        </p:nvSpPr>
        <p:spPr bwMode="auto">
          <a:xfrm>
            <a:off x="6688138" y="5668963"/>
            <a:ext cx="476250" cy="368300"/>
          </a:xfrm>
          <a:prstGeom prst="rect">
            <a:avLst/>
          </a:prstGeom>
          <a:noFill/>
          <a:ln w="9525">
            <a:noFill/>
            <a:miter lim="800000"/>
            <a:headEnd/>
            <a:tailEnd/>
          </a:ln>
        </p:spPr>
        <p:txBody>
          <a:bodyPr>
            <a:spAutoFit/>
          </a:bodyPr>
          <a:lstStyle/>
          <a:p>
            <a:pPr eaLnBrk="1" hangingPunct="1"/>
            <a:r>
              <a:rPr lang="en-GB" altLang="en-US" b="1">
                <a:solidFill>
                  <a:srgbClr val="C9085B"/>
                </a:solidFill>
                <a:ea typeface="Sassoon Infant Rg" pitchFamily="2" charset="0"/>
                <a:cs typeface="Sassoon Infant Rg" pitchFamily="2" charset="0"/>
              </a:rPr>
              <a:t>0</a:t>
            </a:r>
          </a:p>
        </p:txBody>
      </p:sp>
      <p:sp>
        <p:nvSpPr>
          <p:cNvPr id="17415" name="TextBox 32"/>
          <p:cNvSpPr txBox="1">
            <a:spLocks noChangeArrowheads="1"/>
          </p:cNvSpPr>
          <p:nvPr/>
        </p:nvSpPr>
        <p:spPr bwMode="auto">
          <a:xfrm>
            <a:off x="6715125" y="5440363"/>
            <a:ext cx="476250" cy="369887"/>
          </a:xfrm>
          <a:prstGeom prst="rect">
            <a:avLst/>
          </a:prstGeom>
          <a:noFill/>
          <a:ln w="9525">
            <a:noFill/>
            <a:miter lim="800000"/>
            <a:headEnd/>
            <a:tailEnd/>
          </a:ln>
        </p:spPr>
        <p:txBody>
          <a:bodyPr>
            <a:spAutoFit/>
          </a:bodyPr>
          <a:lstStyle/>
          <a:p>
            <a:pPr eaLnBrk="1" hangingPunct="1"/>
            <a:r>
              <a:rPr lang="en-GB" altLang="en-US" b="1">
                <a:solidFill>
                  <a:srgbClr val="FFC000"/>
                </a:solidFill>
                <a:ea typeface="Sassoon Infant Rg" pitchFamily="2" charset="0"/>
                <a:cs typeface="Sassoon Infant Rg" pitchFamily="2" charset="0"/>
              </a:rPr>
              <a:t>1</a:t>
            </a:r>
          </a:p>
        </p:txBody>
      </p:sp>
      <p:sp>
        <p:nvSpPr>
          <p:cNvPr id="17416" name="TextBox 33"/>
          <p:cNvSpPr txBox="1">
            <a:spLocks noChangeArrowheads="1"/>
          </p:cNvSpPr>
          <p:nvPr/>
        </p:nvSpPr>
        <p:spPr bwMode="auto">
          <a:xfrm>
            <a:off x="6688138" y="5211763"/>
            <a:ext cx="476250" cy="369887"/>
          </a:xfrm>
          <a:prstGeom prst="rect">
            <a:avLst/>
          </a:prstGeom>
          <a:noFill/>
          <a:ln w="9525">
            <a:noFill/>
            <a:miter lim="800000"/>
            <a:headEnd/>
            <a:tailEnd/>
          </a:ln>
        </p:spPr>
        <p:txBody>
          <a:bodyPr>
            <a:spAutoFit/>
          </a:bodyPr>
          <a:lstStyle/>
          <a:p>
            <a:pPr eaLnBrk="1" hangingPunct="1"/>
            <a:r>
              <a:rPr lang="en-GB" altLang="en-US" b="1">
                <a:solidFill>
                  <a:srgbClr val="009285"/>
                </a:solidFill>
                <a:ea typeface="Sassoon Infant Rg" pitchFamily="2" charset="0"/>
                <a:cs typeface="Sassoon Infant Rg" pitchFamily="2" charset="0"/>
              </a:rPr>
              <a:t>2</a:t>
            </a:r>
          </a:p>
        </p:txBody>
      </p:sp>
      <p:sp>
        <p:nvSpPr>
          <p:cNvPr id="17417" name="TextBox 34"/>
          <p:cNvSpPr txBox="1">
            <a:spLocks noChangeArrowheads="1"/>
          </p:cNvSpPr>
          <p:nvPr/>
        </p:nvSpPr>
        <p:spPr bwMode="auto">
          <a:xfrm>
            <a:off x="6688138" y="4975225"/>
            <a:ext cx="476250" cy="369888"/>
          </a:xfrm>
          <a:prstGeom prst="rect">
            <a:avLst/>
          </a:prstGeom>
          <a:noFill/>
          <a:ln w="9525">
            <a:noFill/>
            <a:miter lim="800000"/>
            <a:headEnd/>
            <a:tailEnd/>
          </a:ln>
        </p:spPr>
        <p:txBody>
          <a:bodyPr>
            <a:spAutoFit/>
          </a:bodyPr>
          <a:lstStyle/>
          <a:p>
            <a:pPr eaLnBrk="1" hangingPunct="1"/>
            <a:r>
              <a:rPr lang="en-GB" altLang="en-US" b="1">
                <a:solidFill>
                  <a:srgbClr val="0076AF"/>
                </a:solidFill>
                <a:ea typeface="Sassoon Infant Rg" pitchFamily="2" charset="0"/>
                <a:cs typeface="Sassoon Infant Rg" pitchFamily="2" charset="0"/>
              </a:rPr>
              <a:t>3</a:t>
            </a:r>
          </a:p>
        </p:txBody>
      </p:sp>
      <p:sp>
        <p:nvSpPr>
          <p:cNvPr id="17418" name="TextBox 35"/>
          <p:cNvSpPr txBox="1">
            <a:spLocks noChangeArrowheads="1"/>
          </p:cNvSpPr>
          <p:nvPr/>
        </p:nvSpPr>
        <p:spPr bwMode="auto">
          <a:xfrm>
            <a:off x="6688138" y="4751388"/>
            <a:ext cx="476250" cy="369887"/>
          </a:xfrm>
          <a:prstGeom prst="rect">
            <a:avLst/>
          </a:prstGeom>
          <a:noFill/>
          <a:ln w="9525">
            <a:noFill/>
            <a:miter lim="800000"/>
            <a:headEnd/>
            <a:tailEnd/>
          </a:ln>
        </p:spPr>
        <p:txBody>
          <a:bodyPr>
            <a:spAutoFit/>
          </a:bodyPr>
          <a:lstStyle/>
          <a:p>
            <a:pPr eaLnBrk="1" hangingPunct="1"/>
            <a:r>
              <a:rPr lang="en-GB" altLang="en-US" b="1">
                <a:solidFill>
                  <a:srgbClr val="653B8F"/>
                </a:solidFill>
                <a:ea typeface="Sassoon Infant Rg" pitchFamily="2" charset="0"/>
                <a:cs typeface="Sassoon Infant Rg" pitchFamily="2" charset="0"/>
              </a:rPr>
              <a:t>4</a:t>
            </a:r>
          </a:p>
        </p:txBody>
      </p:sp>
      <p:sp>
        <p:nvSpPr>
          <p:cNvPr id="17419" name="TextBox 36"/>
          <p:cNvSpPr txBox="1">
            <a:spLocks noChangeArrowheads="1"/>
          </p:cNvSpPr>
          <p:nvPr/>
        </p:nvSpPr>
        <p:spPr bwMode="auto">
          <a:xfrm>
            <a:off x="6686550" y="4513263"/>
            <a:ext cx="476250" cy="369887"/>
          </a:xfrm>
          <a:prstGeom prst="rect">
            <a:avLst/>
          </a:prstGeom>
          <a:noFill/>
          <a:ln w="9525">
            <a:noFill/>
            <a:miter lim="800000"/>
            <a:headEnd/>
            <a:tailEnd/>
          </a:ln>
        </p:spPr>
        <p:txBody>
          <a:bodyPr>
            <a:spAutoFit/>
          </a:bodyPr>
          <a:lstStyle/>
          <a:p>
            <a:pPr eaLnBrk="1" hangingPunct="1"/>
            <a:r>
              <a:rPr lang="en-GB" altLang="en-US" b="1">
                <a:solidFill>
                  <a:srgbClr val="F08213"/>
                </a:solidFill>
                <a:ea typeface="Sassoon Infant Rg" pitchFamily="2" charset="0"/>
                <a:cs typeface="Sassoon Infant Rg" pitchFamily="2" charset="0"/>
              </a:rPr>
              <a:t>5</a:t>
            </a:r>
          </a:p>
        </p:txBody>
      </p:sp>
      <p:sp>
        <p:nvSpPr>
          <p:cNvPr id="17420" name="TextBox 37"/>
          <p:cNvSpPr txBox="1">
            <a:spLocks noChangeArrowheads="1"/>
          </p:cNvSpPr>
          <p:nvPr/>
        </p:nvSpPr>
        <p:spPr bwMode="auto">
          <a:xfrm>
            <a:off x="6686550" y="4295775"/>
            <a:ext cx="476250" cy="368300"/>
          </a:xfrm>
          <a:prstGeom prst="rect">
            <a:avLst/>
          </a:prstGeom>
          <a:noFill/>
          <a:ln w="9525">
            <a:noFill/>
            <a:miter lim="800000"/>
            <a:headEnd/>
            <a:tailEnd/>
          </a:ln>
        </p:spPr>
        <p:txBody>
          <a:bodyPr>
            <a:spAutoFit/>
          </a:bodyPr>
          <a:lstStyle/>
          <a:p>
            <a:pPr eaLnBrk="1" hangingPunct="1"/>
            <a:r>
              <a:rPr lang="en-GB" altLang="en-US" b="1">
                <a:solidFill>
                  <a:srgbClr val="A673AE"/>
                </a:solidFill>
                <a:ea typeface="Sassoon Infant Rg" pitchFamily="2" charset="0"/>
                <a:cs typeface="Sassoon Infant Rg" pitchFamily="2" charset="0"/>
              </a:rPr>
              <a:t>6</a:t>
            </a:r>
          </a:p>
        </p:txBody>
      </p:sp>
      <p:sp>
        <p:nvSpPr>
          <p:cNvPr id="17421" name="TextBox 38"/>
          <p:cNvSpPr txBox="1">
            <a:spLocks noChangeArrowheads="1"/>
          </p:cNvSpPr>
          <p:nvPr/>
        </p:nvSpPr>
        <p:spPr bwMode="auto">
          <a:xfrm>
            <a:off x="6715125" y="4060825"/>
            <a:ext cx="476250" cy="369888"/>
          </a:xfrm>
          <a:prstGeom prst="rect">
            <a:avLst/>
          </a:prstGeom>
          <a:noFill/>
          <a:ln w="9525">
            <a:noFill/>
            <a:miter lim="800000"/>
            <a:headEnd/>
            <a:tailEnd/>
          </a:ln>
        </p:spPr>
        <p:txBody>
          <a:bodyPr>
            <a:spAutoFit/>
          </a:bodyPr>
          <a:lstStyle/>
          <a:p>
            <a:pPr eaLnBrk="1" hangingPunct="1"/>
            <a:r>
              <a:rPr lang="en-GB" altLang="en-US" b="1">
                <a:solidFill>
                  <a:srgbClr val="E9506C"/>
                </a:solidFill>
                <a:ea typeface="Sassoon Infant Rg" pitchFamily="2" charset="0"/>
                <a:cs typeface="Sassoon Infant Rg" pitchFamily="2" charset="0"/>
              </a:rPr>
              <a:t>7</a:t>
            </a:r>
          </a:p>
        </p:txBody>
      </p:sp>
      <p:sp>
        <p:nvSpPr>
          <p:cNvPr id="17422" name="TextBox 39"/>
          <p:cNvSpPr txBox="1">
            <a:spLocks noChangeArrowheads="1"/>
          </p:cNvSpPr>
          <p:nvPr/>
        </p:nvSpPr>
        <p:spPr bwMode="auto">
          <a:xfrm>
            <a:off x="6715125" y="3856038"/>
            <a:ext cx="476250" cy="369887"/>
          </a:xfrm>
          <a:prstGeom prst="rect">
            <a:avLst/>
          </a:prstGeom>
          <a:noFill/>
          <a:ln w="9525">
            <a:noFill/>
            <a:miter lim="800000"/>
            <a:headEnd/>
            <a:tailEnd/>
          </a:ln>
        </p:spPr>
        <p:txBody>
          <a:bodyPr>
            <a:spAutoFit/>
          </a:bodyPr>
          <a:lstStyle/>
          <a:p>
            <a:pPr eaLnBrk="1" hangingPunct="1"/>
            <a:r>
              <a:rPr lang="en-GB" altLang="en-US" b="1">
                <a:solidFill>
                  <a:srgbClr val="87BD31"/>
                </a:solidFill>
                <a:ea typeface="Sassoon Infant Rg" pitchFamily="2" charset="0"/>
                <a:cs typeface="Sassoon Infant Rg" pitchFamily="2" charset="0"/>
              </a:rPr>
              <a:t>8</a:t>
            </a:r>
          </a:p>
        </p:txBody>
      </p:sp>
      <p:sp>
        <p:nvSpPr>
          <p:cNvPr id="17423" name="TextBox 40"/>
          <p:cNvSpPr txBox="1">
            <a:spLocks noChangeArrowheads="1"/>
          </p:cNvSpPr>
          <p:nvPr/>
        </p:nvSpPr>
        <p:spPr bwMode="auto">
          <a:xfrm>
            <a:off x="6708775" y="3614738"/>
            <a:ext cx="476250" cy="368300"/>
          </a:xfrm>
          <a:prstGeom prst="rect">
            <a:avLst/>
          </a:prstGeom>
          <a:noFill/>
          <a:ln w="9525">
            <a:noFill/>
            <a:miter lim="800000"/>
            <a:headEnd/>
            <a:tailEnd/>
          </a:ln>
        </p:spPr>
        <p:txBody>
          <a:bodyPr>
            <a:spAutoFit/>
          </a:bodyPr>
          <a:lstStyle/>
          <a:p>
            <a:pPr eaLnBrk="1" hangingPunct="1"/>
            <a:r>
              <a:rPr lang="en-GB" altLang="en-US" b="1">
                <a:solidFill>
                  <a:srgbClr val="7768AD"/>
                </a:solidFill>
                <a:ea typeface="Sassoon Infant Rg" pitchFamily="2" charset="0"/>
                <a:cs typeface="Sassoon Infant Rg" pitchFamily="2" charset="0"/>
              </a:rPr>
              <a:t>9</a:t>
            </a:r>
          </a:p>
        </p:txBody>
      </p:sp>
      <p:sp>
        <p:nvSpPr>
          <p:cNvPr id="17424" name="TextBox 41"/>
          <p:cNvSpPr txBox="1">
            <a:spLocks noChangeArrowheads="1"/>
          </p:cNvSpPr>
          <p:nvPr/>
        </p:nvSpPr>
        <p:spPr bwMode="auto">
          <a:xfrm>
            <a:off x="6635750" y="3375025"/>
            <a:ext cx="636588" cy="369888"/>
          </a:xfrm>
          <a:prstGeom prst="rect">
            <a:avLst/>
          </a:prstGeom>
          <a:noFill/>
          <a:ln w="9525">
            <a:noFill/>
            <a:miter lim="800000"/>
            <a:headEnd/>
            <a:tailEnd/>
          </a:ln>
        </p:spPr>
        <p:txBody>
          <a:bodyPr>
            <a:spAutoFit/>
          </a:bodyPr>
          <a:lstStyle/>
          <a:p>
            <a:pPr eaLnBrk="1" hangingPunct="1"/>
            <a:r>
              <a:rPr lang="en-GB" altLang="en-US" b="1">
                <a:solidFill>
                  <a:srgbClr val="00A8E8"/>
                </a:solidFill>
                <a:ea typeface="Sassoon Infant Rg" pitchFamily="2" charset="0"/>
                <a:cs typeface="Sassoon Infant Rg" pitchFamily="2" charset="0"/>
              </a:rPr>
              <a:t>10</a:t>
            </a:r>
          </a:p>
        </p:txBody>
      </p:sp>
      <p:cxnSp>
        <p:nvCxnSpPr>
          <p:cNvPr id="19" name="Straight Connector 18">
            <a:extLst>
              <a:ext uri="{FF2B5EF4-FFF2-40B4-BE49-F238E27FC236}">
                <a16:creationId xmlns:a16="http://schemas.microsoft.com/office/drawing/2014/main" xmlns="" id="{5AEDFC48-FF71-4CC4-9462-EB0669B8ECFD}"/>
              </a:ext>
            </a:extLst>
          </p:cNvPr>
          <p:cNvCxnSpPr>
            <a:cxnSpLocks/>
          </p:cNvCxnSpPr>
          <p:nvPr/>
        </p:nvCxnSpPr>
        <p:spPr>
          <a:xfrm flipH="1">
            <a:off x="6323013" y="1270000"/>
            <a:ext cx="4762" cy="46053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rcRect/>
          <a:stretch>
            <a:fillRect/>
          </a:stretch>
        </p:blipFill>
        <p:spPr bwMode="auto">
          <a:xfrm rot="3173948">
            <a:off x="2259013" y="2720975"/>
            <a:ext cx="1123950" cy="2225675"/>
          </a:xfrm>
          <a:prstGeom prst="rect">
            <a:avLst/>
          </a:prstGeom>
          <a:noFill/>
          <a:ln w="9525">
            <a:noFill/>
            <a:miter lim="800000"/>
            <a:headEnd/>
            <a:tailEnd/>
          </a:ln>
        </p:spPr>
      </p:pic>
      <p:grpSp>
        <p:nvGrpSpPr>
          <p:cNvPr id="2" name="Group 42"/>
          <p:cNvGrpSpPr>
            <a:grpSpLocks/>
          </p:cNvGrpSpPr>
          <p:nvPr/>
        </p:nvGrpSpPr>
        <p:grpSpPr bwMode="auto">
          <a:xfrm rot="5400000">
            <a:off x="5316538" y="2303463"/>
            <a:ext cx="2281237" cy="255587"/>
            <a:chOff x="779985" y="5267058"/>
            <a:chExt cx="7543802" cy="333286"/>
          </a:xfrm>
        </p:grpSpPr>
        <p:cxnSp>
          <p:nvCxnSpPr>
            <p:cNvPr id="44" name="Straight Connector 43">
              <a:extLst>
                <a:ext uri="{FF2B5EF4-FFF2-40B4-BE49-F238E27FC236}">
                  <a16:creationId xmlns:a16="http://schemas.microsoft.com/office/drawing/2014/main" xmlns="" id="{D835FAEA-09E7-46C9-99CE-7BC6542B09C2}"/>
                </a:ext>
              </a:extLst>
            </p:cNvPr>
            <p:cNvCxnSpPr/>
            <p:nvPr/>
          </p:nvCxnSpPr>
          <p:spPr>
            <a:xfrm>
              <a:off x="779983"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FFE06633-B620-4725-8BD5-089A29E2F084}"/>
                </a:ext>
              </a:extLst>
            </p:cNvPr>
            <p:cNvCxnSpPr/>
            <p:nvPr/>
          </p:nvCxnSpPr>
          <p:spPr>
            <a:xfrm>
              <a:off x="1535939"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F95128F7-3B83-429D-B0FF-0F2C1AABD930}"/>
                </a:ext>
              </a:extLst>
            </p:cNvPr>
            <p:cNvCxnSpPr/>
            <p:nvPr/>
          </p:nvCxnSpPr>
          <p:spPr>
            <a:xfrm>
              <a:off x="2286643"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715DBDD2-48AE-4E76-8198-866572DE6D3F}"/>
                </a:ext>
              </a:extLst>
            </p:cNvPr>
            <p:cNvCxnSpPr/>
            <p:nvPr/>
          </p:nvCxnSpPr>
          <p:spPr>
            <a:xfrm>
              <a:off x="3042598"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A4F9D52D-8D13-4173-A216-93265AC8D6D2}"/>
                </a:ext>
              </a:extLst>
            </p:cNvPr>
            <p:cNvCxnSpPr/>
            <p:nvPr/>
          </p:nvCxnSpPr>
          <p:spPr>
            <a:xfrm>
              <a:off x="3798553"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xmlns="" id="{98B0E1E8-2F94-4110-9EBC-EE7D0FE88BFD}"/>
                </a:ext>
              </a:extLst>
            </p:cNvPr>
            <p:cNvCxnSpPr/>
            <p:nvPr/>
          </p:nvCxnSpPr>
          <p:spPr>
            <a:xfrm>
              <a:off x="4554508"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28B8B4D2-0E0A-47F0-8252-B014D329E2A7}"/>
                </a:ext>
              </a:extLst>
            </p:cNvPr>
            <p:cNvCxnSpPr/>
            <p:nvPr/>
          </p:nvCxnSpPr>
          <p:spPr>
            <a:xfrm>
              <a:off x="5305216"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98BADCEA-7172-402E-A6D5-51C40F96E982}"/>
                </a:ext>
              </a:extLst>
            </p:cNvPr>
            <p:cNvCxnSpPr/>
            <p:nvPr/>
          </p:nvCxnSpPr>
          <p:spPr>
            <a:xfrm>
              <a:off x="6061171"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xmlns="" id="{8254ADAF-642E-4D28-A281-2EEA6CA5C874}"/>
                </a:ext>
              </a:extLst>
            </p:cNvPr>
            <p:cNvCxnSpPr/>
            <p:nvPr/>
          </p:nvCxnSpPr>
          <p:spPr>
            <a:xfrm>
              <a:off x="6817126"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23A9DC2F-043B-4872-BF94-004369C74458}"/>
                </a:ext>
              </a:extLst>
            </p:cNvPr>
            <p:cNvCxnSpPr/>
            <p:nvPr/>
          </p:nvCxnSpPr>
          <p:spPr>
            <a:xfrm>
              <a:off x="7567830"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1028DD31-F891-4F4C-B15E-3CC12A2DDCE6}"/>
                </a:ext>
              </a:extLst>
            </p:cNvPr>
            <p:cNvCxnSpPr/>
            <p:nvPr/>
          </p:nvCxnSpPr>
          <p:spPr>
            <a:xfrm>
              <a:off x="8323785" y="5267057"/>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Group 66"/>
          <p:cNvGrpSpPr>
            <a:grpSpLocks/>
          </p:cNvGrpSpPr>
          <p:nvPr/>
        </p:nvGrpSpPr>
        <p:grpSpPr bwMode="auto">
          <a:xfrm rot="5400000">
            <a:off x="5316538" y="4584700"/>
            <a:ext cx="2281238" cy="255587"/>
            <a:chOff x="779985" y="5267058"/>
            <a:chExt cx="7543802" cy="333286"/>
          </a:xfrm>
        </p:grpSpPr>
        <p:cxnSp>
          <p:nvCxnSpPr>
            <p:cNvPr id="68" name="Straight Connector 67">
              <a:extLst>
                <a:ext uri="{FF2B5EF4-FFF2-40B4-BE49-F238E27FC236}">
                  <a16:creationId xmlns:a16="http://schemas.microsoft.com/office/drawing/2014/main" xmlns="" id="{F9BD14AB-F2CA-4E77-BD76-04D43DEBEBDE}"/>
                </a:ext>
              </a:extLst>
            </p:cNvPr>
            <p:cNvCxnSpPr/>
            <p:nvPr/>
          </p:nvCxnSpPr>
          <p:spPr>
            <a:xfrm>
              <a:off x="77998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AC19AB4D-EA20-4A99-AC70-03CE2AB89423}"/>
                </a:ext>
              </a:extLst>
            </p:cNvPr>
            <p:cNvCxnSpPr/>
            <p:nvPr/>
          </p:nvCxnSpPr>
          <p:spPr>
            <a:xfrm>
              <a:off x="1535940"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DAA9B96E-B64C-42BA-998D-8929FB227022}"/>
                </a:ext>
              </a:extLst>
            </p:cNvPr>
            <p:cNvCxnSpPr/>
            <p:nvPr/>
          </p:nvCxnSpPr>
          <p:spPr>
            <a:xfrm>
              <a:off x="228664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60183B0C-A019-45D3-90C7-1A24004E10FA}"/>
                </a:ext>
              </a:extLst>
            </p:cNvPr>
            <p:cNvCxnSpPr/>
            <p:nvPr/>
          </p:nvCxnSpPr>
          <p:spPr>
            <a:xfrm>
              <a:off x="304260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F6F43844-3D16-4CE2-A609-E553523B5E1E}"/>
                </a:ext>
              </a:extLst>
            </p:cNvPr>
            <p:cNvCxnSpPr/>
            <p:nvPr/>
          </p:nvCxnSpPr>
          <p:spPr>
            <a:xfrm>
              <a:off x="379855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6ACFBAB6-2299-4DB8-A068-D2D7E406FACB}"/>
                </a:ext>
              </a:extLst>
            </p:cNvPr>
            <p:cNvCxnSpPr/>
            <p:nvPr/>
          </p:nvCxnSpPr>
          <p:spPr>
            <a:xfrm>
              <a:off x="455451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EE48DF28-6201-48E2-9ECA-A81D6B925FB4}"/>
                </a:ext>
              </a:extLst>
            </p:cNvPr>
            <p:cNvCxnSpPr/>
            <p:nvPr/>
          </p:nvCxnSpPr>
          <p:spPr>
            <a:xfrm>
              <a:off x="530521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BFF82ED2-98BD-4F5E-842D-17B744D2DADF}"/>
                </a:ext>
              </a:extLst>
            </p:cNvPr>
            <p:cNvCxnSpPr/>
            <p:nvPr/>
          </p:nvCxnSpPr>
          <p:spPr>
            <a:xfrm>
              <a:off x="6061170"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039EAC1A-E236-43DA-BE12-5854B305047E}"/>
                </a:ext>
              </a:extLst>
            </p:cNvPr>
            <p:cNvCxnSpPr/>
            <p:nvPr/>
          </p:nvCxnSpPr>
          <p:spPr>
            <a:xfrm>
              <a:off x="6817125"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877211B8-7ED9-4802-BEFE-6C51EEFE43A2}"/>
                </a:ext>
              </a:extLst>
            </p:cNvPr>
            <p:cNvCxnSpPr/>
            <p:nvPr/>
          </p:nvCxnSpPr>
          <p:spPr>
            <a:xfrm>
              <a:off x="7567832"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xmlns="" id="{BCC06C2E-A0A2-4882-BD5E-C14E9913CAC2}"/>
                </a:ext>
              </a:extLst>
            </p:cNvPr>
            <p:cNvCxnSpPr/>
            <p:nvPr/>
          </p:nvCxnSpPr>
          <p:spPr>
            <a:xfrm>
              <a:off x="8323787" y="5267058"/>
              <a:ext cx="0" cy="3332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429" name="TextBox 29"/>
          <p:cNvSpPr txBox="1">
            <a:spLocks noChangeArrowheads="1"/>
          </p:cNvSpPr>
          <p:nvPr/>
        </p:nvSpPr>
        <p:spPr bwMode="auto">
          <a:xfrm>
            <a:off x="6642100" y="3130550"/>
            <a:ext cx="476250" cy="369888"/>
          </a:xfrm>
          <a:prstGeom prst="rect">
            <a:avLst/>
          </a:prstGeom>
          <a:noFill/>
          <a:ln w="9525">
            <a:noFill/>
            <a:miter lim="800000"/>
            <a:headEnd/>
            <a:tailEnd/>
          </a:ln>
        </p:spPr>
        <p:txBody>
          <a:bodyPr>
            <a:spAutoFit/>
          </a:bodyPr>
          <a:lstStyle/>
          <a:p>
            <a:pPr eaLnBrk="1" hangingPunct="1"/>
            <a:r>
              <a:rPr lang="en-GB" altLang="en-US" b="1">
                <a:solidFill>
                  <a:srgbClr val="C9085B"/>
                </a:solidFill>
                <a:ea typeface="Sassoon Infant Rg" pitchFamily="2" charset="0"/>
                <a:cs typeface="Sassoon Infant Rg" pitchFamily="2" charset="0"/>
              </a:rPr>
              <a:t>11</a:t>
            </a:r>
          </a:p>
        </p:txBody>
      </p:sp>
      <p:sp>
        <p:nvSpPr>
          <p:cNvPr id="17430" name="TextBox 32"/>
          <p:cNvSpPr txBox="1">
            <a:spLocks noChangeArrowheads="1"/>
          </p:cNvSpPr>
          <p:nvPr/>
        </p:nvSpPr>
        <p:spPr bwMode="auto">
          <a:xfrm>
            <a:off x="6635750" y="2901950"/>
            <a:ext cx="476250" cy="369888"/>
          </a:xfrm>
          <a:prstGeom prst="rect">
            <a:avLst/>
          </a:prstGeom>
          <a:noFill/>
          <a:ln w="9525">
            <a:noFill/>
            <a:miter lim="800000"/>
            <a:headEnd/>
            <a:tailEnd/>
          </a:ln>
        </p:spPr>
        <p:txBody>
          <a:bodyPr>
            <a:spAutoFit/>
          </a:bodyPr>
          <a:lstStyle/>
          <a:p>
            <a:pPr eaLnBrk="1" hangingPunct="1"/>
            <a:r>
              <a:rPr lang="en-GB" altLang="en-US" b="1">
                <a:solidFill>
                  <a:srgbClr val="FFC000"/>
                </a:solidFill>
                <a:ea typeface="Sassoon Infant Rg" pitchFamily="2" charset="0"/>
                <a:cs typeface="Sassoon Infant Rg" pitchFamily="2" charset="0"/>
              </a:rPr>
              <a:t>12</a:t>
            </a:r>
          </a:p>
        </p:txBody>
      </p:sp>
      <p:sp>
        <p:nvSpPr>
          <p:cNvPr id="17431" name="TextBox 33"/>
          <p:cNvSpPr txBox="1">
            <a:spLocks noChangeArrowheads="1"/>
          </p:cNvSpPr>
          <p:nvPr/>
        </p:nvSpPr>
        <p:spPr bwMode="auto">
          <a:xfrm>
            <a:off x="6642100" y="2674938"/>
            <a:ext cx="476250" cy="368300"/>
          </a:xfrm>
          <a:prstGeom prst="rect">
            <a:avLst/>
          </a:prstGeom>
          <a:noFill/>
          <a:ln w="9525">
            <a:noFill/>
            <a:miter lim="800000"/>
            <a:headEnd/>
            <a:tailEnd/>
          </a:ln>
        </p:spPr>
        <p:txBody>
          <a:bodyPr>
            <a:spAutoFit/>
          </a:bodyPr>
          <a:lstStyle/>
          <a:p>
            <a:pPr eaLnBrk="1" hangingPunct="1"/>
            <a:r>
              <a:rPr lang="en-GB" altLang="en-US" b="1">
                <a:solidFill>
                  <a:srgbClr val="009285"/>
                </a:solidFill>
                <a:ea typeface="Sassoon Infant Rg" pitchFamily="2" charset="0"/>
                <a:cs typeface="Sassoon Infant Rg" pitchFamily="2" charset="0"/>
              </a:rPr>
              <a:t>13</a:t>
            </a:r>
          </a:p>
        </p:txBody>
      </p:sp>
      <p:sp>
        <p:nvSpPr>
          <p:cNvPr id="17432" name="TextBox 34"/>
          <p:cNvSpPr txBox="1">
            <a:spLocks noChangeArrowheads="1"/>
          </p:cNvSpPr>
          <p:nvPr/>
        </p:nvSpPr>
        <p:spPr bwMode="auto">
          <a:xfrm>
            <a:off x="6642100" y="2438400"/>
            <a:ext cx="476250" cy="368300"/>
          </a:xfrm>
          <a:prstGeom prst="rect">
            <a:avLst/>
          </a:prstGeom>
          <a:noFill/>
          <a:ln w="9525">
            <a:noFill/>
            <a:miter lim="800000"/>
            <a:headEnd/>
            <a:tailEnd/>
          </a:ln>
        </p:spPr>
        <p:txBody>
          <a:bodyPr>
            <a:spAutoFit/>
          </a:bodyPr>
          <a:lstStyle/>
          <a:p>
            <a:pPr eaLnBrk="1" hangingPunct="1"/>
            <a:r>
              <a:rPr lang="en-GB" altLang="en-US" b="1">
                <a:solidFill>
                  <a:srgbClr val="0076AF"/>
                </a:solidFill>
                <a:ea typeface="Sassoon Infant Rg" pitchFamily="2" charset="0"/>
                <a:cs typeface="Sassoon Infant Rg" pitchFamily="2" charset="0"/>
              </a:rPr>
              <a:t>14</a:t>
            </a:r>
          </a:p>
        </p:txBody>
      </p:sp>
      <p:sp>
        <p:nvSpPr>
          <p:cNvPr id="17433" name="TextBox 35"/>
          <p:cNvSpPr txBox="1">
            <a:spLocks noChangeArrowheads="1"/>
          </p:cNvSpPr>
          <p:nvPr/>
        </p:nvSpPr>
        <p:spPr bwMode="auto">
          <a:xfrm>
            <a:off x="6642100" y="2212975"/>
            <a:ext cx="476250" cy="369888"/>
          </a:xfrm>
          <a:prstGeom prst="rect">
            <a:avLst/>
          </a:prstGeom>
          <a:noFill/>
          <a:ln w="9525">
            <a:noFill/>
            <a:miter lim="800000"/>
            <a:headEnd/>
            <a:tailEnd/>
          </a:ln>
        </p:spPr>
        <p:txBody>
          <a:bodyPr>
            <a:spAutoFit/>
          </a:bodyPr>
          <a:lstStyle/>
          <a:p>
            <a:pPr eaLnBrk="1" hangingPunct="1"/>
            <a:r>
              <a:rPr lang="en-GB" altLang="en-US" b="1">
                <a:solidFill>
                  <a:srgbClr val="653B8F"/>
                </a:solidFill>
                <a:ea typeface="Sassoon Infant Rg" pitchFamily="2" charset="0"/>
                <a:cs typeface="Sassoon Infant Rg" pitchFamily="2" charset="0"/>
              </a:rPr>
              <a:t>15</a:t>
            </a:r>
          </a:p>
        </p:txBody>
      </p:sp>
      <p:sp>
        <p:nvSpPr>
          <p:cNvPr id="17434" name="TextBox 36"/>
          <p:cNvSpPr txBox="1">
            <a:spLocks noChangeArrowheads="1"/>
          </p:cNvSpPr>
          <p:nvPr/>
        </p:nvSpPr>
        <p:spPr bwMode="auto">
          <a:xfrm>
            <a:off x="6640513" y="1976438"/>
            <a:ext cx="476250" cy="369887"/>
          </a:xfrm>
          <a:prstGeom prst="rect">
            <a:avLst/>
          </a:prstGeom>
          <a:noFill/>
          <a:ln w="9525">
            <a:noFill/>
            <a:miter lim="800000"/>
            <a:headEnd/>
            <a:tailEnd/>
          </a:ln>
        </p:spPr>
        <p:txBody>
          <a:bodyPr>
            <a:spAutoFit/>
          </a:bodyPr>
          <a:lstStyle/>
          <a:p>
            <a:pPr eaLnBrk="1" hangingPunct="1"/>
            <a:r>
              <a:rPr lang="en-GB" altLang="en-US" b="1">
                <a:solidFill>
                  <a:srgbClr val="F08213"/>
                </a:solidFill>
                <a:ea typeface="Sassoon Infant Rg" pitchFamily="2" charset="0"/>
                <a:cs typeface="Sassoon Infant Rg" pitchFamily="2" charset="0"/>
              </a:rPr>
              <a:t>16</a:t>
            </a:r>
          </a:p>
        </p:txBody>
      </p:sp>
      <p:sp>
        <p:nvSpPr>
          <p:cNvPr id="17435" name="TextBox 37"/>
          <p:cNvSpPr txBox="1">
            <a:spLocks noChangeArrowheads="1"/>
          </p:cNvSpPr>
          <p:nvPr/>
        </p:nvSpPr>
        <p:spPr bwMode="auto">
          <a:xfrm>
            <a:off x="6640513" y="1757363"/>
            <a:ext cx="476250" cy="369887"/>
          </a:xfrm>
          <a:prstGeom prst="rect">
            <a:avLst/>
          </a:prstGeom>
          <a:noFill/>
          <a:ln w="9525">
            <a:noFill/>
            <a:miter lim="800000"/>
            <a:headEnd/>
            <a:tailEnd/>
          </a:ln>
        </p:spPr>
        <p:txBody>
          <a:bodyPr>
            <a:spAutoFit/>
          </a:bodyPr>
          <a:lstStyle/>
          <a:p>
            <a:pPr eaLnBrk="1" hangingPunct="1"/>
            <a:r>
              <a:rPr lang="en-GB" altLang="en-US" b="1">
                <a:solidFill>
                  <a:srgbClr val="A673AE"/>
                </a:solidFill>
                <a:ea typeface="Sassoon Infant Rg" pitchFamily="2" charset="0"/>
                <a:cs typeface="Sassoon Infant Rg" pitchFamily="2" charset="0"/>
              </a:rPr>
              <a:t>17</a:t>
            </a:r>
          </a:p>
        </p:txBody>
      </p:sp>
      <p:sp>
        <p:nvSpPr>
          <p:cNvPr id="17436" name="TextBox 39"/>
          <p:cNvSpPr txBox="1">
            <a:spLocks noChangeArrowheads="1"/>
          </p:cNvSpPr>
          <p:nvPr/>
        </p:nvSpPr>
        <p:spPr bwMode="auto">
          <a:xfrm>
            <a:off x="6635750" y="1522413"/>
            <a:ext cx="476250" cy="369887"/>
          </a:xfrm>
          <a:prstGeom prst="rect">
            <a:avLst/>
          </a:prstGeom>
          <a:noFill/>
          <a:ln w="9525">
            <a:noFill/>
            <a:miter lim="800000"/>
            <a:headEnd/>
            <a:tailEnd/>
          </a:ln>
        </p:spPr>
        <p:txBody>
          <a:bodyPr>
            <a:spAutoFit/>
          </a:bodyPr>
          <a:lstStyle/>
          <a:p>
            <a:pPr eaLnBrk="1" hangingPunct="1"/>
            <a:r>
              <a:rPr lang="en-GB" altLang="en-US" b="1">
                <a:solidFill>
                  <a:srgbClr val="87BD31"/>
                </a:solidFill>
                <a:ea typeface="Sassoon Infant Rg" pitchFamily="2" charset="0"/>
                <a:cs typeface="Sassoon Infant Rg" pitchFamily="2" charset="0"/>
              </a:rPr>
              <a:t>18</a:t>
            </a:r>
          </a:p>
        </p:txBody>
      </p:sp>
      <p:sp>
        <p:nvSpPr>
          <p:cNvPr id="17437" name="TextBox 40"/>
          <p:cNvSpPr txBox="1">
            <a:spLocks noChangeArrowheads="1"/>
          </p:cNvSpPr>
          <p:nvPr/>
        </p:nvSpPr>
        <p:spPr bwMode="auto">
          <a:xfrm>
            <a:off x="6635750" y="1285875"/>
            <a:ext cx="476250" cy="369888"/>
          </a:xfrm>
          <a:prstGeom prst="rect">
            <a:avLst/>
          </a:prstGeom>
          <a:noFill/>
          <a:ln w="9525">
            <a:noFill/>
            <a:miter lim="800000"/>
            <a:headEnd/>
            <a:tailEnd/>
          </a:ln>
        </p:spPr>
        <p:txBody>
          <a:bodyPr>
            <a:spAutoFit/>
          </a:bodyPr>
          <a:lstStyle/>
          <a:p>
            <a:pPr eaLnBrk="1" hangingPunct="1"/>
            <a:r>
              <a:rPr lang="en-GB" altLang="en-US" b="1">
                <a:solidFill>
                  <a:srgbClr val="7768AD"/>
                </a:solidFill>
                <a:ea typeface="Sassoon Infant Rg" pitchFamily="2" charset="0"/>
                <a:cs typeface="Sassoon Infant Rg" pitchFamily="2" charset="0"/>
              </a:rPr>
              <a:t>19</a:t>
            </a:r>
          </a:p>
        </p:txBody>
      </p:sp>
      <p:sp>
        <p:nvSpPr>
          <p:cNvPr id="17438" name="TextBox 41"/>
          <p:cNvSpPr txBox="1">
            <a:spLocks noChangeArrowheads="1"/>
          </p:cNvSpPr>
          <p:nvPr/>
        </p:nvSpPr>
        <p:spPr bwMode="auto">
          <a:xfrm>
            <a:off x="6627813" y="1069975"/>
            <a:ext cx="638175" cy="369888"/>
          </a:xfrm>
          <a:prstGeom prst="rect">
            <a:avLst/>
          </a:prstGeom>
          <a:noFill/>
          <a:ln w="9525">
            <a:noFill/>
            <a:miter lim="800000"/>
            <a:headEnd/>
            <a:tailEnd/>
          </a:ln>
        </p:spPr>
        <p:txBody>
          <a:bodyPr>
            <a:spAutoFit/>
          </a:bodyPr>
          <a:lstStyle/>
          <a:p>
            <a:pPr eaLnBrk="1" hangingPunct="1"/>
            <a:r>
              <a:rPr lang="en-GB" altLang="en-US" b="1">
                <a:solidFill>
                  <a:srgbClr val="00A8E8"/>
                </a:solidFill>
                <a:ea typeface="Sassoon Infant Rg" pitchFamily="2" charset="0"/>
                <a:cs typeface="Sassoon Infant Rg" pitchFamily="2" charset="0"/>
              </a:rPr>
              <a:t>20</a:t>
            </a:r>
          </a:p>
        </p:txBody>
      </p:sp>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3.05556E-6 2.96296E-6 L 3.05556E-6 0.00023 C 0.00121 -0.00162 0.0026 -0.00324 0.00416 -0.00463 C 0.00468 -0.0051 0.00555 -0.00533 0.0059 -0.00625 C 0.00677 -0.00672 0.00677 -0.00764 0.00746 -0.00834 C 0.0085 -0.00949 0.01024 -0.01019 0.01111 -0.01135 C 0.01666 -0.01783 0.01389 -0.01644 0.01805 -0.01783 C 0.02048 -0.02246 0.01788 -0.01829 0.02118 -0.02176 C 0.02239 -0.02292 0.02309 -0.02431 0.02448 -0.02547 C 0.02569 -0.02662 0.02708 -0.02778 0.02812 -0.02917 C 0.02916 -0.03033 0.03021 -0.03218 0.03125 -0.03334 C 0.03229 -0.03496 0.03333 -0.03588 0.03437 -0.03727 C 0.03593 -0.03959 0.0368 -0.04236 0.03871 -0.04398 C 0.04305 -0.04723 0.03802 -0.04283 0.04323 -0.04908 C 0.04392 -0.05023 0.04496 -0.05047 0.04566 -0.05116 C 0.04618 -0.05209 0.04635 -0.05301 0.04705 -0.05348 C 0.05225 -0.05973 0.04896 -0.0551 0.0533 -0.05949 C 0.05451 -0.06065 0.05538 -0.06204 0.05659 -0.0632 C 0.05764 -0.06435 0.0592 -0.06482 0.06024 -0.06621 C 0.06076 -0.0669 0.06146 -0.06806 0.06215 -0.06852 C 0.06319 -0.06922 0.06423 -0.06922 0.06527 -0.06991 C 0.06666 -0.07084 0.06771 -0.07223 0.06909 -0.07292 C 0.07118 -0.07408 0.07378 -0.07454 0.07552 -0.07662 C 0.08455 -0.08727 0.07309 -0.07431 0.07968 -0.08102 C 0.08055 -0.08195 0.08142 -0.08334 0.08229 -0.08403 C 0.08402 -0.08542 0.08593 -0.08542 0.0875 -0.08704 C 0.08975 -0.08982 0.08837 -0.08889 0.09114 -0.09005 C 0.09253 -0.09144 0.0934 -0.09352 0.09496 -0.09445 C 0.09583 -0.09491 0.09687 -0.09514 0.09757 -0.09584 C 0.09843 -0.09676 0.09896 -0.09815 0.1 -0.09885 C 0.10069 -0.09954 0.10173 -0.09977 0.10243 -0.10047 C 0.10347 -0.10116 0.10416 -0.10185 0.10503 -0.10255 C 0.10607 -0.10348 0.10712 -0.10394 0.10816 -0.10486 C 0.10989 -0.10625 0.11146 -0.10787 0.11319 -0.10926 C 0.11389 -0.10973 0.11441 -0.11019 0.1151 -0.11088 C 0.11597 -0.11135 0.11736 -0.11181 0.11823 -0.11227 C 0.11892 -0.11297 0.11944 -0.11389 0.12014 -0.11459 C 0.1217 -0.11574 0.1243 -0.11644 0.12587 -0.11736 C 0.1283 -0.11898 0.12899 -0.12014 0.13142 -0.12107 C 0.13316 -0.12176 0.13455 -0.12153 0.13593 -0.12269 C 0.13646 -0.12315 0.13715 -0.12385 0.13784 -0.12408 C 0.13871 -0.12454 0.13958 -0.12454 0.14027 -0.12477 C 0.14132 -0.12523 0.14201 -0.12593 0.14288 -0.12639 C 0.14409 -0.12685 0.14548 -0.12732 0.1467 -0.12778 C 0.14757 -0.12824 0.14826 -0.12871 0.14913 -0.12917 C 0.15034 -0.12986 0.15173 -0.12986 0.15295 -0.13079 C 0.15659 -0.13357 0.15295 -0.13125 0.15677 -0.13287 C 0.15764 -0.13357 0.1585 -0.13403 0.1592 -0.13449 C 0.16041 -0.13519 0.16128 -0.13565 0.16232 -0.13611 C 0.16302 -0.13611 0.16371 -0.13635 0.16423 -0.13681 C 0.16527 -0.13727 0.16597 -0.13797 0.16666 -0.1382 C 0.16979 -0.13982 0.16944 -0.13935 0.17239 -0.14051 C 0.17309 -0.14098 0.17361 -0.14167 0.1743 -0.1419 C 0.17708 -0.14329 0.17864 -0.14213 0.18125 -0.14422 C 0.18177 -0.14468 0.18246 -0.14537 0.18316 -0.1456 C 0.1842 -0.14607 0.18524 -0.14607 0.18628 -0.14653 C 0.18715 -0.14653 0.18802 -0.14676 0.18871 -0.14699 C 0.18975 -0.14769 0.19045 -0.14838 0.19132 -0.14861 C 0.19271 -0.14908 0.19392 -0.14908 0.19514 -0.14931 C 0.20208 -0.15093 0.19132 -0.14931 0.2033 -0.1507 C 0.20816 -0.15278 0.20347 -0.15093 0.21354 -0.15232 C 0.21458 -0.15255 0.21597 -0.15278 0.21718 -0.15278 C 0.24045 -0.15232 0.23229 -0.15232 0.24201 -0.15232 L 0.24201 -0.15162 " pathEditMode="relative" rAng="0" ptsTypes="AAAAAAAAAAAAAAAAAAAAAAAAAAAAAAAAAAAAAAAAAAAAAAAAAAAAAAAAAAAAAAAA">
                                      <p:cBhvr>
                                        <p:cTn id="6" dur="2000" fill="hold"/>
                                        <p:tgtEl>
                                          <p:spTgt spid="7"/>
                                        </p:tgtEl>
                                        <p:attrNameLst>
                                          <p:attrName>ppt_x</p:attrName>
                                          <p:attrName>ppt_y</p:attrName>
                                        </p:attrNameLst>
                                      </p:cBhvr>
                                      <p:rCtr x="121" y="-76"/>
                                    </p:animMotion>
                                  </p:childTnLst>
                                </p:cTn>
                              </p:par>
                            </p:childTnLst>
                          </p:cTn>
                        </p:par>
                      </p:childTnLst>
                    </p:cTn>
                  </p:par>
                </p:childTnLst>
              </p:cTn>
              <p:nextCondLst>
                <p:cond evt="onClick" delay="0">
                  <p:tgtEl>
                    <p:spTgt spid="7"/>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Number Ten</a:t>
            </a:r>
          </a:p>
        </p:txBody>
      </p:sp>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5016954" y="1172599"/>
            <a:ext cx="3279335" cy="3919602"/>
          </a:xfrm>
          <a:prstGeom prst="rect">
            <a:avLst/>
          </a:prstGeom>
        </p:spPr>
      </p:pic>
      <p:sp>
        <p:nvSpPr>
          <p:cNvPr id="6" name="Speech Bubble: Rectangle with Corners Rounded 5">
            <a:extLst>
              <a:ext uri="{FF2B5EF4-FFF2-40B4-BE49-F238E27FC236}">
                <a16:creationId xmlns:a16="http://schemas.microsoft.com/office/drawing/2014/main" xmlns="" id="{375EDBFD-401D-4540-AA2B-483799361AFD}"/>
              </a:ext>
            </a:extLst>
          </p:cNvPr>
          <p:cNvSpPr/>
          <p:nvPr/>
        </p:nvSpPr>
        <p:spPr>
          <a:xfrm>
            <a:off x="906917" y="1383331"/>
            <a:ext cx="3660318" cy="2311502"/>
          </a:xfrm>
          <a:prstGeom prst="wedgeRoundRectCallout">
            <a:avLst>
              <a:gd name="adj1" fmla="val 58976"/>
              <a:gd name="adj2" fmla="val 61028"/>
              <a:gd name="adj3" fmla="val 16667"/>
            </a:avLst>
          </a:prstGeom>
          <a:solidFill>
            <a:schemeClr val="bg1"/>
          </a:solidFill>
          <a:ln w="28575">
            <a:solidFill>
              <a:srgbClr val="E85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Hello, I am Number Ten. What do you notice about me? What do I have 10 of? My good friend, Number Five, has invited me to some beehives. We are going to plant some flowers for the bees. I will take some seeds with me.</a:t>
            </a:r>
          </a:p>
        </p:txBody>
      </p:sp>
      <p:sp>
        <p:nvSpPr>
          <p:cNvPr id="9" name="Speech Bubble: Rectangle with Corners Rounded 8">
            <a:extLst>
              <a:ext uri="{FF2B5EF4-FFF2-40B4-BE49-F238E27FC236}">
                <a16:creationId xmlns:a16="http://schemas.microsoft.com/office/drawing/2014/main" xmlns="" id="{8F1D12DC-6B86-4F6C-B754-A48B9C969600}"/>
              </a:ext>
            </a:extLst>
          </p:cNvPr>
          <p:cNvSpPr/>
          <p:nvPr/>
        </p:nvSpPr>
        <p:spPr>
          <a:xfrm>
            <a:off x="2422581" y="3047325"/>
            <a:ext cx="2213389" cy="763350"/>
          </a:xfrm>
          <a:prstGeom prst="wedgeRoundRectCallout">
            <a:avLst>
              <a:gd name="adj1" fmla="val 53723"/>
              <a:gd name="adj2" fmla="val 74890"/>
              <a:gd name="adj3" fmla="val 16667"/>
            </a:avLst>
          </a:prstGeom>
          <a:solidFill>
            <a:schemeClr val="bg1"/>
          </a:solidFill>
          <a:ln w="28575">
            <a:solidFill>
              <a:srgbClr val="E851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many seeds did you count?</a:t>
            </a:r>
          </a:p>
        </p:txBody>
      </p:sp>
      <p:pic>
        <p:nvPicPr>
          <p:cNvPr id="30" name="Picture 29">
            <a:extLst>
              <a:ext uri="{FF2B5EF4-FFF2-40B4-BE49-F238E27FC236}">
                <a16:creationId xmlns:a16="http://schemas.microsoft.com/office/drawing/2014/main" xmlns="" id="{140157C5-750E-4D4B-8EDF-A14D481A751A}"/>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429" t="-19315" r="-8671"/>
          <a:stretch/>
        </p:blipFill>
        <p:spPr>
          <a:xfrm>
            <a:off x="2708232" y="5160603"/>
            <a:ext cx="741539" cy="326300"/>
          </a:xfrm>
          <a:prstGeom prst="rect">
            <a:avLst/>
          </a:prstGeom>
        </p:spPr>
      </p:pic>
      <p:pic>
        <p:nvPicPr>
          <p:cNvPr id="17" name="Picture 16">
            <a:extLst>
              <a:ext uri="{FF2B5EF4-FFF2-40B4-BE49-F238E27FC236}">
                <a16:creationId xmlns:a16="http://schemas.microsoft.com/office/drawing/2014/main" xmlns="" id="{835CA6BA-1EE0-4131-B403-CF1581C84368}"/>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429" t="-19315" r="-8671"/>
          <a:stretch/>
        </p:blipFill>
        <p:spPr>
          <a:xfrm>
            <a:off x="2678690" y="5530174"/>
            <a:ext cx="741539" cy="326300"/>
          </a:xfrm>
          <a:prstGeom prst="rect">
            <a:avLst/>
          </a:prstGeom>
        </p:spPr>
      </p:pic>
      <p:pic>
        <p:nvPicPr>
          <p:cNvPr id="18" name="Picture 17">
            <a:extLst>
              <a:ext uri="{FF2B5EF4-FFF2-40B4-BE49-F238E27FC236}">
                <a16:creationId xmlns:a16="http://schemas.microsoft.com/office/drawing/2014/main" xmlns="" id="{24C91E8E-91AB-42B5-B63D-AB42460368DC}"/>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429" t="-19315" r="-8671"/>
          <a:stretch/>
        </p:blipFill>
        <p:spPr>
          <a:xfrm>
            <a:off x="3580165" y="5466186"/>
            <a:ext cx="741539" cy="326300"/>
          </a:xfrm>
          <a:prstGeom prst="rect">
            <a:avLst/>
          </a:prstGeom>
        </p:spPr>
      </p:pic>
      <p:pic>
        <p:nvPicPr>
          <p:cNvPr id="19" name="Picture 18">
            <a:extLst>
              <a:ext uri="{FF2B5EF4-FFF2-40B4-BE49-F238E27FC236}">
                <a16:creationId xmlns:a16="http://schemas.microsoft.com/office/drawing/2014/main" xmlns="" id="{A90C0423-CC51-4310-B21D-DB82DECD2D96}"/>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429" t="-19315" r="-8671"/>
          <a:stretch/>
        </p:blipFill>
        <p:spPr>
          <a:xfrm>
            <a:off x="3640296" y="5923115"/>
            <a:ext cx="741539" cy="326300"/>
          </a:xfrm>
          <a:prstGeom prst="rect">
            <a:avLst/>
          </a:prstGeom>
        </p:spPr>
      </p:pic>
      <p:pic>
        <p:nvPicPr>
          <p:cNvPr id="20" name="Picture 19">
            <a:extLst>
              <a:ext uri="{FF2B5EF4-FFF2-40B4-BE49-F238E27FC236}">
                <a16:creationId xmlns:a16="http://schemas.microsoft.com/office/drawing/2014/main" xmlns="" id="{55D08A7A-7AAD-46DE-9FC5-32528E9AEAEB}"/>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429" t="-19315" r="-8671"/>
          <a:stretch/>
        </p:blipFill>
        <p:spPr>
          <a:xfrm>
            <a:off x="2919610" y="5966386"/>
            <a:ext cx="741539" cy="326300"/>
          </a:xfrm>
          <a:prstGeom prst="rect">
            <a:avLst/>
          </a:prstGeom>
        </p:spPr>
      </p:pic>
      <p:pic>
        <p:nvPicPr>
          <p:cNvPr id="22" name="Picture 21">
            <a:extLst>
              <a:ext uri="{FF2B5EF4-FFF2-40B4-BE49-F238E27FC236}">
                <a16:creationId xmlns:a16="http://schemas.microsoft.com/office/drawing/2014/main" xmlns="" id="{0CA61EE7-5935-432C-8C41-8C599BB23172}"/>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429" t="-19315" r="-8671"/>
          <a:stretch/>
        </p:blipFill>
        <p:spPr>
          <a:xfrm>
            <a:off x="3529275" y="5020038"/>
            <a:ext cx="741539" cy="326300"/>
          </a:xfrm>
          <a:prstGeom prst="rect">
            <a:avLst/>
          </a:prstGeom>
        </p:spPr>
      </p:pic>
      <p:pic>
        <p:nvPicPr>
          <p:cNvPr id="23" name="Picture 22">
            <a:extLst>
              <a:ext uri="{FF2B5EF4-FFF2-40B4-BE49-F238E27FC236}">
                <a16:creationId xmlns:a16="http://schemas.microsoft.com/office/drawing/2014/main" xmlns="" id="{35E56783-6CC3-478D-85CD-493A9725D348}"/>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429" t="-19315" r="-8671"/>
          <a:stretch/>
        </p:blipFill>
        <p:spPr>
          <a:xfrm>
            <a:off x="4360265" y="5496072"/>
            <a:ext cx="741539" cy="326300"/>
          </a:xfrm>
          <a:prstGeom prst="rect">
            <a:avLst/>
          </a:prstGeom>
        </p:spPr>
      </p:pic>
      <p:pic>
        <p:nvPicPr>
          <p:cNvPr id="24" name="Picture 23">
            <a:extLst>
              <a:ext uri="{FF2B5EF4-FFF2-40B4-BE49-F238E27FC236}">
                <a16:creationId xmlns:a16="http://schemas.microsoft.com/office/drawing/2014/main" xmlns="" id="{1831DF0C-6B6F-4DA7-999D-03A64BD3F6BA}"/>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429" t="-19315" r="-8671"/>
          <a:stretch/>
        </p:blipFill>
        <p:spPr>
          <a:xfrm>
            <a:off x="4617340" y="5919096"/>
            <a:ext cx="741539" cy="326300"/>
          </a:xfrm>
          <a:prstGeom prst="rect">
            <a:avLst/>
          </a:prstGeom>
        </p:spPr>
      </p:pic>
      <p:pic>
        <p:nvPicPr>
          <p:cNvPr id="35" name="Picture 34">
            <a:extLst>
              <a:ext uri="{FF2B5EF4-FFF2-40B4-BE49-F238E27FC236}">
                <a16:creationId xmlns:a16="http://schemas.microsoft.com/office/drawing/2014/main" xmlns="" id="{9F0AB149-DB51-4A69-8DF9-5BD57DF7B865}"/>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429" t="-19315" r="-8671"/>
          <a:stretch/>
        </p:blipFill>
        <p:spPr>
          <a:xfrm>
            <a:off x="4419871" y="5073048"/>
            <a:ext cx="741539" cy="326300"/>
          </a:xfrm>
          <a:prstGeom prst="rect">
            <a:avLst/>
          </a:prstGeom>
        </p:spPr>
      </p:pic>
      <p:pic>
        <p:nvPicPr>
          <p:cNvPr id="36" name="Picture 35">
            <a:extLst>
              <a:ext uri="{FF2B5EF4-FFF2-40B4-BE49-F238E27FC236}">
                <a16:creationId xmlns:a16="http://schemas.microsoft.com/office/drawing/2014/main" xmlns="" id="{0A3C37E8-3D48-4323-B871-175791AD7832}"/>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429" t="-19315" r="-8671"/>
          <a:stretch/>
        </p:blipFill>
        <p:spPr>
          <a:xfrm>
            <a:off x="5265415" y="5551708"/>
            <a:ext cx="741539" cy="326300"/>
          </a:xfrm>
          <a:prstGeom prst="rect">
            <a:avLst/>
          </a:prstGeom>
        </p:spPr>
      </p:pic>
      <p:pic>
        <p:nvPicPr>
          <p:cNvPr id="11" name="Picture 10">
            <a:extLst>
              <a:ext uri="{FF2B5EF4-FFF2-40B4-BE49-F238E27FC236}">
                <a16:creationId xmlns:a16="http://schemas.microsoft.com/office/drawing/2014/main" xmlns="" id="{3D0D7F2A-57C1-4588-95FC-E869CBB65ECA}"/>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1181751" y="4312226"/>
            <a:ext cx="1258221" cy="1892631"/>
          </a:xfrm>
          <a:prstGeom prst="rect">
            <a:avLst/>
          </a:prstGeom>
        </p:spPr>
      </p:pic>
      <p:sp>
        <p:nvSpPr>
          <p:cNvPr id="2" name="TextBox 1">
            <a:extLst>
              <a:ext uri="{FF2B5EF4-FFF2-40B4-BE49-F238E27FC236}">
                <a16:creationId xmlns:a16="http://schemas.microsoft.com/office/drawing/2014/main" xmlns="" id="{F8A247D3-EC94-4006-BACC-4DD600D794EB}"/>
              </a:ext>
            </a:extLst>
          </p:cNvPr>
          <p:cNvSpPr txBox="1"/>
          <p:nvPr/>
        </p:nvSpPr>
        <p:spPr>
          <a:xfrm>
            <a:off x="1602632" y="5002208"/>
            <a:ext cx="1048361" cy="461665"/>
          </a:xfrm>
          <a:prstGeom prst="rect">
            <a:avLst/>
          </a:prstGeom>
          <a:noFill/>
        </p:spPr>
        <p:txBody>
          <a:bodyPr wrap="square" rtlCol="0">
            <a:spAutoFit/>
          </a:bodyPr>
          <a:lstStyle/>
          <a:p>
            <a:r>
              <a:rPr lang="en-GB" sz="2400" dirty="0">
                <a:solidFill>
                  <a:schemeClr val="bg1"/>
                </a:solidFill>
              </a:rPr>
              <a:t>10</a:t>
            </a:r>
            <a:endParaRPr lang="en-GB" dirty="0">
              <a:solidFill>
                <a:schemeClr val="bg1"/>
              </a:solidFill>
            </a:endParaRPr>
          </a:p>
        </p:txBody>
      </p:sp>
    </p:spTree>
    <p:extLst>
      <p:ext uri="{BB962C8B-B14F-4D97-AF65-F5344CB8AC3E}">
        <p14:creationId xmlns:p14="http://schemas.microsoft.com/office/powerpoint/2010/main" xmlns=""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500"/>
                            </p:stCondLst>
                            <p:childTnLst>
                              <p:par>
                                <p:cTn id="17" presetID="10" presetClass="entr" presetSubtype="0" fill="hold" nodeType="afterEffect">
                                  <p:stCondLst>
                                    <p:cond delay="25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1250"/>
                            </p:stCondLst>
                            <p:childTnLst>
                              <p:par>
                                <p:cTn id="21" presetID="10" presetClass="entr" presetSubtype="0" fill="hold" nodeType="afterEffect">
                                  <p:stCondLst>
                                    <p:cond delay="25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2000"/>
                            </p:stCondLst>
                            <p:childTnLst>
                              <p:par>
                                <p:cTn id="25" presetID="10" presetClass="entr" presetSubtype="0" fill="hold" nodeType="afterEffect">
                                  <p:stCondLst>
                                    <p:cond delay="25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2750"/>
                            </p:stCondLst>
                            <p:childTnLst>
                              <p:par>
                                <p:cTn id="29" presetID="10" presetClass="entr" presetSubtype="0" fill="hold"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250"/>
                            </p:stCondLst>
                            <p:childTnLst>
                              <p:par>
                                <p:cTn id="37" presetID="10" presetClass="entr" presetSubtype="0" fill="hold" nodeType="afterEffect">
                                  <p:stCondLst>
                                    <p:cond delay="25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5000"/>
                            </p:stCondLst>
                            <p:childTnLst>
                              <p:par>
                                <p:cTn id="41" presetID="10" presetClass="entr" presetSubtype="0" fill="hold" nodeType="afterEffect">
                                  <p:stCondLst>
                                    <p:cond delay="25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par>
                          <p:cTn id="44" fill="hold">
                            <p:stCondLst>
                              <p:cond delay="5750"/>
                            </p:stCondLst>
                            <p:childTnLst>
                              <p:par>
                                <p:cTn id="45" presetID="10" presetClass="entr" presetSubtype="0" fill="hold" nodeType="afterEffect">
                                  <p:stCondLst>
                                    <p:cond delay="25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par>
                          <p:cTn id="48" fill="hold">
                            <p:stCondLst>
                              <p:cond delay="6500"/>
                            </p:stCondLst>
                            <p:childTnLst>
                              <p:par>
                                <p:cTn id="49" presetID="10" presetClass="entr" presetSubtype="0" fill="hold" nodeType="afterEffect">
                                  <p:stCondLst>
                                    <p:cond delay="25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7250"/>
                            </p:stCondLst>
                            <p:childTnLst>
                              <p:par>
                                <p:cTn id="53" presetID="10" presetClass="entr" presetSubtype="0" fill="hold" nodeType="afterEffect">
                                  <p:stCondLst>
                                    <p:cond delay="25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par>
                          <p:cTn id="56" fill="hold">
                            <p:stCondLst>
                              <p:cond delay="8000"/>
                            </p:stCondLst>
                            <p:childTnLst>
                              <p:par>
                                <p:cTn id="57" presetID="0" presetClass="path" presetSubtype="0" accel="50000" decel="50000" fill="hold" nodeType="afterEffect">
                                  <p:stCondLst>
                                    <p:cond delay="0"/>
                                  </p:stCondLst>
                                  <p:childTnLst>
                                    <p:animMotion origin="layout" path="M 0.00035 0.00162 L 0.00035 0.00162 C -0.00139 -0.00324 -0.00295 -0.00787 -0.00451 -0.01273 C -0.00503 -0.01435 -0.00503 -0.01621 -0.00573 -0.0176 C -0.00625 -0.01875 -0.00729 -0.01968 -0.00798 -0.0206 C -0.0085 -0.02222 -0.00903 -0.02385 -0.0092 -0.02547 C -0.00972 -0.02871 -0.00955 -0.03195 -0.01041 -0.03496 C -0.01076 -0.03635 -0.01215 -0.03704 -0.01285 -0.0382 C -0.01406 -0.04028 -0.01545 -0.04213 -0.01632 -0.04445 C -0.01736 -0.04699 -0.01788 -0.04977 -0.01875 -0.05255 C -0.02083 -0.05857 -0.021 -0.05857 -0.02361 -0.06366 C -0.02396 -0.06667 -0.02378 -0.07014 -0.02465 -0.07315 C -0.02587 -0.07662 -0.02951 -0.08264 -0.02951 -0.08264 C -0.03142 -0.09607 -0.02934 -0.08542 -0.03298 -0.09699 C -0.0335 -0.09838 -0.03368 -0.10023 -0.0342 -0.10162 C -0.03559 -0.1051 -0.03767 -0.10787 -0.03906 -0.11111 C -0.04219 -0.11945 -0.0401 -0.11597 -0.04496 -0.12222 C -0.04531 -0.12385 -0.04531 -0.1257 -0.04618 -0.12709 C -0.04826 -0.13056 -0.0533 -0.13658 -0.0533 -0.13658 C -0.05538 -0.14491 -0.05295 -0.13843 -0.05798 -0.14445 C -0.06059 -0.14746 -0.06198 -0.15255 -0.06528 -0.15394 C -0.0783 -0.15996 -0.0585 -0.1507 -0.07239 -0.1588 C -0.08507 -0.16644 -0.075 -0.15787 -0.08298 -0.16505 C -0.09982 -0.16412 -0.10191 -0.16621 -0.11285 -0.16204 C -0.11406 -0.16158 -0.11528 -0.16111 -0.11632 -0.16042 C -0.11805 -0.15949 -0.11962 -0.15834 -0.12118 -0.15718 C -0.1217 -0.15648 -0.12656 -0.14792 -0.12708 -0.14607 C -0.12812 -0.14306 -0.12864 -0.13982 -0.12951 -0.13658 C -0.13021 -0.13403 -0.13125 -0.13148 -0.13194 -0.12871 C -0.13194 -0.12871 -0.13489 -0.11273 -0.13541 -0.10949 L -0.13785 -0.09699 L -0.14028 -0.08426 C -0.14149 -0.05787 -0.14132 -0.06829 -0.14132 -0.05255 " pathEditMode="relative" ptsTypes="AAAAAAAAAAAAAAAAAAAAAAAAAAAAAAAAA">
                                      <p:cBhvr>
                                        <p:cTn id="58" dur="2000" fill="hold"/>
                                        <p:tgtEl>
                                          <p:spTgt spid="30"/>
                                        </p:tgtEl>
                                        <p:attrNameLst>
                                          <p:attrName>ppt_x</p:attrName>
                                          <p:attrName>ppt_y</p:attrName>
                                        </p:attrNameLst>
                                      </p:cBhvr>
                                    </p:animMotion>
                                  </p:childTnLst>
                                </p:cTn>
                              </p:par>
                            </p:childTnLst>
                          </p:cTn>
                        </p:par>
                        <p:par>
                          <p:cTn id="59" fill="hold">
                            <p:stCondLst>
                              <p:cond delay="10000"/>
                            </p:stCondLst>
                            <p:childTnLst>
                              <p:par>
                                <p:cTn id="60" presetID="0" presetClass="path" presetSubtype="0" accel="50000" decel="50000" fill="hold" nodeType="afterEffect">
                                  <p:stCondLst>
                                    <p:cond delay="0"/>
                                  </p:stCondLst>
                                  <p:childTnLst>
                                    <p:animMotion origin="layout" path="M -0.00121 0.00486 L -0.00121 0.00486 C -0.00173 -0.00115 -0.00225 -0.00694 -0.00243 -0.01273 C -0.00434 -0.05139 -0.00086 -0.03495 -0.00607 -0.05555 C -0.00642 -0.06041 -0.00677 -0.06504 -0.00729 -0.0699 C -0.00746 -0.07245 -0.00816 -0.07523 -0.0085 -0.07778 C -0.00902 -0.08356 -0.00833 -0.08958 -0.00955 -0.09537 C -0.01041 -0.09884 -0.01284 -0.10162 -0.01441 -0.10486 C -0.01475 -0.10648 -0.01527 -0.10787 -0.01562 -0.10949 C -0.01614 -0.11273 -0.01614 -0.11597 -0.01684 -0.11921 C -0.01736 -0.12129 -0.0184 -0.12338 -0.01909 -0.12546 C -0.01961 -0.1287 -0.01996 -0.13171 -0.02031 -0.13495 C -0.02118 -0.14282 -0.02152 -0.15092 -0.02274 -0.15879 C -0.02309 -0.16157 -0.02448 -0.16412 -0.02517 -0.16666 C -0.02569 -0.16944 -0.02569 -0.17199 -0.02621 -0.17477 C -0.02725 -0.17963 -0.02864 -0.18426 -0.02986 -0.18889 C -0.0302 -0.19051 -0.03055 -0.19213 -0.03107 -0.19375 C -0.03281 -0.1993 -0.03368 -0.20278 -0.03576 -0.2081 C -0.03645 -0.20972 -0.0375 -0.21111 -0.03819 -0.21273 C -0.0401 -0.21736 -0.04045 -0.22106 -0.04409 -0.22384 C -0.04566 -0.225 -0.04739 -0.225 -0.04895 -0.22546 C -0.05347 -0.23171 -0.05277 -0.23194 -0.0585 -0.23495 C -0.06076 -0.23634 -0.06354 -0.23634 -0.06562 -0.23819 C -0.06684 -0.23935 -0.0677 -0.24097 -0.06909 -0.24143 C -0.07534 -0.24305 -0.08819 -0.24444 -0.08819 -0.24444 C -0.10017 -0.24352 -0.11215 -0.24328 -0.12395 -0.24143 C -0.125 -0.2412 -0.12586 -0.23958 -0.12621 -0.23819 C -0.12708 -0.23634 -0.12691 -0.23379 -0.12743 -0.23194 C -0.13628 -0.20046 -0.12517 -0.24444 -0.13107 -0.22083 C -0.13229 -0.20949 -0.13264 -0.2074 -0.1335 -0.19537 C -0.13507 -0.17245 -0.13333 -0.1831 -0.13576 -0.1699 C -0.13628 -0.16528 -0.13645 -0.16041 -0.13698 -0.15555 C -0.13889 -0.14004 -0.13802 -0.16759 -0.13941 -0.14143 C -0.13958 -0.13703 -0.13941 -0.13287 -0.13941 -0.1287 " pathEditMode="relative" ptsTypes="AAAAAAAAAAAAAAAAAAAAAAAAAAAAAAAAAA">
                                      <p:cBhvr>
                                        <p:cTn id="61" dur="2000" fill="hold"/>
                                        <p:tgtEl>
                                          <p:spTgt spid="17"/>
                                        </p:tgtEl>
                                        <p:attrNameLst>
                                          <p:attrName>ppt_x</p:attrName>
                                          <p:attrName>ppt_y</p:attrName>
                                        </p:attrNameLst>
                                      </p:cBhvr>
                                    </p:animMotion>
                                  </p:childTnLst>
                                </p:cTn>
                              </p:par>
                            </p:childTnLst>
                          </p:cTn>
                        </p:par>
                        <p:par>
                          <p:cTn id="62" fill="hold">
                            <p:stCondLst>
                              <p:cond delay="12000"/>
                            </p:stCondLst>
                            <p:childTnLst>
                              <p:par>
                                <p:cTn id="63" presetID="0" presetClass="path" presetSubtype="0" accel="50000" decel="50000" fill="hold" nodeType="afterEffect">
                                  <p:stCondLst>
                                    <p:cond delay="0"/>
                                  </p:stCondLst>
                                  <p:childTnLst>
                                    <p:animMotion origin="layout" path="M -0.00972 0.00301 L -0.00972 0.00301 C -0.01267 -0.03102 -0.01389 -0.06505 -0.01823 -0.09861 C -0.01979 -0.11134 -0.02465 -0.12292 -0.0276 -0.13519 C -0.03021 -0.1456 -0.03264 -0.15625 -0.03489 -0.1669 C -0.03628 -0.17361 -0.0368 -0.18079 -0.03837 -0.1875 C -0.04201 -0.20301 -0.04705 -0.21782 -0.05034 -0.23356 C -0.05156 -0.23935 -0.05208 -0.24537 -0.05382 -0.25093 C -0.05538 -0.25556 -0.05798 -0.25926 -0.05989 -0.26366 C -0.06076 -0.2662 -0.06111 -0.26921 -0.06215 -0.27153 C -0.06441 -0.27662 -0.06771 -0.28056 -0.06927 -0.28588 C -0.07014 -0.28866 -0.07031 -0.29167 -0.0717 -0.29375 C -0.07257 -0.29514 -0.07413 -0.29468 -0.07534 -0.29537 C -0.07656 -0.2963 -0.0776 -0.29792 -0.07882 -0.29861 C -0.08073 -0.29954 -0.08281 -0.29954 -0.08489 -0.30023 C -0.08802 -0.30116 -0.09114 -0.30231 -0.09427 -0.30324 C -0.1085 -0.31273 -0.10937 -0.31551 -0.13368 -0.30486 C -0.13906 -0.30255 -0.14149 -0.29444 -0.14548 -0.28912 C -0.15017 -0.28287 -0.14774 -0.28565 -0.1526 -0.28125 C -0.15312 -0.27801 -0.1533 -0.27477 -0.15382 -0.27153 C -0.15451 -0.26898 -0.15555 -0.26644 -0.15625 -0.26366 C -0.15712 -0.25995 -0.15781 -0.25625 -0.15868 -0.25255 C -0.15903 -0.25046 -0.15972 -0.24838 -0.15989 -0.2463 C -0.16024 -0.23403 -0.15989 -0.22199 -0.15989 -0.20972 " pathEditMode="relative" ptsTypes="AAAAAAAAAAAAAAAAAAAAAAAA">
                                      <p:cBhvr>
                                        <p:cTn id="64" dur="2000" fill="hold"/>
                                        <p:tgtEl>
                                          <p:spTgt spid="20"/>
                                        </p:tgtEl>
                                        <p:attrNameLst>
                                          <p:attrName>ppt_x</p:attrName>
                                          <p:attrName>ppt_y</p:attrName>
                                        </p:attrNameLst>
                                      </p:cBhvr>
                                    </p:animMotion>
                                  </p:childTnLst>
                                </p:cTn>
                              </p:par>
                            </p:childTnLst>
                          </p:cTn>
                        </p:par>
                        <p:par>
                          <p:cTn id="65" fill="hold">
                            <p:stCondLst>
                              <p:cond delay="14000"/>
                            </p:stCondLst>
                            <p:childTnLst>
                              <p:par>
                                <p:cTn id="66" presetID="0" presetClass="path" presetSubtype="0" accel="50000" decel="50000" fill="hold" nodeType="afterEffect">
                                  <p:stCondLst>
                                    <p:cond delay="0"/>
                                  </p:stCondLst>
                                  <p:childTnLst>
                                    <p:animMotion origin="layout" path="M -0.01684 0.00139 L -0.01684 0.00139 C -0.01892 -0.00764 -0.01979 -0.01736 -0.02292 -0.0257 C -0.02656 -0.03611 -0.03299 -0.04422 -0.03715 -0.0544 C -0.03924 -0.05903 -0.0408 -0.06412 -0.04306 -0.06852 C -0.04514 -0.07269 -0.04809 -0.0757 -0.05035 -0.07963 C -0.05747 -0.09306 -0.05191 -0.08866 -0.06094 -0.09885 C -0.06597 -0.1044 -0.07083 -0.11019 -0.07639 -0.11459 C -0.07847 -0.11621 -0.08038 -0.11783 -0.08247 -0.11945 C -0.08403 -0.1206 -0.08559 -0.1213 -0.08715 -0.12269 C -0.09201 -0.12662 -0.09705 -0.13056 -0.10139 -0.13542 C -0.10347 -0.1375 -0.10521 -0.13982 -0.10747 -0.14167 C -0.10972 -0.14352 -0.11215 -0.14491 -0.11458 -0.14653 C -0.11754 -0.14815 -0.12899 -0.1544 -0.13368 -0.15602 C -0.13594 -0.15672 -0.13837 -0.15695 -0.1408 -0.15764 C -0.1625 -0.17199 -0.14774 -0.16343 -0.20382 -0.15903 C -0.20521 -0.15903 -0.20625 -0.15695 -0.20747 -0.15602 C -0.21476 -0.15047 -0.2099 -0.15579 -0.2158 -0.14792 C -0.21771 -0.14167 -0.21945 -0.13519 -0.2217 -0.12894 L -0.23004 -0.10672 C -0.23038 -0.10348 -0.2309 -0.10047 -0.23125 -0.09723 C -0.23229 -0.08727 -0.23299 -0.07685 -0.23368 -0.06713 C -0.23403 -0.05857 -0.23472 -0.04167 -0.23472 -0.04167 " pathEditMode="relative" ptsTypes="AAAAAAAAAAAAAAAAAAAAAAA">
                                      <p:cBhvr>
                                        <p:cTn id="67" dur="2000" fill="hold"/>
                                        <p:tgtEl>
                                          <p:spTgt spid="22"/>
                                        </p:tgtEl>
                                        <p:attrNameLst>
                                          <p:attrName>ppt_x</p:attrName>
                                          <p:attrName>ppt_y</p:attrName>
                                        </p:attrNameLst>
                                      </p:cBhvr>
                                    </p:animMotion>
                                  </p:childTnLst>
                                </p:cTn>
                              </p:par>
                            </p:childTnLst>
                          </p:cTn>
                        </p:par>
                        <p:par>
                          <p:cTn id="68" fill="hold">
                            <p:stCondLst>
                              <p:cond delay="16000"/>
                            </p:stCondLst>
                            <p:childTnLst>
                              <p:par>
                                <p:cTn id="69" presetID="0" presetClass="path" presetSubtype="0" accel="50000" decel="50000" fill="hold" nodeType="afterEffect">
                                  <p:stCondLst>
                                    <p:cond delay="0"/>
                                  </p:stCondLst>
                                  <p:childTnLst>
                                    <p:animMotion origin="layout" path="M -0.00451 0.00625 L -0.00451 0.00625 C -0.00538 -0.00555 -0.00607 -0.01713 -0.00694 -0.0287 C -0.00729 -0.03264 -0.00781 -0.03611 -0.00816 -0.03981 C -0.01145 -0.07685 -0.00763 -0.03958 -0.01059 -0.06527 C -0.01093 -0.06898 -0.01111 -0.07291 -0.0118 -0.07639 C -0.01232 -0.07963 -0.01371 -0.08264 -0.01406 -0.08588 C -0.01562 -0.09745 -0.01406 -0.09282 -0.0177 -0.10023 C -0.01857 -0.10439 -0.01944 -0.10879 -0.02013 -0.11296 C -0.02135 -0.12152 -0.02204 -0.12893 -0.02604 -0.1368 C -0.02691 -0.13842 -0.02725 -0.14027 -0.02847 -0.14166 C -0.03767 -0.15185 -0.02916 -0.13727 -0.0368 -0.14953 C -0.03767 -0.15092 -0.03819 -0.15277 -0.03906 -0.15416 C -0.04097 -0.15717 -0.04357 -0.15902 -0.04513 -0.16227 C -0.04583 -0.16389 -0.04652 -0.16551 -0.04739 -0.16689 C -0.05364 -0.17523 -0.04878 -0.16551 -0.05347 -0.17338 C -0.05694 -0.17939 -0.05486 -0.1787 -0.06059 -0.18449 L -0.07013 -0.19398 C -0.0717 -0.1956 -0.07326 -0.19722 -0.07482 -0.19884 C -0.07725 -0.20092 -0.07968 -0.20277 -0.08194 -0.20509 C -0.08524 -0.20833 -0.08819 -0.21157 -0.09149 -0.21458 C -0.0927 -0.21574 -0.09392 -0.21666 -0.09513 -0.21782 C -0.10104 -0.2243 -0.096 -0.22129 -0.10225 -0.22407 C -0.10347 -0.22523 -0.10451 -0.22639 -0.10572 -0.22731 C -0.10694 -0.22801 -0.10833 -0.22801 -0.10937 -0.22893 C -0.11076 -0.23009 -0.11145 -0.23264 -0.11302 -0.23356 C -0.11857 -0.23773 -0.13958 -0.24143 -0.14027 -0.24166 C -0.16215 -0.24398 -0.14982 -0.24282 -0.17725 -0.24467 C -0.18958 -0.24421 -0.20191 -0.2456 -0.21406 -0.24328 C -0.21631 -0.24282 -0.21736 -0.23889 -0.21892 -0.2368 L -0.22239 -0.23217 C -0.225 -0.21805 -0.22222 -0.23426 -0.22482 -0.21134 C -0.225 -0.20995 -0.22829 -0.18727 -0.22847 -0.18287 C -0.22881 -0.16759 -0.22847 -0.15208 -0.22847 -0.1368 " pathEditMode="relative" ptsTypes="AAAAAAAAAAAAAAAAAAAAAAAAAAAAAAAAAA">
                                      <p:cBhvr>
                                        <p:cTn id="70" dur="2000" fill="hold"/>
                                        <p:tgtEl>
                                          <p:spTgt spid="18"/>
                                        </p:tgtEl>
                                        <p:attrNameLst>
                                          <p:attrName>ppt_x</p:attrName>
                                          <p:attrName>ppt_y</p:attrName>
                                        </p:attrNameLst>
                                      </p:cBhvr>
                                    </p:animMotion>
                                  </p:childTnLst>
                                </p:cTn>
                              </p:par>
                            </p:childTnLst>
                          </p:cTn>
                        </p:par>
                        <p:par>
                          <p:cTn id="71" fill="hold">
                            <p:stCondLst>
                              <p:cond delay="18000"/>
                            </p:stCondLst>
                            <p:childTnLst>
                              <p:par>
                                <p:cTn id="72" presetID="0" presetClass="path" presetSubtype="0" accel="50000" decel="50000" fill="hold" nodeType="afterEffect">
                                  <p:stCondLst>
                                    <p:cond delay="0"/>
                                  </p:stCondLst>
                                  <p:childTnLst>
                                    <p:animMotion origin="layout" path="M -0.01232 -0.00023 L -0.01232 -0.00023 C -0.01319 -0.00787 -0.01423 -0.01505 -0.01476 -0.02269 C -0.01545 -0.03125 -0.01562 -0.04606 -0.01719 -0.05602 C -0.01823 -0.06181 -0.01962 -0.06759 -0.02083 -0.07338 C -0.0217 -0.07801 -0.02205 -0.0831 -0.02309 -0.08773 C -0.02569 -0.09884 -0.02864 -0.10995 -0.03142 -0.12106 C -0.03298 -0.12731 -0.03455 -0.1338 -0.03628 -0.14005 C -0.03923 -0.15139 -0.04166 -0.16111 -0.04583 -0.17176 C -0.04757 -0.17662 -0.04982 -0.18125 -0.05173 -0.18611 C -0.05503 -0.19491 -0.05625 -0.20255 -0.06128 -0.20995 C -0.06371 -0.21343 -0.06684 -0.21597 -0.06962 -0.21944 C -0.07448 -0.22569 -0.07847 -0.23287 -0.08385 -0.23843 C -0.08923 -0.24398 -0.09913 -0.25486 -0.10538 -0.25903 C -0.1217 -0.27037 -0.12205 -0.27014 -0.13507 -0.275 C -0.13819 -0.27755 -0.14114 -0.28079 -0.14462 -0.28287 C -0.14635 -0.28403 -0.14878 -0.28333 -0.15052 -0.28449 C -0.15312 -0.28611 -0.15521 -0.28912 -0.15764 -0.29097 C -0.1592 -0.2919 -0.16094 -0.2919 -0.1625 -0.29236 C -0.16493 -0.29352 -0.16736 -0.29421 -0.16962 -0.2956 C -0.18524 -0.30509 -0.16423 -0.29606 -0.18385 -0.30347 C -0.20139 -0.30301 -0.21892 -0.30394 -0.23628 -0.30208 C -0.23767 -0.30185 -0.2375 -0.29838 -0.23871 -0.29722 C -0.23958 -0.2963 -0.24097 -0.29606 -0.24219 -0.2956 C -0.24305 -0.29398 -0.24375 -0.29236 -0.24462 -0.29097 C -0.24583 -0.28866 -0.24722 -0.28681 -0.24826 -0.28449 C -0.2493 -0.28148 -0.24982 -0.27824 -0.25052 -0.275 L -0.25173 -0.27014 C -0.25208 -0.26644 -0.25243 -0.26273 -0.25295 -0.25903 C -0.25364 -0.25486 -0.25486 -0.25069 -0.25538 -0.24653 C -0.25607 -0.24074 -0.25642 -0.23472 -0.2566 -0.22894 C -0.25694 -0.19144 -0.2566 -0.15394 -0.2566 -0.1162 " pathEditMode="relative" ptsTypes="AAAAAAAAAAAAAAAAAAAAAAAAAAAAAAAA">
                                      <p:cBhvr>
                                        <p:cTn id="73" dur="2000" fill="hold"/>
                                        <p:tgtEl>
                                          <p:spTgt spid="19"/>
                                        </p:tgtEl>
                                        <p:attrNameLst>
                                          <p:attrName>ppt_x</p:attrName>
                                          <p:attrName>ppt_y</p:attrName>
                                        </p:attrNameLst>
                                      </p:cBhvr>
                                    </p:animMotion>
                                  </p:childTnLst>
                                </p:cTn>
                              </p:par>
                            </p:childTnLst>
                          </p:cTn>
                        </p:par>
                        <p:par>
                          <p:cTn id="74" fill="hold">
                            <p:stCondLst>
                              <p:cond delay="20000"/>
                            </p:stCondLst>
                            <p:childTnLst>
                              <p:par>
                                <p:cTn id="75" presetID="0" presetClass="path" presetSubtype="0" accel="50000" decel="50000" fill="hold" nodeType="afterEffect">
                                  <p:stCondLst>
                                    <p:cond delay="0"/>
                                  </p:stCondLst>
                                  <p:childTnLst>
                                    <p:animMotion origin="layout" path="M 0.00487 -0.00301 L 0.00487 -0.00301 C 0.00157 -0.02547 0.00226 -0.0257 -0.00243 -0.04445 C -0.00312 -0.04723 -0.00381 -0.04977 -0.00468 -0.05232 C -0.00746 -0.05949 -0.0092 -0.06181 -0.01302 -0.06829 C -0.01527 -0.07524 -0.01562 -0.07778 -0.01909 -0.08403 C -0.02395 -0.09306 -0.02986 -0.1 -0.03576 -0.10787 C -0.0401 -0.11389 -0.04097 -0.11551 -0.04756 -0.12061 C -0.05815 -0.12871 -0.04947 -0.12037 -0.05711 -0.12547 C -0.0592 -0.12686 -0.06093 -0.12871 -0.06302 -0.1301 C -0.06493 -0.13149 -0.06701 -0.13218 -0.06909 -0.13334 C -0.07152 -0.13473 -0.07378 -0.13635 -0.07621 -0.1382 C -0.07951 -0.14051 -0.08229 -0.14375 -0.08576 -0.14607 C -0.08802 -0.14769 -0.09045 -0.14908 -0.09288 -0.1507 C -0.0993 -0.15556 -0.09513 -0.15556 -0.1059 -0.16042 C -0.10711 -0.16088 -0.10833 -0.16135 -0.10954 -0.16181 C -0.11354 -0.16389 -0.11736 -0.16644 -0.12135 -0.16829 C -0.12256 -0.16875 -0.12378 -0.16945 -0.125 -0.16991 C -0.14513 -0.17616 -0.12934 -0.17061 -0.14409 -0.17454 C -0.1552 -0.17755 -0.14322 -0.17477 -0.15243 -0.17778 C -0.15434 -0.17848 -0.15642 -0.17871 -0.15833 -0.1794 C -0.16197 -0.18033 -0.16545 -0.18172 -0.16909 -0.18264 C -0.17256 -0.18334 -0.17621 -0.18357 -0.17968 -0.18426 C -0.20156 -0.19144 -0.18628 -0.18681 -0.23802 -0.18426 C -0.2401 -0.18403 -0.24201 -0.18311 -0.24409 -0.18264 C -0.24843 -0.18102 -0.24756 -0.18056 -0.25243 -0.17778 C -0.25347 -0.17709 -0.25468 -0.17662 -0.2559 -0.17616 C -0.25746 -0.1757 -0.2592 -0.17524 -0.26076 -0.17454 C -0.26197 -0.17408 -0.26302 -0.17338 -0.26423 -0.17292 C -0.26736 -0.17199 -0.26979 -0.17153 -0.27256 -0.16991 C -0.2743 -0.16899 -0.27569 -0.1676 -0.27743 -0.16667 C -0.27847 -0.16598 -0.27986 -0.16574 -0.2809 -0.16505 C -0.28263 -0.16412 -0.28402 -0.16274 -0.28576 -0.16181 C -0.2868 -0.16135 -0.28802 -0.16088 -0.28923 -0.16042 C -0.29513 -0.15741 -0.30138 -0.15533 -0.3059 -0.14931 C -0.30677 -0.14815 -0.30763 -0.14723 -0.30833 -0.14607 C -0.31128 -0.14121 -0.31059 -0.14051 -0.31302 -0.13496 C -0.31371 -0.13334 -0.31458 -0.13172 -0.31545 -0.1301 C -0.31614 -0.12616 -0.3177 -0.11737 -0.31909 -0.11436 C -0.31979 -0.11227 -0.32135 -0.11112 -0.32256 -0.10949 C -0.32291 -0.10579 -0.32326 -0.10209 -0.32378 -0.09838 C -0.32395 -0.09746 -0.32638 -0.08588 -0.32743 -0.08241 C -0.32777 -0.08149 -0.32812 -0.08033 -0.32847 -0.0794 " pathEditMode="relative" ptsTypes="AAAAAAAAAAAAAAAAAAAAAAAAAAAAAAAAAAAAAAAAAAA">
                                      <p:cBhvr>
                                        <p:cTn id="76" dur="2000" fill="hold"/>
                                        <p:tgtEl>
                                          <p:spTgt spid="35"/>
                                        </p:tgtEl>
                                        <p:attrNameLst>
                                          <p:attrName>ppt_x</p:attrName>
                                          <p:attrName>ppt_y</p:attrName>
                                        </p:attrNameLst>
                                      </p:cBhvr>
                                    </p:animMotion>
                                  </p:childTnLst>
                                </p:cTn>
                              </p:par>
                            </p:childTnLst>
                          </p:cTn>
                        </p:par>
                        <p:par>
                          <p:cTn id="77" fill="hold">
                            <p:stCondLst>
                              <p:cond delay="22000"/>
                            </p:stCondLst>
                            <p:childTnLst>
                              <p:par>
                                <p:cTn id="78" presetID="0" presetClass="path" presetSubtype="0" accel="50000" decel="50000" fill="hold" nodeType="afterEffect">
                                  <p:stCondLst>
                                    <p:cond delay="0"/>
                                  </p:stCondLst>
                                  <p:childTnLst>
                                    <p:animMotion origin="layout" path="M -0.00903 0.0081 L -0.00903 0.0081 C -0.00955 -1.48148E-6 -0.00937 -0.00787 -0.01024 -0.01574 C -0.01059 -0.01805 -0.01215 -0.01991 -0.01267 -0.02222 C -0.01337 -0.02477 -0.01319 -0.02754 -0.01389 -0.03009 C -0.01823 -0.04606 -0.01597 -0.03379 -0.02101 -0.04606 C -0.02396 -0.05324 -0.02535 -0.0618 -0.02934 -0.06829 C -0.03507 -0.07754 -0.03611 -0.07847 -0.04132 -0.08889 C -0.04253 -0.09143 -0.0434 -0.09444 -0.04479 -0.09676 C -0.04687 -0.10023 -0.04965 -0.10301 -0.05191 -0.10625 C -0.05399 -0.10926 -0.05573 -0.11296 -0.05798 -0.11574 C -0.06198 -0.12083 -0.06736 -0.1243 -0.07101 -0.13009 C -0.07292 -0.1331 -0.08646 -0.15602 -0.09132 -0.16018 C -0.09236 -0.16134 -0.09375 -0.16204 -0.09479 -0.16342 C -0.09687 -0.16597 -0.09844 -0.16944 -0.10069 -0.17129 C -0.10451 -0.1743 -0.10746 -0.17708 -0.11146 -0.17917 C -0.11267 -0.17986 -0.11389 -0.18009 -0.1151 -0.18079 C -0.12344 -0.18634 -0.1217 -0.18866 -0.13298 -0.19352 C -0.13646 -0.19514 -0.14045 -0.1956 -0.14358 -0.19838 C -0.14479 -0.1993 -0.14601 -0.20069 -0.14722 -0.20139 C -0.14948 -0.20301 -0.1533 -0.2037 -0.15555 -0.20463 C -0.15764 -0.20555 -0.15955 -0.20671 -0.16146 -0.20787 C -0.16632 -0.21018 -0.16458 -0.20856 -0.16979 -0.2125 C -0.17101 -0.21342 -0.17205 -0.21504 -0.17344 -0.21574 C -0.17483 -0.21667 -0.17656 -0.21667 -0.17812 -0.21736 C -0.18663 -0.2206 -0.17552 -0.21736 -0.18767 -0.2206 C -0.19601 -0.22616 -0.18871 -0.22176 -0.19722 -0.22523 C -0.20087 -0.22685 -0.20434 -0.22893 -0.20798 -0.23009 C -0.20955 -0.23055 -0.21111 -0.23148 -0.21267 -0.23171 C -0.22135 -0.23264 -0.23021 -0.23264 -0.23889 -0.2331 L -0.29965 -0.23171 C -0.30243 -0.23125 -0.30417 -0.22685 -0.30555 -0.22361 C -0.30781 -0.21875 -0.30972 -0.21481 -0.31146 -0.20949 C -0.31267 -0.20555 -0.31302 -0.20231 -0.31389 -0.19838 C -0.31423 -0.19676 -0.31441 -0.19491 -0.3151 -0.19352 C -0.31597 -0.1912 -0.31736 -0.18935 -0.31858 -0.18727 C -0.3191 -0.18449 -0.31927 -0.18194 -0.31979 -0.17917 C -0.32135 -0.17153 -0.3217 -0.17616 -0.32222 -0.16504 C -0.32239 -0.15856 -0.32222 -0.15231 -0.32222 -0.14583 " pathEditMode="relative" ptsTypes="AAAAAAAAAAAAAAAAAAAAAAAAAAAAAAAAAAAAAAA">
                                      <p:cBhvr>
                                        <p:cTn id="79" dur="2000" fill="hold"/>
                                        <p:tgtEl>
                                          <p:spTgt spid="23"/>
                                        </p:tgtEl>
                                        <p:attrNameLst>
                                          <p:attrName>ppt_x</p:attrName>
                                          <p:attrName>ppt_y</p:attrName>
                                        </p:attrNameLst>
                                      </p:cBhvr>
                                    </p:animMotion>
                                  </p:childTnLst>
                                </p:cTn>
                              </p:par>
                            </p:childTnLst>
                          </p:cTn>
                        </p:par>
                        <p:par>
                          <p:cTn id="80" fill="hold">
                            <p:stCondLst>
                              <p:cond delay="24000"/>
                            </p:stCondLst>
                            <p:childTnLst>
                              <p:par>
                                <p:cTn id="81" presetID="0" presetClass="path" presetSubtype="0" accel="50000" decel="50000" fill="hold" nodeType="afterEffect">
                                  <p:stCondLst>
                                    <p:cond delay="0"/>
                                  </p:stCondLst>
                                  <p:childTnLst>
                                    <p:animMotion origin="layout" path="M 0.00208 0.00208 L 0.00208 0.00208 C -0.00052 -0.03079 0.00208 -0.00047 -0.00035 -0.02338 C -0.00087 -0.02755 -0.0007 -0.03218 -0.00157 -0.03612 C -0.00261 -0.04075 -0.00486 -0.04445 -0.00625 -0.04885 C -0.00799 -0.05348 -0.00938 -0.05857 -0.01111 -0.0632 C -0.0125 -0.0669 -0.01441 -0.07037 -0.0158 -0.07431 C -0.01806 -0.07987 -0.01945 -0.08612 -0.02188 -0.09167 C -0.02309 -0.09468 -0.02518 -0.097 -0.02657 -0.09954 C -0.03108 -0.10811 -0.03577 -0.11621 -0.03959 -0.125 C -0.0408 -0.12778 -0.04167 -0.13056 -0.04323 -0.13287 C -0.04723 -0.13912 -0.05243 -0.14422 -0.05625 -0.15047 C -0.05834 -0.15371 -0.06007 -0.15718 -0.06233 -0.15996 C -0.06441 -0.1625 -0.06719 -0.16389 -0.06945 -0.16644 C -0.0724 -0.16968 -0.07483 -0.17385 -0.07778 -0.17755 C -0.07882 -0.17871 -0.08021 -0.1794 -0.08125 -0.18056 C -0.08386 -0.18311 -0.08594 -0.18612 -0.08855 -0.18866 C -0.0908 -0.19075 -0.09341 -0.19237 -0.09566 -0.19491 C -0.09861 -0.19838 -0.1007 -0.20301 -0.104 -0.20602 C -0.10521 -0.20718 -0.10643 -0.20787 -0.10747 -0.20926 C -0.11841 -0.22223 -0.11164 -0.21852 -0.11945 -0.222 C -0.12552 -0.22987 -0.11667 -0.21875 -0.12778 -0.22987 C -0.1349 -0.23704 -0.12778 -0.23311 -0.1349 -0.23612 C -0.14046 -0.24352 -0.13629 -0.23866 -0.14202 -0.24422 C -0.14358 -0.24561 -0.14514 -0.24746 -0.14688 -0.24885 C -0.15313 -0.25417 -0.14948 -0.25024 -0.15521 -0.25371 C -0.16615 -0.26019 -0.15816 -0.25695 -0.16702 -0.25996 C -0.1783 -0.272 -0.16719 -0.26181 -0.18021 -0.26945 C -0.1823 -0.27084 -0.18386 -0.27315 -0.18611 -0.27431 C -0.20573 -0.28357 -0.19393 -0.27616 -0.20747 -0.28056 C -0.22639 -0.28704 -0.20313 -0.28125 -0.22188 -0.28542 C -0.22292 -0.28588 -0.22414 -0.28681 -0.22535 -0.28704 C -0.24115 -0.28843 -0.29671 -0.28982 -0.30504 -0.29005 C -0.30955 -0.28959 -0.31389 -0.28982 -0.31823 -0.28866 C -0.31997 -0.2882 -0.32136 -0.28635 -0.32292 -0.28542 C -0.32414 -0.28473 -0.32535 -0.28426 -0.32657 -0.2838 C -0.32848 -0.28056 -0.33039 -0.27732 -0.33247 -0.27431 C -0.33438 -0.27153 -0.33837 -0.26644 -0.33837 -0.26644 C -0.33924 -0.26412 -0.33976 -0.26181 -0.3408 -0.25996 C -0.34289 -0.25649 -0.34792 -0.25047 -0.34792 -0.25047 C -0.35139 -0.23195 -0.34601 -0.25602 -0.35278 -0.23936 C -0.35521 -0.23334 -0.35677 -0.22662 -0.35868 -0.22037 C -0.35921 -0.21852 -0.36025 -0.21713 -0.36111 -0.21551 C -0.36146 -0.21343 -0.36164 -0.21112 -0.36233 -0.20926 C -0.36285 -0.20741 -0.36424 -0.20625 -0.36459 -0.2044 C -0.36511 -0.20186 -0.36459 -0.19908 -0.36459 -0.19653 " pathEditMode="relative" ptsTypes="AAAAAAAAAAAAAAAAAAAAAAAAAAAAAAAAAAAAAAAAAAAAAA">
                                      <p:cBhvr>
                                        <p:cTn id="82" dur="2000" fill="hold"/>
                                        <p:tgtEl>
                                          <p:spTgt spid="24"/>
                                        </p:tgtEl>
                                        <p:attrNameLst>
                                          <p:attrName>ppt_x</p:attrName>
                                          <p:attrName>ppt_y</p:attrName>
                                        </p:attrNameLst>
                                      </p:cBhvr>
                                    </p:animMotion>
                                  </p:childTnLst>
                                </p:cTn>
                              </p:par>
                            </p:childTnLst>
                          </p:cTn>
                        </p:par>
                        <p:par>
                          <p:cTn id="83" fill="hold">
                            <p:stCondLst>
                              <p:cond delay="26000"/>
                            </p:stCondLst>
                            <p:childTnLst>
                              <p:par>
                                <p:cTn id="84" presetID="0" presetClass="path" presetSubtype="0" accel="50000" decel="50000" fill="hold" nodeType="afterEffect">
                                  <p:stCondLst>
                                    <p:cond delay="0"/>
                                  </p:stCondLst>
                                  <p:childTnLst>
                                    <p:animMotion origin="layout" path="M 0.00017 0.00625 L 0.00017 0.00625 C -0.0033 -0.00023 -0.00625 -0.0074 -0.01042 -0.01296 L -0.01528 -0.01921 C -0.01597 -0.02037 -0.01684 -0.02129 -0.01754 -0.02245 C -0.02552 -0.03657 -0.02135 -0.03217 -0.0283 -0.03819 C -0.02917 -0.04097 -0.02951 -0.04375 -0.03073 -0.04629 C -0.03194 -0.04884 -0.03958 -0.06088 -0.04132 -0.06203 L -0.04618 -0.06527 C -0.04688 -0.06689 -0.04757 -0.06875 -0.04861 -0.07014 C -0.04948 -0.07129 -0.05087 -0.07199 -0.05208 -0.07314 C -0.05365 -0.07477 -0.05521 -0.07639 -0.05694 -0.07801 C -0.05799 -0.07916 -0.05938 -0.07986 -0.06042 -0.08125 C -0.06285 -0.08379 -0.0651 -0.0868 -0.06754 -0.08912 C -0.07639 -0.09722 -0.07379 -0.09352 -0.08194 -0.09861 C -0.08663 -0.10162 -0.09132 -0.10486 -0.09618 -0.1081 L -0.1033 -0.11296 C -0.10486 -0.11389 -0.1066 -0.11481 -0.10799 -0.11597 C -0.11649 -0.12361 -0.1125 -0.12152 -0.11997 -0.12407 C -0.1217 -0.12569 -0.12604 -0.13032 -0.1283 -0.13194 C -0.13056 -0.13356 -0.13299 -0.13564 -0.13542 -0.13657 C -0.13767 -0.13773 -0.14028 -0.13773 -0.14254 -0.13819 C -0.14427 -0.13865 -0.14583 -0.13935 -0.1474 -0.13981 C -0.14861 -0.14097 -0.14965 -0.14213 -0.15087 -0.14305 C -0.15243 -0.14421 -0.15417 -0.1449 -0.15573 -0.14629 C -0.15729 -0.14768 -0.15868 -0.14953 -0.16042 -0.15092 C -0.1651 -0.15486 -0.16476 -0.15301 -0.16875 -0.1574 C -0.17014 -0.15879 -0.17101 -0.16088 -0.1724 -0.16203 C -0.17344 -0.16296 -0.17483 -0.16296 -0.17587 -0.16365 C -0.1776 -0.16458 -0.17917 -0.16574 -0.18073 -0.16689 C -0.18194 -0.16852 -0.18281 -0.1706 -0.1842 -0.17152 C -0.18646 -0.17314 -0.19132 -0.17477 -0.19132 -0.17477 C -0.19757 -0.18287 -0.19236 -0.17708 -0.20208 -0.18426 C -0.2033 -0.18518 -0.20434 -0.18657 -0.20573 -0.1875 C -0.20729 -0.18865 -0.20885 -0.18935 -0.21042 -0.19074 C -0.21163 -0.19166 -0.21267 -0.19305 -0.21406 -0.19375 C -0.2151 -0.19467 -0.21649 -0.19467 -0.21754 -0.19537 C -0.23108 -0.20439 -0.22135 -0.19977 -0.22951 -0.20324 C -0.23177 -0.20555 -0.23385 -0.20856 -0.23663 -0.20972 C -0.24479 -0.21319 -0.2349 -0.20879 -0.24844 -0.21597 C -0.24965 -0.21666 -0.25087 -0.21689 -0.25208 -0.21759 C -0.25694 -0.22014 -0.26181 -0.22245 -0.26632 -0.22546 C -0.26788 -0.22662 -0.26944 -0.22801 -0.27118 -0.2287 C -0.27309 -0.22963 -0.27517 -0.22963 -0.27708 -0.23032 C -0.27865 -0.23078 -0.28021 -0.23125 -0.28177 -0.23194 C -0.29201 -0.23588 -0.29063 -0.23703 -0.30451 -0.23981 C -0.3099 -0.24097 -0.31563 -0.24074 -0.32118 -0.24143 C -0.33889 -0.24328 -0.33542 -0.24305 -0.35573 -0.24606 C -0.37396 -0.2456 -0.39219 -0.24606 -0.41042 -0.24467 C -0.41146 -0.24444 -0.41215 -0.24259 -0.41285 -0.24143 C -0.41754 -0.23356 -0.41319 -0.23889 -0.41754 -0.22708 C -0.4184 -0.22477 -0.41997 -0.22291 -0.42118 -0.22083 C -0.42517 -0.1993 -0.41927 -0.22801 -0.42465 -0.20972 C -0.42569 -0.20602 -0.42622 -0.20231 -0.42708 -0.19861 C -0.42813 -0.19421 -0.42951 -0.19004 -0.43056 -0.18588 C -0.43455 -0.1449 -0.43177 -0.17754 -0.43177 -0.0875 " pathEditMode="relative" ptsTypes="AAAAAAAAAAAAAAAAAAAAAAAAAAAAAAAAAAAAAAAAAAAAAAAAAAAAAAAA">
                                      <p:cBhvr>
                                        <p:cTn id="85" dur="2000" fill="hold"/>
                                        <p:tgtEl>
                                          <p:spTgt spid="36"/>
                                        </p:tgtEl>
                                        <p:attrNameLst>
                                          <p:attrName>ppt_x</p:attrName>
                                          <p:attrName>ppt_y</p:attrName>
                                        </p:attrNameLst>
                                      </p:cBhvr>
                                    </p:animMotion>
                                  </p:childTnLst>
                                </p:cTn>
                              </p:par>
                            </p:childTnLst>
                          </p:cTn>
                        </p:par>
                        <p:par>
                          <p:cTn id="86" fill="hold">
                            <p:stCondLst>
                              <p:cond delay="28000"/>
                            </p:stCondLst>
                            <p:childTnLst>
                              <p:par>
                                <p:cTn id="87" presetID="10" presetClass="entr" presetSubtype="0" fill="hold" grpId="0" nodeType="after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500"/>
                                        <p:tgtEl>
                                          <p:spTgt spid="9"/>
                                        </p:tgtEl>
                                      </p:cBhvr>
                                    </p:animEffect>
                                  </p:childTnLst>
                                </p:cTn>
                              </p:par>
                              <p:par>
                                <p:cTn id="90" presetID="10" presetClass="exit" presetSubtype="0" fill="hold" grpId="1" nodeType="withEffect">
                                  <p:stCondLst>
                                    <p:cond delay="0"/>
                                  </p:stCondLst>
                                  <p:childTnLst>
                                    <p:animEffect transition="out" filter="fade">
                                      <p:cBhvr>
                                        <p:cTn id="91" dur="500"/>
                                        <p:tgtEl>
                                          <p:spTgt spid="6"/>
                                        </p:tgtEl>
                                      </p:cBhvr>
                                    </p:animEffect>
                                    <p:set>
                                      <p:cBhvr>
                                        <p:cTn id="92" dur="1" fill="hold">
                                          <p:stCondLst>
                                            <p:cond delay="499"/>
                                          </p:stCondLst>
                                        </p:cTn>
                                        <p:tgtEl>
                                          <p:spTgt spid="6"/>
                                        </p:tgtEl>
                                        <p:attrNameLst>
                                          <p:attrName>style.visibility</p:attrName>
                                        </p:attrNameLst>
                                      </p:cBhvr>
                                      <p:to>
                                        <p:strVal val="hidden"/>
                                      </p:to>
                                    </p:set>
                                  </p:childTnLst>
                                </p:cTn>
                              </p:par>
                            </p:childTnLst>
                          </p:cTn>
                        </p:par>
                        <p:par>
                          <p:cTn id="93" fill="hold">
                            <p:stCondLst>
                              <p:cond delay="28500"/>
                            </p:stCondLst>
                            <p:childTnLst>
                              <p:par>
                                <p:cTn id="94" presetID="10" presetClass="entr" presetSubtype="0" fill="hold" grpId="0" nodeType="afterEffect">
                                  <p:stCondLst>
                                    <p:cond delay="0"/>
                                  </p:stCondLst>
                                  <p:childTnLst>
                                    <p:set>
                                      <p:cBhvr>
                                        <p:cTn id="95" dur="1" fill="hold">
                                          <p:stCondLst>
                                            <p:cond delay="0"/>
                                          </p:stCondLst>
                                        </p:cTn>
                                        <p:tgtEl>
                                          <p:spTgt spid="2"/>
                                        </p:tgtEl>
                                        <p:attrNameLst>
                                          <p:attrName>style.visibility</p:attrName>
                                        </p:attrNameLst>
                                      </p:cBhvr>
                                      <p:to>
                                        <p:strVal val="visible"/>
                                      </p:to>
                                    </p:set>
                                    <p:animEffect transition="in" filter="fade">
                                      <p:cBhvr>
                                        <p:cTn id="9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a:xfrm>
            <a:off x="457199" y="478895"/>
            <a:ext cx="5803902" cy="994306"/>
          </a:xfrm>
        </p:spPr>
        <p:txBody>
          <a:bodyPr/>
          <a:lstStyle/>
          <a:p>
            <a:r>
              <a:rPr lang="en-GB" sz="2000" b="0" dirty="0">
                <a:latin typeface="+mn-lt"/>
              </a:rPr>
              <a:t>Can you find 15 on the number track? Click on Number Fifteen to move her onto the number track.</a:t>
            </a:r>
          </a:p>
        </p:txBody>
      </p:sp>
      <p:graphicFrame>
        <p:nvGraphicFramePr>
          <p:cNvPr id="2" name="Table 2">
            <a:extLst>
              <a:ext uri="{FF2B5EF4-FFF2-40B4-BE49-F238E27FC236}">
                <a16:creationId xmlns:a16="http://schemas.microsoft.com/office/drawing/2014/main" xmlns="" id="{AC8DC982-AC6D-4883-96E5-F211311FB241}"/>
              </a:ext>
            </a:extLst>
          </p:cNvPr>
          <p:cNvGraphicFramePr>
            <a:graphicFrameLocks noGrp="1"/>
          </p:cNvGraphicFramePr>
          <p:nvPr>
            <p:extLst>
              <p:ext uri="{D42A27DB-BD31-4B8C-83A1-F6EECF244321}">
                <p14:modId xmlns:p14="http://schemas.microsoft.com/office/powerpoint/2010/main" xmlns="" val="1866612535"/>
              </p:ext>
            </p:extLst>
          </p:nvPr>
        </p:nvGraphicFramePr>
        <p:xfrm>
          <a:off x="6375400" y="295985"/>
          <a:ext cx="1587500" cy="6235702"/>
        </p:xfrm>
        <a:graphic>
          <a:graphicData uri="http://schemas.openxmlformats.org/drawingml/2006/table">
            <a:tbl>
              <a:tblPr firstRow="1" bandRow="1">
                <a:tableStyleId>{5C22544A-7EE6-4342-B048-85BDC9FD1C3A}</a:tableStyleId>
              </a:tblPr>
              <a:tblGrid>
                <a:gridCol w="1587500">
                  <a:extLst>
                    <a:ext uri="{9D8B030D-6E8A-4147-A177-3AD203B41FA5}">
                      <a16:colId xmlns:a16="http://schemas.microsoft.com/office/drawing/2014/main" xmlns="" val="1919792066"/>
                    </a:ext>
                  </a:extLst>
                </a:gridCol>
              </a:tblGrid>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13679270"/>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99247265"/>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76646540"/>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03523796"/>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42787937"/>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14479530"/>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84631175"/>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63397063"/>
                  </a:ext>
                </a:extLst>
              </a:tr>
              <a:tr h="56688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92525444"/>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6566514"/>
                  </a:ext>
                </a:extLst>
              </a:tr>
              <a:tr h="56688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371245253"/>
                  </a:ext>
                </a:extLst>
              </a:tr>
            </a:tbl>
          </a:graphicData>
        </a:graphic>
      </p:graphicFrame>
      <p:sp>
        <p:nvSpPr>
          <p:cNvPr id="9" name="Title 20">
            <a:extLst>
              <a:ext uri="{FF2B5EF4-FFF2-40B4-BE49-F238E27FC236}">
                <a16:creationId xmlns:a16="http://schemas.microsoft.com/office/drawing/2014/main" xmlns="" id="{CB3CAD26-1720-4C62-9DEE-1DD9AEBEBBF1}"/>
              </a:ext>
            </a:extLst>
          </p:cNvPr>
          <p:cNvSpPr txBox="1">
            <a:spLocks/>
          </p:cNvSpPr>
          <p:nvPr/>
        </p:nvSpPr>
        <p:spPr>
          <a:xfrm>
            <a:off x="4241799" y="97895"/>
            <a:ext cx="58039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EA5B6A"/>
                </a:solidFill>
                <a:latin typeface="+mn-lt"/>
              </a:rPr>
              <a:t>20</a:t>
            </a:r>
            <a:endParaRPr lang="en-GB" sz="2000" b="0" dirty="0">
              <a:solidFill>
                <a:srgbClr val="EA5B6A"/>
              </a:solidFill>
              <a:latin typeface="+mn-lt"/>
            </a:endParaRPr>
          </a:p>
        </p:txBody>
      </p:sp>
      <p:sp>
        <p:nvSpPr>
          <p:cNvPr id="11" name="Title 20">
            <a:extLst>
              <a:ext uri="{FF2B5EF4-FFF2-40B4-BE49-F238E27FC236}">
                <a16:creationId xmlns:a16="http://schemas.microsoft.com/office/drawing/2014/main" xmlns="" id="{D1EB8179-29D7-4D19-B493-B84C65A065E6}"/>
              </a:ext>
            </a:extLst>
          </p:cNvPr>
          <p:cNvSpPr txBox="1">
            <a:spLocks/>
          </p:cNvSpPr>
          <p:nvPr/>
        </p:nvSpPr>
        <p:spPr>
          <a:xfrm>
            <a:off x="6578599" y="885296"/>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9699CF"/>
                </a:solidFill>
                <a:latin typeface="+mn-lt"/>
              </a:rPr>
              <a:t>19</a:t>
            </a:r>
            <a:endParaRPr lang="en-GB" sz="2000" b="0" dirty="0">
              <a:solidFill>
                <a:srgbClr val="9699CF"/>
              </a:solidFill>
              <a:latin typeface="+mn-lt"/>
            </a:endParaRPr>
          </a:p>
        </p:txBody>
      </p:sp>
      <p:sp>
        <p:nvSpPr>
          <p:cNvPr id="12" name="Title 20">
            <a:extLst>
              <a:ext uri="{FF2B5EF4-FFF2-40B4-BE49-F238E27FC236}">
                <a16:creationId xmlns:a16="http://schemas.microsoft.com/office/drawing/2014/main" xmlns="" id="{D497D18F-EA94-4A72-ACF8-B0073732D042}"/>
              </a:ext>
            </a:extLst>
          </p:cNvPr>
          <p:cNvSpPr txBox="1">
            <a:spLocks/>
          </p:cNvSpPr>
          <p:nvPr/>
        </p:nvSpPr>
        <p:spPr>
          <a:xfrm>
            <a:off x="6553199" y="1473201"/>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12A79B"/>
                </a:solidFill>
                <a:latin typeface="+mn-lt"/>
              </a:rPr>
              <a:t>18</a:t>
            </a:r>
            <a:endParaRPr lang="en-GB" sz="2000" b="0" dirty="0">
              <a:solidFill>
                <a:srgbClr val="12A79B"/>
              </a:solidFill>
              <a:latin typeface="+mn-lt"/>
            </a:endParaRPr>
          </a:p>
        </p:txBody>
      </p:sp>
      <p:sp>
        <p:nvSpPr>
          <p:cNvPr id="13" name="Title 20">
            <a:extLst>
              <a:ext uri="{FF2B5EF4-FFF2-40B4-BE49-F238E27FC236}">
                <a16:creationId xmlns:a16="http://schemas.microsoft.com/office/drawing/2014/main" xmlns="" id="{F8554028-90E7-4E0F-861A-3463F35ADFA0}"/>
              </a:ext>
            </a:extLst>
          </p:cNvPr>
          <p:cNvSpPr txBox="1">
            <a:spLocks/>
          </p:cNvSpPr>
          <p:nvPr/>
        </p:nvSpPr>
        <p:spPr>
          <a:xfrm>
            <a:off x="6553199" y="4283560"/>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FFE864"/>
                </a:solidFill>
                <a:latin typeface="+mn-lt"/>
              </a:rPr>
              <a:t>13</a:t>
            </a:r>
            <a:endParaRPr lang="en-GB" sz="2000" b="0" dirty="0">
              <a:solidFill>
                <a:srgbClr val="FFE864"/>
              </a:solidFill>
              <a:latin typeface="+mn-lt"/>
            </a:endParaRPr>
          </a:p>
        </p:txBody>
      </p:sp>
      <p:sp>
        <p:nvSpPr>
          <p:cNvPr id="14" name="Title 20">
            <a:extLst>
              <a:ext uri="{FF2B5EF4-FFF2-40B4-BE49-F238E27FC236}">
                <a16:creationId xmlns:a16="http://schemas.microsoft.com/office/drawing/2014/main" xmlns="" id="{B7AFFE74-C1D3-4994-96F9-36674C4569ED}"/>
              </a:ext>
            </a:extLst>
          </p:cNvPr>
          <p:cNvSpPr txBox="1">
            <a:spLocks/>
          </p:cNvSpPr>
          <p:nvPr/>
        </p:nvSpPr>
        <p:spPr>
          <a:xfrm>
            <a:off x="6553199" y="2570780"/>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7CC3E1"/>
                </a:solidFill>
                <a:latin typeface="+mn-lt"/>
              </a:rPr>
              <a:t>16</a:t>
            </a:r>
            <a:endParaRPr lang="en-GB" sz="2000" b="0" dirty="0">
              <a:solidFill>
                <a:srgbClr val="7CC3E1"/>
              </a:solidFill>
              <a:latin typeface="+mn-lt"/>
            </a:endParaRPr>
          </a:p>
        </p:txBody>
      </p:sp>
      <p:sp>
        <p:nvSpPr>
          <p:cNvPr id="15" name="Title 20">
            <a:extLst>
              <a:ext uri="{FF2B5EF4-FFF2-40B4-BE49-F238E27FC236}">
                <a16:creationId xmlns:a16="http://schemas.microsoft.com/office/drawing/2014/main" xmlns="" id="{DE749FFF-0B40-4275-8DCB-FC7106B3B041}"/>
              </a:ext>
            </a:extLst>
          </p:cNvPr>
          <p:cNvSpPr txBox="1">
            <a:spLocks/>
          </p:cNvSpPr>
          <p:nvPr/>
        </p:nvSpPr>
        <p:spPr>
          <a:xfrm>
            <a:off x="6553198" y="2015685"/>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FDD182"/>
                </a:solidFill>
                <a:latin typeface="+mn-lt"/>
              </a:rPr>
              <a:t>17</a:t>
            </a:r>
            <a:endParaRPr lang="en-GB" sz="2000" b="0" dirty="0">
              <a:solidFill>
                <a:srgbClr val="FDD182"/>
              </a:solidFill>
              <a:latin typeface="+mn-lt"/>
            </a:endParaRPr>
          </a:p>
        </p:txBody>
      </p:sp>
      <p:sp>
        <p:nvSpPr>
          <p:cNvPr id="16" name="Title 20">
            <a:extLst>
              <a:ext uri="{FF2B5EF4-FFF2-40B4-BE49-F238E27FC236}">
                <a16:creationId xmlns:a16="http://schemas.microsoft.com/office/drawing/2014/main" xmlns="" id="{09EB77AF-5970-49A6-ADB3-CD40F31E4BD2}"/>
              </a:ext>
            </a:extLst>
          </p:cNvPr>
          <p:cNvSpPr txBox="1">
            <a:spLocks/>
          </p:cNvSpPr>
          <p:nvPr/>
        </p:nvSpPr>
        <p:spPr>
          <a:xfrm>
            <a:off x="6553197" y="4865762"/>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F9A34D"/>
                </a:solidFill>
                <a:latin typeface="+mn-lt"/>
              </a:rPr>
              <a:t>12</a:t>
            </a:r>
            <a:endParaRPr lang="en-GB" sz="2000" b="0" dirty="0">
              <a:solidFill>
                <a:srgbClr val="F9A34D"/>
              </a:solidFill>
              <a:latin typeface="+mn-lt"/>
            </a:endParaRPr>
          </a:p>
        </p:txBody>
      </p:sp>
      <p:sp>
        <p:nvSpPr>
          <p:cNvPr id="17" name="Title 20">
            <a:extLst>
              <a:ext uri="{FF2B5EF4-FFF2-40B4-BE49-F238E27FC236}">
                <a16:creationId xmlns:a16="http://schemas.microsoft.com/office/drawing/2014/main" xmlns="" id="{B6E0A385-DC46-45E3-A052-141A7F7A7EA2}"/>
              </a:ext>
            </a:extLst>
          </p:cNvPr>
          <p:cNvSpPr txBox="1">
            <a:spLocks/>
          </p:cNvSpPr>
          <p:nvPr/>
        </p:nvSpPr>
        <p:spPr>
          <a:xfrm>
            <a:off x="6553197" y="5411488"/>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9DDCF9"/>
                </a:solidFill>
                <a:latin typeface="+mn-lt"/>
              </a:rPr>
              <a:t>11</a:t>
            </a:r>
            <a:endParaRPr lang="en-GB" sz="2000" b="0" dirty="0">
              <a:solidFill>
                <a:srgbClr val="9DDCF9"/>
              </a:solidFill>
              <a:latin typeface="+mn-lt"/>
            </a:endParaRPr>
          </a:p>
        </p:txBody>
      </p:sp>
      <p:sp>
        <p:nvSpPr>
          <p:cNvPr id="20" name="Title 20">
            <a:extLst>
              <a:ext uri="{FF2B5EF4-FFF2-40B4-BE49-F238E27FC236}">
                <a16:creationId xmlns:a16="http://schemas.microsoft.com/office/drawing/2014/main" xmlns="" id="{4740E1FC-BDD3-49A6-AA3B-C7A51A7203FE}"/>
              </a:ext>
            </a:extLst>
          </p:cNvPr>
          <p:cNvSpPr txBox="1">
            <a:spLocks/>
          </p:cNvSpPr>
          <p:nvPr/>
        </p:nvSpPr>
        <p:spPr>
          <a:xfrm>
            <a:off x="6553196" y="3702574"/>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CAA9CA"/>
                </a:solidFill>
                <a:latin typeface="+mn-lt"/>
              </a:rPr>
              <a:t>14</a:t>
            </a:r>
            <a:endParaRPr lang="en-GB" sz="2000" b="0" dirty="0">
              <a:solidFill>
                <a:srgbClr val="CAA9CA"/>
              </a:solidFill>
              <a:latin typeface="+mn-lt"/>
            </a:endParaRPr>
          </a:p>
        </p:txBody>
      </p:sp>
      <p:sp>
        <p:nvSpPr>
          <p:cNvPr id="22" name="Title 20">
            <a:extLst>
              <a:ext uri="{FF2B5EF4-FFF2-40B4-BE49-F238E27FC236}">
                <a16:creationId xmlns:a16="http://schemas.microsoft.com/office/drawing/2014/main" xmlns="" id="{17D5269D-98B1-461E-AD91-EB51CFB97921}"/>
              </a:ext>
            </a:extLst>
          </p:cNvPr>
          <p:cNvSpPr txBox="1">
            <a:spLocks/>
          </p:cNvSpPr>
          <p:nvPr/>
        </p:nvSpPr>
        <p:spPr>
          <a:xfrm>
            <a:off x="6553195" y="5998535"/>
            <a:ext cx="1130301" cy="587905"/>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sz="3200" b="0" dirty="0">
                <a:solidFill>
                  <a:srgbClr val="EA5B6A"/>
                </a:solidFill>
                <a:latin typeface="+mn-lt"/>
              </a:rPr>
              <a:t>10</a:t>
            </a:r>
            <a:endParaRPr lang="en-GB" sz="2000" b="0" dirty="0">
              <a:solidFill>
                <a:srgbClr val="EA5B6A"/>
              </a:solidFill>
              <a:latin typeface="+mn-lt"/>
            </a:endParaRPr>
          </a:p>
        </p:txBody>
      </p:sp>
      <p:grpSp>
        <p:nvGrpSpPr>
          <p:cNvPr id="26" name="Group 25">
            <a:extLst>
              <a:ext uri="{FF2B5EF4-FFF2-40B4-BE49-F238E27FC236}">
                <a16:creationId xmlns:a16="http://schemas.microsoft.com/office/drawing/2014/main" xmlns="" id="{740EFBC3-DDDD-41A6-908B-BF32D4C8ED59}"/>
              </a:ext>
            </a:extLst>
          </p:cNvPr>
          <p:cNvGrpSpPr/>
          <p:nvPr/>
        </p:nvGrpSpPr>
        <p:grpSpPr>
          <a:xfrm>
            <a:off x="697830" y="4395080"/>
            <a:ext cx="1605103" cy="1845981"/>
            <a:chOff x="1254183" y="2054210"/>
            <a:chExt cx="1839451" cy="2094234"/>
          </a:xfrm>
        </p:grpSpPr>
        <p:pic>
          <p:nvPicPr>
            <p:cNvPr id="27" name="Picture 26">
              <a:extLst>
                <a:ext uri="{FF2B5EF4-FFF2-40B4-BE49-F238E27FC236}">
                  <a16:creationId xmlns:a16="http://schemas.microsoft.com/office/drawing/2014/main" xmlns="" id="{1B30F835-F95B-4EBD-B426-56735B994A6F}"/>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885048" y="2054210"/>
              <a:ext cx="1208586" cy="2094234"/>
            </a:xfrm>
            <a:prstGeom prst="rect">
              <a:avLst/>
            </a:prstGeom>
          </p:spPr>
        </p:pic>
        <p:pic>
          <p:nvPicPr>
            <p:cNvPr id="28" name="Eyes One">
              <a:extLst>
                <a:ext uri="{FF2B5EF4-FFF2-40B4-BE49-F238E27FC236}">
                  <a16:creationId xmlns:a16="http://schemas.microsoft.com/office/drawing/2014/main" xmlns="" id="{C600814A-1A7F-473D-B388-1CA515ECAC7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grpSp>
        <p:nvGrpSpPr>
          <p:cNvPr id="29" name="Group 28">
            <a:extLst>
              <a:ext uri="{FF2B5EF4-FFF2-40B4-BE49-F238E27FC236}">
                <a16:creationId xmlns:a16="http://schemas.microsoft.com/office/drawing/2014/main" xmlns="" id="{F8FBB65D-CAA4-4AE9-B14E-9A598FA729FB}"/>
              </a:ext>
            </a:extLst>
          </p:cNvPr>
          <p:cNvGrpSpPr/>
          <p:nvPr/>
        </p:nvGrpSpPr>
        <p:grpSpPr>
          <a:xfrm>
            <a:off x="1141060" y="5325063"/>
            <a:ext cx="458780" cy="540715"/>
            <a:chOff x="1254183" y="2268874"/>
            <a:chExt cx="1708781" cy="1932239"/>
          </a:xfrm>
        </p:grpSpPr>
        <p:pic>
          <p:nvPicPr>
            <p:cNvPr id="30" name="Picture 29">
              <a:extLst>
                <a:ext uri="{FF2B5EF4-FFF2-40B4-BE49-F238E27FC236}">
                  <a16:creationId xmlns:a16="http://schemas.microsoft.com/office/drawing/2014/main" xmlns="" id="{228FE545-EFEC-48F0-88B1-6F6E4CC74F99}"/>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1812388" y="2268874"/>
              <a:ext cx="1150576" cy="1932239"/>
            </a:xfrm>
            <a:prstGeom prst="rect">
              <a:avLst/>
            </a:prstGeom>
          </p:spPr>
        </p:pic>
        <p:pic>
          <p:nvPicPr>
            <p:cNvPr id="31" name="Eyes One">
              <a:extLst>
                <a:ext uri="{FF2B5EF4-FFF2-40B4-BE49-F238E27FC236}">
                  <a16:creationId xmlns:a16="http://schemas.microsoft.com/office/drawing/2014/main" xmlns="" id="{AF44BEDC-7F60-4B7B-8B97-280ACF3569B5}"/>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12" r="-2125"/>
            <a:stretch/>
          </p:blipFill>
          <p:spPr>
            <a:xfrm>
              <a:off x="1254183" y="2577714"/>
              <a:ext cx="458575" cy="1568940"/>
            </a:xfrm>
            <a:prstGeom prst="rect">
              <a:avLst/>
            </a:prstGeom>
          </p:spPr>
        </p:pic>
      </p:grpSp>
      <p:sp>
        <p:nvSpPr>
          <p:cNvPr id="7" name="Rectangle: Rounded Corners 6">
            <a:extLst>
              <a:ext uri="{FF2B5EF4-FFF2-40B4-BE49-F238E27FC236}">
                <a16:creationId xmlns:a16="http://schemas.microsoft.com/office/drawing/2014/main" xmlns="" id="{A276C3C1-AA68-497D-9559-8CF8C70600F8}"/>
              </a:ext>
            </a:extLst>
          </p:cNvPr>
          <p:cNvSpPr/>
          <p:nvPr/>
        </p:nvSpPr>
        <p:spPr>
          <a:xfrm>
            <a:off x="1990146" y="2207375"/>
            <a:ext cx="3151539" cy="1993481"/>
          </a:xfrm>
          <a:prstGeom prst="roundRect">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Which number comes before number 15? Which number comes after number 15? Can you spot any patterns when you look at the number track?</a:t>
            </a:r>
          </a:p>
        </p:txBody>
      </p:sp>
      <p:pic>
        <p:nvPicPr>
          <p:cNvPr id="6" name="Picture 5">
            <a:extLst>
              <a:ext uri="{FF2B5EF4-FFF2-40B4-BE49-F238E27FC236}">
                <a16:creationId xmlns:a16="http://schemas.microsoft.com/office/drawing/2014/main" xmlns="" id="{B92B773B-F5FC-4271-8BF6-6D849CF612ED}"/>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6934874" y="3140833"/>
            <a:ext cx="459355" cy="540715"/>
          </a:xfrm>
          <a:prstGeom prst="rect">
            <a:avLst/>
          </a:prstGeom>
        </p:spPr>
      </p:pic>
    </p:spTree>
    <p:extLst>
      <p:ext uri="{BB962C8B-B14F-4D97-AF65-F5344CB8AC3E}">
        <p14:creationId xmlns:p14="http://schemas.microsoft.com/office/powerpoint/2010/main" xmlns="" val="36342378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xit" presetSubtype="0" fill="hold" nodeType="withEffect">
                                  <p:stCondLst>
                                    <p:cond delay="0"/>
                                  </p:stCondLst>
                                  <p:childTnLst>
                                    <p:animEffect transition="out" filter="fade">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3.61111E-6 -7.40741E-7 L 0.63472 -0.31875 " pathEditMode="relative" rAng="0" ptsTypes="AA">
                                      <p:cBhvr>
                                        <p:cTn id="13" dur="2000" fill="hold"/>
                                        <p:tgtEl>
                                          <p:spTgt spid="29"/>
                                        </p:tgtEl>
                                        <p:attrNameLst>
                                          <p:attrName>ppt_x</p:attrName>
                                          <p:attrName>ppt_y</p:attrName>
                                        </p:attrNameLst>
                                      </p:cBhvr>
                                      <p:rCtr x="31736" y="-15949"/>
                                    </p:animMotion>
                                  </p:childTnLst>
                                </p:cTn>
                              </p:par>
                            </p:childTnLst>
                          </p:cTn>
                        </p:par>
                        <p:par>
                          <p:cTn id="14" fill="hold">
                            <p:stCondLst>
                              <p:cond delay="2500"/>
                            </p:stCondLst>
                            <p:childTnLst>
                              <p:par>
                                <p:cTn id="15" presetID="10" presetClass="exit" presetSubtype="0" fill="hold" nodeType="after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3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nextCondLst>
                <p:cond evt="onClick" delay="0">
                  <p:tgtEl>
                    <p:spTgt spid="26"/>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08075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Meet Number Five</a:t>
            </a:r>
          </a:p>
        </p:txBody>
      </p:sp>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5426570" y="1315591"/>
            <a:ext cx="2691483" cy="4711145"/>
          </a:xfrm>
          <a:prstGeom prst="rect">
            <a:avLst/>
          </a:prstGeom>
        </p:spPr>
      </p:pic>
      <p:sp>
        <p:nvSpPr>
          <p:cNvPr id="9" name="Speech Bubble: Rectangle with Corners Rounded 8">
            <a:extLst>
              <a:ext uri="{FF2B5EF4-FFF2-40B4-BE49-F238E27FC236}">
                <a16:creationId xmlns:a16="http://schemas.microsoft.com/office/drawing/2014/main" xmlns="" id="{8F1D12DC-6B86-4F6C-B754-A48B9C969600}"/>
              </a:ext>
            </a:extLst>
          </p:cNvPr>
          <p:cNvSpPr/>
          <p:nvPr/>
        </p:nvSpPr>
        <p:spPr>
          <a:xfrm>
            <a:off x="2333615" y="2331857"/>
            <a:ext cx="2767631" cy="1240110"/>
          </a:xfrm>
          <a:prstGeom prst="wedgeRoundRectCallout">
            <a:avLst>
              <a:gd name="adj1" fmla="val 65257"/>
              <a:gd name="adj2" fmla="val 21164"/>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am going to plant some flower seeds for the bees. How many do I have?</a:t>
            </a:r>
          </a:p>
        </p:txBody>
      </p:sp>
      <p:sp>
        <p:nvSpPr>
          <p:cNvPr id="6" name="Speech Bubble: Rectangle with Corners Rounded 5">
            <a:extLst>
              <a:ext uri="{FF2B5EF4-FFF2-40B4-BE49-F238E27FC236}">
                <a16:creationId xmlns:a16="http://schemas.microsoft.com/office/drawing/2014/main" xmlns="" id="{375EDBFD-401D-4540-AA2B-483799361AFD}"/>
              </a:ext>
            </a:extLst>
          </p:cNvPr>
          <p:cNvSpPr/>
          <p:nvPr/>
        </p:nvSpPr>
        <p:spPr>
          <a:xfrm>
            <a:off x="2623068" y="2331857"/>
            <a:ext cx="2478178" cy="1230690"/>
          </a:xfrm>
          <a:prstGeom prst="wedgeRoundRectCallout">
            <a:avLst>
              <a:gd name="adj1" fmla="val 67302"/>
              <a:gd name="adj2" fmla="val 22904"/>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Hello, I am Number Five. What do you notice about me? What do I have 5 of?</a:t>
            </a:r>
          </a:p>
        </p:txBody>
      </p:sp>
      <p:pic>
        <p:nvPicPr>
          <p:cNvPr id="14" name="Picture 13">
            <a:extLst>
              <a:ext uri="{FF2B5EF4-FFF2-40B4-BE49-F238E27FC236}">
                <a16:creationId xmlns:a16="http://schemas.microsoft.com/office/drawing/2014/main" xmlns="" id="{927DF372-F573-4369-8CF9-5326704C61A3}"/>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524" t="1" r="-4223"/>
          <a:stretch/>
        </p:blipFill>
        <p:spPr>
          <a:xfrm>
            <a:off x="936170" y="3944315"/>
            <a:ext cx="898235" cy="344657"/>
          </a:xfrm>
          <a:prstGeom prst="rect">
            <a:avLst/>
          </a:prstGeom>
        </p:spPr>
      </p:pic>
      <p:pic>
        <p:nvPicPr>
          <p:cNvPr id="19" name="Picture 18">
            <a:extLst>
              <a:ext uri="{FF2B5EF4-FFF2-40B4-BE49-F238E27FC236}">
                <a16:creationId xmlns:a16="http://schemas.microsoft.com/office/drawing/2014/main" xmlns="" id="{AAA3B205-E176-4CF0-A309-769BF63016A4}"/>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524" t="1" r="-4223"/>
          <a:stretch/>
        </p:blipFill>
        <p:spPr>
          <a:xfrm>
            <a:off x="2560555" y="3944315"/>
            <a:ext cx="898235" cy="344657"/>
          </a:xfrm>
          <a:prstGeom prst="rect">
            <a:avLst/>
          </a:prstGeom>
        </p:spPr>
      </p:pic>
      <p:pic>
        <p:nvPicPr>
          <p:cNvPr id="20" name="Picture 19">
            <a:extLst>
              <a:ext uri="{FF2B5EF4-FFF2-40B4-BE49-F238E27FC236}">
                <a16:creationId xmlns:a16="http://schemas.microsoft.com/office/drawing/2014/main" xmlns="" id="{81D41141-D1CC-4DBC-83A4-D30331B5711D}"/>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524" t="1" r="-4223"/>
          <a:stretch/>
        </p:blipFill>
        <p:spPr>
          <a:xfrm>
            <a:off x="936170" y="5649422"/>
            <a:ext cx="898235" cy="344657"/>
          </a:xfrm>
          <a:prstGeom prst="rect">
            <a:avLst/>
          </a:prstGeom>
        </p:spPr>
      </p:pic>
      <p:pic>
        <p:nvPicPr>
          <p:cNvPr id="22" name="Picture 21">
            <a:extLst>
              <a:ext uri="{FF2B5EF4-FFF2-40B4-BE49-F238E27FC236}">
                <a16:creationId xmlns:a16="http://schemas.microsoft.com/office/drawing/2014/main" xmlns="" id="{F31D210C-6BA4-4BC4-ACA4-B11E7C2BBB44}"/>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524" t="1" r="-4223"/>
          <a:stretch/>
        </p:blipFill>
        <p:spPr>
          <a:xfrm>
            <a:off x="2560555" y="5649422"/>
            <a:ext cx="898235" cy="344657"/>
          </a:xfrm>
          <a:prstGeom prst="rect">
            <a:avLst/>
          </a:prstGeom>
        </p:spPr>
      </p:pic>
      <p:pic>
        <p:nvPicPr>
          <p:cNvPr id="24" name="Picture 23">
            <a:extLst>
              <a:ext uri="{FF2B5EF4-FFF2-40B4-BE49-F238E27FC236}">
                <a16:creationId xmlns:a16="http://schemas.microsoft.com/office/drawing/2014/main" xmlns="" id="{87205712-5A62-4A4E-91BE-B84C5B7EA76D}"/>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3524" t="1" r="-4223"/>
          <a:stretch/>
        </p:blipFill>
        <p:spPr>
          <a:xfrm>
            <a:off x="1724833" y="4796868"/>
            <a:ext cx="898235" cy="344657"/>
          </a:xfrm>
          <a:prstGeom prst="rect">
            <a:avLst/>
          </a:prstGeom>
        </p:spPr>
      </p:pic>
    </p:spTree>
    <p:extLst>
      <p:ext uri="{BB962C8B-B14F-4D97-AF65-F5344CB8AC3E}">
        <p14:creationId xmlns:p14="http://schemas.microsoft.com/office/powerpoint/2010/main" xmlns="" val="296253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xit" presetSubtype="0" fill="hold" grpId="1" nodeType="with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1500"/>
                            </p:stCondLst>
                            <p:childTnLst>
                              <p:par>
                                <p:cTn id="24" presetID="10" presetClass="entr" presetSubtype="0" fill="hold" nodeType="afterEffect">
                                  <p:stCondLst>
                                    <p:cond delay="25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par>
                          <p:cTn id="27" fill="hold">
                            <p:stCondLst>
                              <p:cond delay="2250"/>
                            </p:stCondLst>
                            <p:childTnLst>
                              <p:par>
                                <p:cTn id="28" presetID="10" presetClass="entr" presetSubtype="0" fill="hold" nodeType="afterEffect">
                                  <p:stCondLst>
                                    <p:cond delay="25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par>
                          <p:cTn id="31" fill="hold">
                            <p:stCondLst>
                              <p:cond delay="3000"/>
                            </p:stCondLst>
                            <p:childTnLst>
                              <p:par>
                                <p:cTn id="32" presetID="10" presetClass="entr" presetSubtype="0" fill="hold" nodeType="afterEffect">
                                  <p:stCondLst>
                                    <p:cond delay="25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par>
                          <p:cTn id="35" fill="hold">
                            <p:stCondLst>
                              <p:cond delay="3750"/>
                            </p:stCondLst>
                            <p:childTnLst>
                              <p:par>
                                <p:cTn id="36" presetID="10" presetClass="entr" presetSubtype="0" fill="hold" nodeType="afterEffect">
                                  <p:stCondLst>
                                    <p:cond delay="25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ounded Rectangle 4">
            <a:extLst>
              <a:ext uri="{FF2B5EF4-FFF2-40B4-BE49-F238E27FC236}">
                <a16:creationId xmlns:a16="http://schemas.microsoft.com/office/drawing/2014/main" xmlns="" id="{386A3409-0E75-4375-B6D6-48434FD6BAB6}"/>
              </a:ext>
            </a:extLst>
          </p:cNvPr>
          <p:cNvSpPr/>
          <p:nvPr/>
        </p:nvSpPr>
        <p:spPr bwMode="auto">
          <a:xfrm>
            <a:off x="457198" y="438151"/>
            <a:ext cx="8220075" cy="5957887"/>
          </a:xfrm>
          <a:prstGeom prst="roundRect">
            <a:avLst>
              <a:gd name="adj" fmla="val 2649"/>
            </a:avLst>
          </a:prstGeom>
          <a:blipFill dpi="0" rotWithShape="1">
            <a:blip r:embed="rId3" cstate="print">
              <a:extLst>
                <a:ext uri="{28A0092B-C50C-407E-A947-70E740481C1C}">
                  <a14:useLocalDpi xmlns:a14="http://schemas.microsoft.com/office/drawing/2010/main" xmlns="" val="0"/>
                </a:ext>
              </a:extLst>
            </a:blip>
            <a:srcRect/>
            <a:stretch>
              <a:fillRect/>
            </a:stretch>
          </a:blip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 name="Rectangle 1">
            <a:extLst>
              <a:ext uri="{FF2B5EF4-FFF2-40B4-BE49-F238E27FC236}">
                <a16:creationId xmlns:a16="http://schemas.microsoft.com/office/drawing/2014/main" xmlns="" id="{50B41016-D4F1-44CE-BBCF-D2D991D16608}"/>
              </a:ext>
            </a:extLst>
          </p:cNvPr>
          <p:cNvSpPr/>
          <p:nvPr/>
        </p:nvSpPr>
        <p:spPr>
          <a:xfrm>
            <a:off x="736847" y="504935"/>
            <a:ext cx="7705817" cy="906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a:xfrm>
            <a:off x="461962" y="460545"/>
            <a:ext cx="8220075" cy="994306"/>
          </a:xfrm>
        </p:spPr>
        <p:txBody>
          <a:bodyPr/>
          <a:lstStyle/>
          <a:p>
            <a:r>
              <a:rPr lang="en-GB" sz="2000" b="0" dirty="0">
                <a:solidFill>
                  <a:schemeClr val="tx1"/>
                </a:solidFill>
                <a:latin typeface="+mn-lt"/>
              </a:rPr>
              <a:t>Number Ten and Number Five arrived at the beehives. They were excited to see each other and they both had a funny feeling. Then, there were was a loud bang and…</a:t>
            </a:r>
          </a:p>
        </p:txBody>
      </p:sp>
      <p:pic>
        <p:nvPicPr>
          <p:cNvPr id="10" name="Picture 9">
            <a:extLst>
              <a:ext uri="{FF2B5EF4-FFF2-40B4-BE49-F238E27FC236}">
                <a16:creationId xmlns:a16="http://schemas.microsoft.com/office/drawing/2014/main" xmlns="" id="{E496C16B-DA53-4BCC-BA99-CD12ECC8ADD1}"/>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320399" y="4476550"/>
            <a:ext cx="1772049" cy="2118029"/>
          </a:xfrm>
          <a:prstGeom prst="rect">
            <a:avLst/>
          </a:prstGeom>
        </p:spPr>
      </p:pic>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7784962" y="4476549"/>
            <a:ext cx="1210032" cy="2118029"/>
          </a:xfrm>
          <a:prstGeom prst="rect">
            <a:avLst/>
          </a:prstGeom>
        </p:spPr>
      </p:pic>
    </p:spTree>
    <p:extLst>
      <p:ext uri="{BB962C8B-B14F-4D97-AF65-F5344CB8AC3E}">
        <p14:creationId xmlns:p14="http://schemas.microsoft.com/office/powerpoint/2010/main" xmlns="" val="80062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4"/>
                                        </p:tgtEl>
                                        <p:attrNameLst>
                                          <p:attrName>r</p:attrName>
                                        </p:attrNameLst>
                                      </p:cBhvr>
                                    </p:animRot>
                                    <p:animRot by="-240000">
                                      <p:cBhvr>
                                        <p:cTn id="13" dur="200" fill="hold">
                                          <p:stCondLst>
                                            <p:cond delay="200"/>
                                          </p:stCondLst>
                                        </p:cTn>
                                        <p:tgtEl>
                                          <p:spTgt spid="4"/>
                                        </p:tgtEl>
                                        <p:attrNameLst>
                                          <p:attrName>r</p:attrName>
                                        </p:attrNameLst>
                                      </p:cBhvr>
                                    </p:animRot>
                                    <p:animRot by="240000">
                                      <p:cBhvr>
                                        <p:cTn id="14" dur="200" fill="hold">
                                          <p:stCondLst>
                                            <p:cond delay="400"/>
                                          </p:stCondLst>
                                        </p:cTn>
                                        <p:tgtEl>
                                          <p:spTgt spid="4"/>
                                        </p:tgtEl>
                                        <p:attrNameLst>
                                          <p:attrName>r</p:attrName>
                                        </p:attrNameLst>
                                      </p:cBhvr>
                                    </p:animRot>
                                    <p:animRot by="-240000">
                                      <p:cBhvr>
                                        <p:cTn id="15" dur="200" fill="hold">
                                          <p:stCondLst>
                                            <p:cond delay="600"/>
                                          </p:stCondLst>
                                        </p:cTn>
                                        <p:tgtEl>
                                          <p:spTgt spid="4"/>
                                        </p:tgtEl>
                                        <p:attrNameLst>
                                          <p:attrName>r</p:attrName>
                                        </p:attrNameLst>
                                      </p:cBhvr>
                                    </p:animRot>
                                    <p:animRot by="120000">
                                      <p:cBhvr>
                                        <p:cTn id="16" dur="200" fill="hold">
                                          <p:stCondLst>
                                            <p:cond delay="800"/>
                                          </p:stCondLst>
                                        </p:cTn>
                                        <p:tgtEl>
                                          <p:spTgt spid="4"/>
                                        </p:tgtEl>
                                        <p:attrNameLst>
                                          <p:attrName>r</p:attrName>
                                        </p:attrNameLst>
                                      </p:cBhvr>
                                    </p:animRot>
                                  </p:childTnLst>
                                </p:cTn>
                              </p:par>
                            </p:childTnLst>
                          </p:cTn>
                        </p:par>
                        <p:par>
                          <p:cTn id="17" fill="hold">
                            <p:stCondLst>
                              <p:cond delay="1000"/>
                            </p:stCondLst>
                            <p:childTnLst>
                              <p:par>
                                <p:cTn id="18" presetID="32" presetClass="emph" presetSubtype="0" fill="hold" nodeType="afterEffect">
                                  <p:stCondLst>
                                    <p:cond delay="0"/>
                                  </p:stCondLst>
                                  <p:childTnLst>
                                    <p:animRot by="120000">
                                      <p:cBhvr>
                                        <p:cTn id="19" dur="100" fill="hold">
                                          <p:stCondLst>
                                            <p:cond delay="0"/>
                                          </p:stCondLst>
                                        </p:cTn>
                                        <p:tgtEl>
                                          <p:spTgt spid="10"/>
                                        </p:tgtEl>
                                        <p:attrNameLst>
                                          <p:attrName>r</p:attrName>
                                        </p:attrNameLst>
                                      </p:cBhvr>
                                    </p:animRot>
                                    <p:animRot by="-240000">
                                      <p:cBhvr>
                                        <p:cTn id="20" dur="200" fill="hold">
                                          <p:stCondLst>
                                            <p:cond delay="200"/>
                                          </p:stCondLst>
                                        </p:cTn>
                                        <p:tgtEl>
                                          <p:spTgt spid="10"/>
                                        </p:tgtEl>
                                        <p:attrNameLst>
                                          <p:attrName>r</p:attrName>
                                        </p:attrNameLst>
                                      </p:cBhvr>
                                    </p:animRot>
                                    <p:animRot by="240000">
                                      <p:cBhvr>
                                        <p:cTn id="21" dur="200" fill="hold">
                                          <p:stCondLst>
                                            <p:cond delay="400"/>
                                          </p:stCondLst>
                                        </p:cTn>
                                        <p:tgtEl>
                                          <p:spTgt spid="10"/>
                                        </p:tgtEl>
                                        <p:attrNameLst>
                                          <p:attrName>r</p:attrName>
                                        </p:attrNameLst>
                                      </p:cBhvr>
                                    </p:animRot>
                                    <p:animRot by="-240000">
                                      <p:cBhvr>
                                        <p:cTn id="22" dur="200" fill="hold">
                                          <p:stCondLst>
                                            <p:cond delay="600"/>
                                          </p:stCondLst>
                                        </p:cTn>
                                        <p:tgtEl>
                                          <p:spTgt spid="10"/>
                                        </p:tgtEl>
                                        <p:attrNameLst>
                                          <p:attrName>r</p:attrName>
                                        </p:attrNameLst>
                                      </p:cBhvr>
                                    </p:animRot>
                                    <p:animRot by="120000">
                                      <p:cBhvr>
                                        <p:cTn id="23" dur="200" fill="hold">
                                          <p:stCondLst>
                                            <p:cond delay="800"/>
                                          </p:stCondLst>
                                        </p:cTn>
                                        <p:tgtEl>
                                          <p:spTgt spid="10"/>
                                        </p:tgtEl>
                                        <p:attrNameLst>
                                          <p:attrName>r</p:attrName>
                                        </p:attrNameLst>
                                      </p:cBhvr>
                                    </p:animRot>
                                  </p:childTnLst>
                                </p:cTn>
                              </p:par>
                              <p:par>
                                <p:cTn id="24" presetID="32" presetClass="emph" presetSubtype="0" fill="hold" nodeType="withEffect">
                                  <p:stCondLst>
                                    <p:cond delay="0"/>
                                  </p:stCondLst>
                                  <p:childTnLst>
                                    <p:animRot by="120000">
                                      <p:cBhvr>
                                        <p:cTn id="25" dur="100" fill="hold">
                                          <p:stCondLst>
                                            <p:cond delay="0"/>
                                          </p:stCondLst>
                                        </p:cTn>
                                        <p:tgtEl>
                                          <p:spTgt spid="4"/>
                                        </p:tgtEl>
                                        <p:attrNameLst>
                                          <p:attrName>r</p:attrName>
                                        </p:attrNameLst>
                                      </p:cBhvr>
                                    </p:animRot>
                                    <p:animRot by="-240000">
                                      <p:cBhvr>
                                        <p:cTn id="26" dur="200" fill="hold">
                                          <p:stCondLst>
                                            <p:cond delay="200"/>
                                          </p:stCondLst>
                                        </p:cTn>
                                        <p:tgtEl>
                                          <p:spTgt spid="4"/>
                                        </p:tgtEl>
                                        <p:attrNameLst>
                                          <p:attrName>r</p:attrName>
                                        </p:attrNameLst>
                                      </p:cBhvr>
                                    </p:animRot>
                                    <p:animRot by="240000">
                                      <p:cBhvr>
                                        <p:cTn id="27" dur="200" fill="hold">
                                          <p:stCondLst>
                                            <p:cond delay="400"/>
                                          </p:stCondLst>
                                        </p:cTn>
                                        <p:tgtEl>
                                          <p:spTgt spid="4"/>
                                        </p:tgtEl>
                                        <p:attrNameLst>
                                          <p:attrName>r</p:attrName>
                                        </p:attrNameLst>
                                      </p:cBhvr>
                                    </p:animRot>
                                    <p:animRot by="-240000">
                                      <p:cBhvr>
                                        <p:cTn id="28" dur="200" fill="hold">
                                          <p:stCondLst>
                                            <p:cond delay="600"/>
                                          </p:stCondLst>
                                        </p:cTn>
                                        <p:tgtEl>
                                          <p:spTgt spid="4"/>
                                        </p:tgtEl>
                                        <p:attrNameLst>
                                          <p:attrName>r</p:attrName>
                                        </p:attrNameLst>
                                      </p:cBhvr>
                                    </p:animRot>
                                    <p:animRot by="120000">
                                      <p:cBhvr>
                                        <p:cTn id="29" dur="200" fill="hold">
                                          <p:stCondLst>
                                            <p:cond delay="800"/>
                                          </p:stCondLst>
                                        </p:cTn>
                                        <p:tgtEl>
                                          <p:spTgt spid="4"/>
                                        </p:tgtEl>
                                        <p:attrNameLst>
                                          <p:attrName>r</p:attrName>
                                        </p:attrNameLst>
                                      </p:cBhvr>
                                    </p:animRot>
                                  </p:childTnLst>
                                </p:cTn>
                              </p:par>
                            </p:childTnLst>
                          </p:cTn>
                        </p:par>
                        <p:par>
                          <p:cTn id="30" fill="hold">
                            <p:stCondLst>
                              <p:cond delay="2000"/>
                            </p:stCondLst>
                            <p:childTnLst>
                              <p:par>
                                <p:cTn id="31" presetID="32" presetClass="emph" presetSubtype="0" fill="hold" nodeType="afterEffect">
                                  <p:stCondLst>
                                    <p:cond delay="0"/>
                                  </p:stCondLst>
                                  <p:childTnLst>
                                    <p:animRot by="120000">
                                      <p:cBhvr>
                                        <p:cTn id="32" dur="100" fill="hold">
                                          <p:stCondLst>
                                            <p:cond delay="0"/>
                                          </p:stCondLst>
                                        </p:cTn>
                                        <p:tgtEl>
                                          <p:spTgt spid="10"/>
                                        </p:tgtEl>
                                        <p:attrNameLst>
                                          <p:attrName>r</p:attrName>
                                        </p:attrNameLst>
                                      </p:cBhvr>
                                    </p:animRot>
                                    <p:animRot by="-240000">
                                      <p:cBhvr>
                                        <p:cTn id="33" dur="200" fill="hold">
                                          <p:stCondLst>
                                            <p:cond delay="200"/>
                                          </p:stCondLst>
                                        </p:cTn>
                                        <p:tgtEl>
                                          <p:spTgt spid="10"/>
                                        </p:tgtEl>
                                        <p:attrNameLst>
                                          <p:attrName>r</p:attrName>
                                        </p:attrNameLst>
                                      </p:cBhvr>
                                    </p:animRot>
                                    <p:animRot by="240000">
                                      <p:cBhvr>
                                        <p:cTn id="34" dur="200" fill="hold">
                                          <p:stCondLst>
                                            <p:cond delay="400"/>
                                          </p:stCondLst>
                                        </p:cTn>
                                        <p:tgtEl>
                                          <p:spTgt spid="10"/>
                                        </p:tgtEl>
                                        <p:attrNameLst>
                                          <p:attrName>r</p:attrName>
                                        </p:attrNameLst>
                                      </p:cBhvr>
                                    </p:animRot>
                                    <p:animRot by="-240000">
                                      <p:cBhvr>
                                        <p:cTn id="35" dur="200" fill="hold">
                                          <p:stCondLst>
                                            <p:cond delay="600"/>
                                          </p:stCondLst>
                                        </p:cTn>
                                        <p:tgtEl>
                                          <p:spTgt spid="10"/>
                                        </p:tgtEl>
                                        <p:attrNameLst>
                                          <p:attrName>r</p:attrName>
                                        </p:attrNameLst>
                                      </p:cBhvr>
                                    </p:animRot>
                                    <p:animRot by="120000">
                                      <p:cBhvr>
                                        <p:cTn id="36" dur="200" fill="hold">
                                          <p:stCondLst>
                                            <p:cond delay="800"/>
                                          </p:stCondLst>
                                        </p:cTn>
                                        <p:tgtEl>
                                          <p:spTgt spid="10"/>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4"/>
                                        </p:tgtEl>
                                        <p:attrNameLst>
                                          <p:attrName>r</p:attrName>
                                        </p:attrNameLst>
                                      </p:cBhvr>
                                    </p:animRot>
                                    <p:animRot by="-240000">
                                      <p:cBhvr>
                                        <p:cTn id="39" dur="200" fill="hold">
                                          <p:stCondLst>
                                            <p:cond delay="200"/>
                                          </p:stCondLst>
                                        </p:cTn>
                                        <p:tgtEl>
                                          <p:spTgt spid="4"/>
                                        </p:tgtEl>
                                        <p:attrNameLst>
                                          <p:attrName>r</p:attrName>
                                        </p:attrNameLst>
                                      </p:cBhvr>
                                    </p:animRot>
                                    <p:animRot by="240000">
                                      <p:cBhvr>
                                        <p:cTn id="40" dur="200" fill="hold">
                                          <p:stCondLst>
                                            <p:cond delay="400"/>
                                          </p:stCondLst>
                                        </p:cTn>
                                        <p:tgtEl>
                                          <p:spTgt spid="4"/>
                                        </p:tgtEl>
                                        <p:attrNameLst>
                                          <p:attrName>r</p:attrName>
                                        </p:attrNameLst>
                                      </p:cBhvr>
                                    </p:animRot>
                                    <p:animRot by="-240000">
                                      <p:cBhvr>
                                        <p:cTn id="41" dur="200" fill="hold">
                                          <p:stCondLst>
                                            <p:cond delay="600"/>
                                          </p:stCondLst>
                                        </p:cTn>
                                        <p:tgtEl>
                                          <p:spTgt spid="4"/>
                                        </p:tgtEl>
                                        <p:attrNameLst>
                                          <p:attrName>r</p:attrName>
                                        </p:attrNameLst>
                                      </p:cBhvr>
                                    </p:animRot>
                                    <p:animRot by="120000">
                                      <p:cBhvr>
                                        <p:cTn id="4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000" b="0" dirty="0">
                <a:latin typeface="+mn-lt"/>
              </a:rPr>
              <a:t>…something magical happened!</a:t>
            </a:r>
          </a:p>
        </p:txBody>
      </p:sp>
      <p:sp>
        <p:nvSpPr>
          <p:cNvPr id="2" name="Explosion: 8 Points 1">
            <a:extLst>
              <a:ext uri="{FF2B5EF4-FFF2-40B4-BE49-F238E27FC236}">
                <a16:creationId xmlns:a16="http://schemas.microsoft.com/office/drawing/2014/main" xmlns="" id="{458C4189-2EDE-4020-AFE5-67A3B03FB7B2}"/>
              </a:ext>
            </a:extLst>
          </p:cNvPr>
          <p:cNvSpPr/>
          <p:nvPr/>
        </p:nvSpPr>
        <p:spPr>
          <a:xfrm>
            <a:off x="1305018" y="1367161"/>
            <a:ext cx="6711518" cy="4847208"/>
          </a:xfrm>
          <a:prstGeom prst="irregularSeal1">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Ten">
            <a:extLst>
              <a:ext uri="{FF2B5EF4-FFF2-40B4-BE49-F238E27FC236}">
                <a16:creationId xmlns:a16="http://schemas.microsoft.com/office/drawing/2014/main" xmlns="" id="{E496C16B-DA53-4BCC-BA99-CD12ECC8ADD1}"/>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2938264" y="2763288"/>
            <a:ext cx="1391396" cy="1663057"/>
          </a:xfrm>
          <a:prstGeom prst="rect">
            <a:avLst/>
          </a:prstGeom>
        </p:spPr>
      </p:pic>
      <p:pic>
        <p:nvPicPr>
          <p:cNvPr id="4" name="Original 2">
            <a:extLst>
              <a:ext uri="{FF2B5EF4-FFF2-40B4-BE49-F238E27FC236}">
                <a16:creationId xmlns:a16="http://schemas.microsoft.com/office/drawing/2014/main" xmlns="" id="{66C33FF8-2450-4221-8C74-5C9DE63AEED8}"/>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4807299" y="2872614"/>
            <a:ext cx="886697" cy="1552066"/>
          </a:xfrm>
          <a:prstGeom prst="rect">
            <a:avLst/>
          </a:prstGeom>
        </p:spPr>
      </p:pic>
      <p:pic>
        <p:nvPicPr>
          <p:cNvPr id="9" name="One">
            <a:extLst>
              <a:ext uri="{FF2B5EF4-FFF2-40B4-BE49-F238E27FC236}">
                <a16:creationId xmlns:a16="http://schemas.microsoft.com/office/drawing/2014/main" xmlns="" id="{2BB9B4FA-2C05-46D4-8127-53ED03E65312}"/>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r="73198"/>
          <a:stretch/>
        </p:blipFill>
        <p:spPr>
          <a:xfrm>
            <a:off x="2947789" y="2768991"/>
            <a:ext cx="371645" cy="1657354"/>
          </a:xfrm>
          <a:prstGeom prst="rect">
            <a:avLst/>
          </a:prstGeom>
        </p:spPr>
      </p:pic>
      <p:pic>
        <p:nvPicPr>
          <p:cNvPr id="11" name="Eyes One">
            <a:extLst>
              <a:ext uri="{FF2B5EF4-FFF2-40B4-BE49-F238E27FC236}">
                <a16:creationId xmlns:a16="http://schemas.microsoft.com/office/drawing/2014/main" xmlns="" id="{443678FF-986B-4705-BFCF-37C5754B30FC}"/>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212" r="-2125"/>
          <a:stretch/>
        </p:blipFill>
        <p:spPr>
          <a:xfrm>
            <a:off x="2934089" y="3124200"/>
            <a:ext cx="380592" cy="1302145"/>
          </a:xfrm>
          <a:prstGeom prst="rect">
            <a:avLst/>
          </a:prstGeom>
        </p:spPr>
      </p:pic>
      <p:pic>
        <p:nvPicPr>
          <p:cNvPr id="12" name="New 2">
            <a:extLst>
              <a:ext uri="{FF2B5EF4-FFF2-40B4-BE49-F238E27FC236}">
                <a16:creationId xmlns:a16="http://schemas.microsoft.com/office/drawing/2014/main" xmlns="" id="{BBAD1DD4-B68A-494A-90F1-85FDBA462C2A}"/>
              </a:ext>
            </a:extLst>
          </p:cNvPr>
          <p:cNvPicPr>
            <a:picLocks noChangeAspect="1"/>
          </p:cNvPicPr>
          <p:nvPr/>
        </p:nvPicPr>
        <p:blipFill>
          <a:blip r:embed="rId7" cstate="print">
            <a:extLst>
              <a:ext uri="{28A0092B-C50C-407E-A947-70E740481C1C}">
                <a14:useLocalDpi xmlns:a14="http://schemas.microsoft.com/office/drawing/2010/main" xmlns="" val="0"/>
              </a:ext>
            </a:extLst>
          </a:blip>
          <a:srcRect/>
          <a:stretch/>
        </p:blipFill>
        <p:spPr>
          <a:xfrm>
            <a:off x="3440758" y="2861447"/>
            <a:ext cx="893077" cy="1563233"/>
          </a:xfrm>
          <a:prstGeom prst="rect">
            <a:avLst/>
          </a:prstGeom>
        </p:spPr>
      </p:pic>
      <p:sp>
        <p:nvSpPr>
          <p:cNvPr id="13" name="Speech Bubble: Rectangle with Corners Rounded 12">
            <a:extLst>
              <a:ext uri="{FF2B5EF4-FFF2-40B4-BE49-F238E27FC236}">
                <a16:creationId xmlns:a16="http://schemas.microsoft.com/office/drawing/2014/main" xmlns="" id="{D7D9439B-D4F3-4085-885D-1466B3078C95}"/>
              </a:ext>
            </a:extLst>
          </p:cNvPr>
          <p:cNvSpPr/>
          <p:nvPr/>
        </p:nvSpPr>
        <p:spPr>
          <a:xfrm>
            <a:off x="5524283" y="2567940"/>
            <a:ext cx="1644729" cy="762000"/>
          </a:xfrm>
          <a:prstGeom prst="wedgeRoundRectCallout">
            <a:avLst>
              <a:gd name="adj1" fmla="val -42242"/>
              <a:gd name="adj2" fmla="val 62014"/>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am Number Fifteen.</a:t>
            </a:r>
          </a:p>
        </p:txBody>
      </p:sp>
    </p:spTree>
    <p:extLst>
      <p:ext uri="{BB962C8B-B14F-4D97-AF65-F5344CB8AC3E}">
        <p14:creationId xmlns:p14="http://schemas.microsoft.com/office/powerpoint/2010/main" xmlns="" val="246112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childTnLst>
                          </p:cTn>
                        </p:par>
                        <p:par>
                          <p:cTn id="22" fill="hold">
                            <p:stCondLst>
                              <p:cond delay="1000"/>
                            </p:stCondLst>
                            <p:childTnLst>
                              <p:par>
                                <p:cTn id="23" presetID="1" presetClass="entr" presetSubtype="0" fill="hold" nodeType="afterEffect">
                                  <p:stCondLst>
                                    <p:cond delay="250"/>
                                  </p:stCondLst>
                                  <p:childTnLst>
                                    <p:set>
                                      <p:cBhvr>
                                        <p:cTn id="24" dur="1" fill="hold">
                                          <p:stCondLst>
                                            <p:cond delay="0"/>
                                          </p:stCondLst>
                                        </p:cTn>
                                        <p:tgtEl>
                                          <p:spTgt spid="9"/>
                                        </p:tgtEl>
                                        <p:attrNameLst>
                                          <p:attrName>style.visibility</p:attrName>
                                        </p:attrNameLst>
                                      </p:cBhvr>
                                      <p:to>
                                        <p:strVal val="visible"/>
                                      </p:to>
                                    </p:set>
                                  </p:childTnLst>
                                </p:cTn>
                              </p:par>
                              <p:par>
                                <p:cTn id="25" presetID="10" presetClass="exit" presetSubtype="0" fill="hold" nodeType="withEffect">
                                  <p:stCondLst>
                                    <p:cond delay="25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par>
                          <p:cTn id="28" fill="hold">
                            <p:stCondLst>
                              <p:cond delay="1750"/>
                            </p:stCondLst>
                            <p:childTnLst>
                              <p:par>
                                <p:cTn id="29" presetID="35" presetClass="path" presetSubtype="0" accel="50000" decel="50000" fill="hold" nodeType="afterEffect">
                                  <p:stCondLst>
                                    <p:cond delay="250"/>
                                  </p:stCondLst>
                                  <p:childTnLst>
                                    <p:animMotion origin="layout" path="M -1.94444E-6 -4.44444E-6 L -0.14948 -4.44444E-6 " pathEditMode="relative" rAng="0" ptsTypes="AA">
                                      <p:cBhvr>
                                        <p:cTn id="30" dur="2000" fill="hold"/>
                                        <p:tgtEl>
                                          <p:spTgt spid="4"/>
                                        </p:tgtEl>
                                        <p:attrNameLst>
                                          <p:attrName>ppt_x</p:attrName>
                                          <p:attrName>ppt_y</p:attrName>
                                        </p:attrNameLst>
                                      </p:cBhvr>
                                      <p:rCtr x="-7413" y="0"/>
                                    </p:animMotion>
                                  </p:childTnLst>
                                </p:cTn>
                              </p:par>
                            </p:childTnLst>
                          </p:cTn>
                        </p:par>
                        <p:par>
                          <p:cTn id="31" fill="hold">
                            <p:stCondLst>
                              <p:cond delay="4000"/>
                            </p:stCondLst>
                            <p:childTnLst>
                              <p:par>
                                <p:cTn id="32" presetID="1"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4"/>
                                        </p:tgtEl>
                                        <p:attrNameLst>
                                          <p:attrName>style.visibility</p:attrName>
                                        </p:attrNameLst>
                                      </p:cBhvr>
                                      <p:to>
                                        <p:strVal val="hidden"/>
                                      </p:to>
                                    </p:set>
                                  </p:childTnLst>
                                </p:cTn>
                              </p:par>
                            </p:childTnLst>
                          </p:cTn>
                        </p:par>
                        <p:par>
                          <p:cTn id="36" fill="hold">
                            <p:stCondLst>
                              <p:cond delay="4000"/>
                            </p:stCondLst>
                            <p:childTnLst>
                              <p:par>
                                <p:cTn id="37" presetID="10" presetClass="entr" presetSubtype="0" fill="hold" nodeType="afterEffect">
                                  <p:stCondLst>
                                    <p:cond delay="25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xit" presetSubtype="0" fill="hold" nodeType="withEffect">
                                  <p:stCondLst>
                                    <p:cond delay="25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4750"/>
                            </p:stCondLst>
                            <p:childTnLst>
                              <p:par>
                                <p:cTn id="44" presetID="63" presetClass="path" presetSubtype="0" accel="50000" decel="50000" fill="hold" nodeType="afterEffect">
                                  <p:stCondLst>
                                    <p:cond delay="250"/>
                                  </p:stCondLst>
                                  <p:childTnLst>
                                    <p:animMotion origin="layout" path="M 5.55112E-17 1.48148E-6 L 0.12465 1.48148E-6 " pathEditMode="relative" rAng="0" ptsTypes="AA">
                                      <p:cBhvr>
                                        <p:cTn id="45" dur="2000" fill="hold"/>
                                        <p:tgtEl>
                                          <p:spTgt spid="12"/>
                                        </p:tgtEl>
                                        <p:attrNameLst>
                                          <p:attrName>ppt_x</p:attrName>
                                          <p:attrName>ppt_y</p:attrName>
                                        </p:attrNameLst>
                                      </p:cBhvr>
                                      <p:rCtr x="6233" y="0"/>
                                    </p:animMotion>
                                  </p:childTnLst>
                                </p:cTn>
                              </p:par>
                              <p:par>
                                <p:cTn id="46" presetID="63" presetClass="path" presetSubtype="0" accel="50000" decel="50000" fill="hold" nodeType="withEffect">
                                  <p:stCondLst>
                                    <p:cond delay="250"/>
                                  </p:stCondLst>
                                  <p:childTnLst>
                                    <p:animMotion origin="layout" path="M 3.33333E-6 -2.96296E-6 L 0.12795 -2.96296E-6 " pathEditMode="relative" rAng="0" ptsTypes="AA">
                                      <p:cBhvr>
                                        <p:cTn id="47" dur="2000" fill="hold"/>
                                        <p:tgtEl>
                                          <p:spTgt spid="11"/>
                                        </p:tgtEl>
                                        <p:attrNameLst>
                                          <p:attrName>ppt_x</p:attrName>
                                          <p:attrName>ppt_y</p:attrName>
                                        </p:attrNameLst>
                                      </p:cBhvr>
                                      <p:rCtr x="6389" y="0"/>
                                    </p:animMotion>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457200" y="479425"/>
            <a:ext cx="8220075" cy="993775"/>
          </a:xfrm>
        </p:spPr>
        <p:txBody>
          <a:bodyPr/>
          <a:lstStyle/>
          <a:p>
            <a:pPr eaLnBrk="1" hangingPunct="1"/>
            <a:r>
              <a:rPr lang="en-GB" altLang="en-US" smtClean="0"/>
              <a:t>Cube Towers</a:t>
            </a:r>
          </a:p>
        </p:txBody>
      </p:sp>
      <p:sp>
        <p:nvSpPr>
          <p:cNvPr id="7" name="Rectangle 6"/>
          <p:cNvSpPr>
            <a:spLocks noChangeArrowheads="1"/>
          </p:cNvSpPr>
          <p:nvPr/>
        </p:nvSpPr>
        <p:spPr bwMode="auto">
          <a:xfrm>
            <a:off x="1752600" y="2605088"/>
            <a:ext cx="3197225" cy="647700"/>
          </a:xfrm>
          <a:prstGeom prst="rect">
            <a:avLst/>
          </a:prstGeom>
          <a:noFill/>
          <a:ln w="9525">
            <a:noFill/>
            <a:miter lim="800000"/>
            <a:headEnd/>
            <a:tailEnd/>
          </a:ln>
        </p:spPr>
        <p:txBody>
          <a:bodyPr>
            <a:spAutoFit/>
          </a:bodyPr>
          <a:lstStyle/>
          <a:p>
            <a:pPr algn="ctr"/>
            <a:r>
              <a:rPr lang="en-US" altLang="en-US">
                <a:solidFill>
                  <a:schemeClr val="bg1"/>
                </a:solidFill>
                <a:ea typeface="Sassoon Infant Rg" pitchFamily="2" charset="0"/>
                <a:cs typeface="Sassoon Infant Rg" pitchFamily="2" charset="0"/>
              </a:rPr>
              <a:t>Can you check that there are 15? How can you be sure? </a:t>
            </a:r>
          </a:p>
        </p:txBody>
      </p:sp>
      <p:pic>
        <p:nvPicPr>
          <p:cNvPr id="14343" name="Picture 2"/>
          <p:cNvPicPr>
            <a:picLocks noChangeAspect="1" noChangeArrowheads="1"/>
          </p:cNvPicPr>
          <p:nvPr/>
        </p:nvPicPr>
        <p:blipFill>
          <a:blip r:embed="rId2"/>
          <a:srcRect/>
          <a:stretch>
            <a:fillRect/>
          </a:stretch>
        </p:blipFill>
        <p:spPr bwMode="auto">
          <a:xfrm>
            <a:off x="3815171" y="1397725"/>
            <a:ext cx="1704389" cy="4482602"/>
          </a:xfrm>
          <a:prstGeom prst="rect">
            <a:avLst/>
          </a:prstGeom>
          <a:noFill/>
          <a:ln w="9525">
            <a:noFill/>
            <a:miter lim="800000"/>
            <a:headEnd/>
            <a:tailEnd/>
          </a:ln>
        </p:spPr>
      </p:pic>
      <p:sp>
        <p:nvSpPr>
          <p:cNvPr id="8" name="Rectangle 3"/>
          <p:cNvSpPr>
            <a:spLocks noChangeArrowheads="1"/>
          </p:cNvSpPr>
          <p:nvPr/>
        </p:nvSpPr>
        <p:spPr bwMode="auto">
          <a:xfrm>
            <a:off x="927457" y="1282155"/>
            <a:ext cx="7236823" cy="424732"/>
          </a:xfrm>
          <a:prstGeom prst="rect">
            <a:avLst/>
          </a:prstGeom>
          <a:noFill/>
          <a:ln w="9525">
            <a:noFill/>
            <a:miter lim="800000"/>
            <a:headEnd/>
            <a:tailEnd/>
          </a:ln>
        </p:spPr>
        <p:txBody>
          <a:bodyPr wrap="square">
            <a:spAutoFit/>
          </a:bodyPr>
          <a:lstStyle/>
          <a:p>
            <a:pPr algn="ctr">
              <a:lnSpc>
                <a:spcPct val="90000"/>
              </a:lnSpc>
              <a:spcBef>
                <a:spcPts val="1000"/>
              </a:spcBef>
              <a:buFont typeface="Arial" charset="0"/>
              <a:buNone/>
            </a:pPr>
            <a:r>
              <a:rPr lang="en-US" altLang="en-US" sz="2400" dirty="0">
                <a:solidFill>
                  <a:srgbClr val="1C1C1C"/>
                </a:solidFill>
                <a:ea typeface="Sassoon Infant Rg" pitchFamily="2" charset="0"/>
                <a:cs typeface="Sassoon Infant Rg" pitchFamily="2" charset="0"/>
              </a:rPr>
              <a:t>This is the number </a:t>
            </a:r>
            <a:r>
              <a:rPr lang="en-US" altLang="en-US" sz="2400" dirty="0" smtClean="0">
                <a:solidFill>
                  <a:srgbClr val="1C1C1C"/>
                </a:solidFill>
                <a:ea typeface="Sassoon Infant Rg" pitchFamily="2" charset="0"/>
                <a:cs typeface="Sassoon Infant Rg" pitchFamily="2" charset="0"/>
              </a:rPr>
              <a:t>15 shown </a:t>
            </a:r>
            <a:r>
              <a:rPr lang="en-US" altLang="en-US" sz="2400" dirty="0">
                <a:solidFill>
                  <a:srgbClr val="1C1C1C"/>
                </a:solidFill>
                <a:ea typeface="Sassoon Infant Rg" pitchFamily="2" charset="0"/>
                <a:cs typeface="Sassoon Infant Rg" pitchFamily="2" charset="0"/>
              </a:rPr>
              <a:t>as towers of cubes.</a:t>
            </a:r>
          </a:p>
        </p:txBody>
      </p:sp>
      <p:sp>
        <p:nvSpPr>
          <p:cNvPr id="9" name="Rectangle 2"/>
          <p:cNvSpPr>
            <a:spLocks noChangeArrowheads="1"/>
          </p:cNvSpPr>
          <p:nvPr/>
        </p:nvSpPr>
        <p:spPr bwMode="auto">
          <a:xfrm>
            <a:off x="755650" y="5518150"/>
            <a:ext cx="7632700" cy="584775"/>
          </a:xfrm>
          <a:prstGeom prst="rect">
            <a:avLst/>
          </a:prstGeom>
          <a:noFill/>
          <a:ln w="9525">
            <a:noFill/>
            <a:miter lim="800000"/>
            <a:headEnd/>
            <a:tailEnd/>
          </a:ln>
        </p:spPr>
        <p:txBody>
          <a:bodyPr>
            <a:spAutoFit/>
          </a:bodyPr>
          <a:lstStyle/>
          <a:p>
            <a:pPr algn="ctr" eaLnBrk="1" hangingPunct="1">
              <a:buFont typeface="Arial" charset="0"/>
              <a:buNone/>
            </a:pPr>
            <a:r>
              <a:rPr lang="en-US" altLang="en-US" sz="3200" dirty="0" smtClean="0">
                <a:ea typeface="Sassoon Infant Rg" pitchFamily="2" charset="0"/>
                <a:cs typeface="Sassoon Infant Rg" pitchFamily="2" charset="0"/>
              </a:rPr>
              <a:t>15 </a:t>
            </a:r>
            <a:r>
              <a:rPr lang="en-US" altLang="en-US" sz="3200" dirty="0" smtClean="0">
                <a:ea typeface="Sassoon Infant Rg" pitchFamily="2" charset="0"/>
                <a:cs typeface="Sassoon Infant Rg" pitchFamily="2" charset="0"/>
              </a:rPr>
              <a:t>is </a:t>
            </a:r>
            <a:r>
              <a:rPr lang="en-US" altLang="en-US" sz="3200" dirty="0" smtClean="0">
                <a:solidFill>
                  <a:srgbClr val="FF0000"/>
                </a:solidFill>
                <a:ea typeface="Sassoon Infant Rg" pitchFamily="2" charset="0"/>
                <a:cs typeface="Sassoon Infant Rg" pitchFamily="2" charset="0"/>
              </a:rPr>
              <a:t>1</a:t>
            </a:r>
            <a:r>
              <a:rPr lang="en-US" altLang="en-US" sz="3200" dirty="0" smtClean="0">
                <a:ea typeface="Sassoon Infant Rg" pitchFamily="2" charset="0"/>
                <a:cs typeface="Sassoon Infant Rg" pitchFamily="2" charset="0"/>
              </a:rPr>
              <a:t> tower of ten and </a:t>
            </a:r>
            <a:r>
              <a:rPr lang="en-US" altLang="en-US" sz="3200" dirty="0" smtClean="0">
                <a:solidFill>
                  <a:srgbClr val="FF0000"/>
                </a:solidFill>
                <a:ea typeface="Sassoon Infant Rg" pitchFamily="2" charset="0"/>
                <a:cs typeface="Sassoon Infant Rg" pitchFamily="2" charset="0"/>
              </a:rPr>
              <a:t>5</a:t>
            </a:r>
            <a:r>
              <a:rPr lang="en-US" altLang="en-US" sz="3200" dirty="0" smtClean="0">
                <a:ea typeface="Sassoon Infant Rg" pitchFamily="2" charset="0"/>
                <a:cs typeface="Sassoon Infant Rg" pitchFamily="2" charset="0"/>
              </a:rPr>
              <a:t> </a:t>
            </a:r>
            <a:r>
              <a:rPr lang="en-US" altLang="en-US" sz="3200" dirty="0" smtClean="0">
                <a:ea typeface="Sassoon Infant Rg" pitchFamily="2" charset="0"/>
                <a:cs typeface="Sassoon Infant Rg" pitchFamily="2" charset="0"/>
              </a:rPr>
              <a:t>blocks more</a:t>
            </a:r>
            <a:endParaRPr lang="en-US" altLang="en-US" sz="3200" dirty="0">
              <a:ea typeface="Sassoon Infant Rg" pitchFamily="2" charset="0"/>
              <a:cs typeface="Sassoon Infant Rg"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35206" y="527681"/>
            <a:ext cx="8473587" cy="994306"/>
          </a:xfrm>
        </p:spPr>
        <p:txBody>
          <a:bodyPr/>
          <a:lstStyle/>
          <a:p>
            <a:r>
              <a:rPr lang="en-GB" sz="2000" b="0" dirty="0">
                <a:latin typeface="+mn-lt"/>
              </a:rPr>
              <a:t>Number Fifteen heard a buzzing sound. Suddenly, the bees arrived!</a:t>
            </a:r>
          </a:p>
        </p:txBody>
      </p:sp>
      <p:grpSp>
        <p:nvGrpSpPr>
          <p:cNvPr id="2" name="Group 1">
            <a:extLst>
              <a:ext uri="{FF2B5EF4-FFF2-40B4-BE49-F238E27FC236}">
                <a16:creationId xmlns:a16="http://schemas.microsoft.com/office/drawing/2014/main" xmlns="" id="{9B0D11DA-46A3-4CF5-A41E-FF35DF056802}"/>
              </a:ext>
            </a:extLst>
          </p:cNvPr>
          <p:cNvGrpSpPr/>
          <p:nvPr/>
        </p:nvGrpSpPr>
        <p:grpSpPr>
          <a:xfrm>
            <a:off x="6524346" y="3905192"/>
            <a:ext cx="1802038" cy="2090412"/>
            <a:chOff x="1254183" y="2071158"/>
            <a:chExt cx="1789180" cy="2075496"/>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857630" y="2071158"/>
              <a:ext cx="1185733" cy="2075496"/>
            </a:xfrm>
            <a:prstGeom prst="rect">
              <a:avLst/>
            </a:prstGeom>
          </p:spPr>
        </p:pic>
        <p:pic>
          <p:nvPicPr>
            <p:cNvPr id="7" name="Eyes One">
              <a:extLst>
                <a:ext uri="{FF2B5EF4-FFF2-40B4-BE49-F238E27FC236}">
                  <a16:creationId xmlns:a16="http://schemas.microsoft.com/office/drawing/2014/main" xmlns=""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60" name="Speech Bubble: Rectangle with Corners Rounded 59">
            <a:extLst>
              <a:ext uri="{FF2B5EF4-FFF2-40B4-BE49-F238E27FC236}">
                <a16:creationId xmlns:a16="http://schemas.microsoft.com/office/drawing/2014/main" xmlns="" id="{2C9F7A0C-30CD-4291-9225-10E5CC718ABF}"/>
              </a:ext>
            </a:extLst>
          </p:cNvPr>
          <p:cNvSpPr/>
          <p:nvPr/>
        </p:nvSpPr>
        <p:spPr>
          <a:xfrm>
            <a:off x="4425983" y="3707604"/>
            <a:ext cx="1803422" cy="723310"/>
          </a:xfrm>
          <a:prstGeom prst="wedgeRoundRectCallout">
            <a:avLst>
              <a:gd name="adj1" fmla="val 57249"/>
              <a:gd name="adj2" fmla="val 82172"/>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How many bees are there?</a:t>
            </a:r>
          </a:p>
        </p:txBody>
      </p:sp>
      <p:sp>
        <p:nvSpPr>
          <p:cNvPr id="33" name="Speech Bubble: Rectangle with Corners Rounded 32">
            <a:extLst>
              <a:ext uri="{FF2B5EF4-FFF2-40B4-BE49-F238E27FC236}">
                <a16:creationId xmlns:a16="http://schemas.microsoft.com/office/drawing/2014/main" xmlns="" id="{B60D40EE-7E0B-4CE4-A645-79901297D0C9}"/>
              </a:ext>
            </a:extLst>
          </p:cNvPr>
          <p:cNvSpPr/>
          <p:nvPr/>
        </p:nvSpPr>
        <p:spPr>
          <a:xfrm>
            <a:off x="4262759" y="3246710"/>
            <a:ext cx="2071103" cy="1226016"/>
          </a:xfrm>
          <a:prstGeom prst="wedgeRoundRectCallout">
            <a:avLst>
              <a:gd name="adj1" fmla="val 53119"/>
              <a:gd name="adj2" fmla="val 67020"/>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can hear some more buzzing. Are more bees arriving?</a:t>
            </a:r>
          </a:p>
        </p:txBody>
      </p:sp>
      <p:sp>
        <p:nvSpPr>
          <p:cNvPr id="34" name="Speech Bubble: Rectangle with Corners Rounded 33">
            <a:extLst>
              <a:ext uri="{FF2B5EF4-FFF2-40B4-BE49-F238E27FC236}">
                <a16:creationId xmlns:a16="http://schemas.microsoft.com/office/drawing/2014/main" xmlns="" id="{6E7BA2FC-7A2F-4768-8F7B-80DF6FDBF10D}"/>
              </a:ext>
            </a:extLst>
          </p:cNvPr>
          <p:cNvSpPr/>
          <p:nvPr/>
        </p:nvSpPr>
        <p:spPr>
          <a:xfrm>
            <a:off x="4290800" y="3319037"/>
            <a:ext cx="2071103" cy="1226016"/>
          </a:xfrm>
          <a:prstGeom prst="wedgeRoundRectCallout">
            <a:avLst>
              <a:gd name="adj1" fmla="val 52583"/>
              <a:gd name="adj2" fmla="val 74155"/>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I can see 10 bees and 5 bees. That’s 15 bees altogether.</a:t>
            </a:r>
          </a:p>
        </p:txBody>
      </p:sp>
      <p:pic>
        <p:nvPicPr>
          <p:cNvPr id="22" name="Picture 21">
            <a:extLst>
              <a:ext uri="{FF2B5EF4-FFF2-40B4-BE49-F238E27FC236}">
                <a16:creationId xmlns:a16="http://schemas.microsoft.com/office/drawing/2014/main" xmlns="" id="{31C8C527-801C-4FB8-ABF4-5F0B51CD9A6F}"/>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rot="5400000">
            <a:off x="-892658" y="2106411"/>
            <a:ext cx="5566806" cy="3936374"/>
          </a:xfrm>
          <a:prstGeom prst="rect">
            <a:avLst/>
          </a:prstGeom>
        </p:spPr>
      </p:pic>
      <p:pic>
        <p:nvPicPr>
          <p:cNvPr id="23" name="Picture 22">
            <a:extLst>
              <a:ext uri="{FF2B5EF4-FFF2-40B4-BE49-F238E27FC236}">
                <a16:creationId xmlns:a16="http://schemas.microsoft.com/office/drawing/2014/main" xmlns="" id="{E20AA711-1E93-47B3-BEC5-9910C8FE8B4C}"/>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3049" b="23443"/>
          <a:stretch/>
        </p:blipFill>
        <p:spPr>
          <a:xfrm rot="5400000">
            <a:off x="554872" y="3229151"/>
            <a:ext cx="5566806" cy="1712665"/>
          </a:xfrm>
          <a:prstGeom prst="rect">
            <a:avLst/>
          </a:prstGeom>
        </p:spPr>
      </p:pic>
      <p:pic>
        <p:nvPicPr>
          <p:cNvPr id="24" name="Picture 23">
            <a:extLst>
              <a:ext uri="{FF2B5EF4-FFF2-40B4-BE49-F238E27FC236}">
                <a16:creationId xmlns:a16="http://schemas.microsoft.com/office/drawing/2014/main" xmlns="" id="{5CA7D74B-287C-4661-997A-60800EF67962}"/>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1109664" y="4941720"/>
            <a:ext cx="597819" cy="577589"/>
          </a:xfrm>
          <a:prstGeom prst="rect">
            <a:avLst/>
          </a:prstGeom>
        </p:spPr>
      </p:pic>
      <p:pic>
        <p:nvPicPr>
          <p:cNvPr id="26" name="Picture 25">
            <a:extLst>
              <a:ext uri="{FF2B5EF4-FFF2-40B4-BE49-F238E27FC236}">
                <a16:creationId xmlns:a16="http://schemas.microsoft.com/office/drawing/2014/main" xmlns="" id="{37E40388-A3C3-48B9-8355-201AB49FC01E}"/>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1782352" y="4930833"/>
            <a:ext cx="597819" cy="577589"/>
          </a:xfrm>
          <a:prstGeom prst="rect">
            <a:avLst/>
          </a:prstGeom>
        </p:spPr>
      </p:pic>
      <p:pic>
        <p:nvPicPr>
          <p:cNvPr id="29" name="Picture 28">
            <a:extLst>
              <a:ext uri="{FF2B5EF4-FFF2-40B4-BE49-F238E27FC236}">
                <a16:creationId xmlns:a16="http://schemas.microsoft.com/office/drawing/2014/main" xmlns="" id="{7F4DE8D3-489D-4FBB-B2D4-C1BA9927183A}"/>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1109664" y="4142120"/>
            <a:ext cx="597819" cy="577589"/>
          </a:xfrm>
          <a:prstGeom prst="rect">
            <a:avLst/>
          </a:prstGeom>
        </p:spPr>
      </p:pic>
      <p:pic>
        <p:nvPicPr>
          <p:cNvPr id="35" name="Picture 34">
            <a:extLst>
              <a:ext uri="{FF2B5EF4-FFF2-40B4-BE49-F238E27FC236}">
                <a16:creationId xmlns:a16="http://schemas.microsoft.com/office/drawing/2014/main" xmlns="" id="{59CE6548-2A7A-49E8-9817-298B4DF5F51F}"/>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1782524" y="4153009"/>
            <a:ext cx="597819" cy="577589"/>
          </a:xfrm>
          <a:prstGeom prst="rect">
            <a:avLst/>
          </a:prstGeom>
        </p:spPr>
      </p:pic>
      <p:pic>
        <p:nvPicPr>
          <p:cNvPr id="36" name="Picture 35">
            <a:extLst>
              <a:ext uri="{FF2B5EF4-FFF2-40B4-BE49-F238E27FC236}">
                <a16:creationId xmlns:a16="http://schemas.microsoft.com/office/drawing/2014/main" xmlns="" id="{3DE5F3A7-E580-4A54-B313-C4594EF3A7A9}"/>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1109665" y="3314234"/>
            <a:ext cx="597819" cy="577589"/>
          </a:xfrm>
          <a:prstGeom prst="rect">
            <a:avLst/>
          </a:prstGeom>
        </p:spPr>
      </p:pic>
      <p:pic>
        <p:nvPicPr>
          <p:cNvPr id="37" name="Picture 36">
            <a:extLst>
              <a:ext uri="{FF2B5EF4-FFF2-40B4-BE49-F238E27FC236}">
                <a16:creationId xmlns:a16="http://schemas.microsoft.com/office/drawing/2014/main" xmlns="" id="{28403138-8540-492F-BF5B-AF90B2F8F8EB}"/>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1790308" y="3302380"/>
            <a:ext cx="597819" cy="577589"/>
          </a:xfrm>
          <a:prstGeom prst="rect">
            <a:avLst/>
          </a:prstGeom>
        </p:spPr>
      </p:pic>
      <p:pic>
        <p:nvPicPr>
          <p:cNvPr id="38" name="Picture 37">
            <a:extLst>
              <a:ext uri="{FF2B5EF4-FFF2-40B4-BE49-F238E27FC236}">
                <a16:creationId xmlns:a16="http://schemas.microsoft.com/office/drawing/2014/main" xmlns="" id="{90E83654-20B8-49AD-B8AB-0B9F71A92F7C}"/>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1120899" y="2480638"/>
            <a:ext cx="597819" cy="577589"/>
          </a:xfrm>
          <a:prstGeom prst="rect">
            <a:avLst/>
          </a:prstGeom>
        </p:spPr>
      </p:pic>
      <p:pic>
        <p:nvPicPr>
          <p:cNvPr id="39" name="Picture 38">
            <a:extLst>
              <a:ext uri="{FF2B5EF4-FFF2-40B4-BE49-F238E27FC236}">
                <a16:creationId xmlns:a16="http://schemas.microsoft.com/office/drawing/2014/main" xmlns="" id="{9001C0A5-BCF2-41E3-988E-4D8C470C855E}"/>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1797418" y="2481606"/>
            <a:ext cx="597819" cy="577589"/>
          </a:xfrm>
          <a:prstGeom prst="rect">
            <a:avLst/>
          </a:prstGeom>
        </p:spPr>
      </p:pic>
      <p:pic>
        <p:nvPicPr>
          <p:cNvPr id="40" name="Picture 39">
            <a:extLst>
              <a:ext uri="{FF2B5EF4-FFF2-40B4-BE49-F238E27FC236}">
                <a16:creationId xmlns:a16="http://schemas.microsoft.com/office/drawing/2014/main" xmlns="" id="{7D7E01F9-4403-44A9-B23A-4AF47E2234CA}"/>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1128856" y="1654697"/>
            <a:ext cx="597819" cy="577589"/>
          </a:xfrm>
          <a:prstGeom prst="rect">
            <a:avLst/>
          </a:prstGeom>
        </p:spPr>
      </p:pic>
      <p:pic>
        <p:nvPicPr>
          <p:cNvPr id="41" name="Picture 40">
            <a:extLst>
              <a:ext uri="{FF2B5EF4-FFF2-40B4-BE49-F238E27FC236}">
                <a16:creationId xmlns:a16="http://schemas.microsoft.com/office/drawing/2014/main" xmlns="" id="{99E62782-F936-450F-B40B-77E15436B056}"/>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1780334" y="1676391"/>
            <a:ext cx="597819" cy="577589"/>
          </a:xfrm>
          <a:prstGeom prst="rect">
            <a:avLst/>
          </a:prstGeom>
        </p:spPr>
      </p:pic>
      <p:pic>
        <p:nvPicPr>
          <p:cNvPr id="42" name="Picture 41">
            <a:extLst>
              <a:ext uri="{FF2B5EF4-FFF2-40B4-BE49-F238E27FC236}">
                <a16:creationId xmlns:a16="http://schemas.microsoft.com/office/drawing/2014/main" xmlns="" id="{99511106-E151-4C04-8BA0-51E86321D837}"/>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2739926" y="4921693"/>
            <a:ext cx="597819" cy="577589"/>
          </a:xfrm>
          <a:prstGeom prst="rect">
            <a:avLst/>
          </a:prstGeom>
        </p:spPr>
      </p:pic>
      <p:pic>
        <p:nvPicPr>
          <p:cNvPr id="43" name="Picture 42">
            <a:extLst>
              <a:ext uri="{FF2B5EF4-FFF2-40B4-BE49-F238E27FC236}">
                <a16:creationId xmlns:a16="http://schemas.microsoft.com/office/drawing/2014/main" xmlns="" id="{EC88BD62-3B64-4596-836A-ADEB5E8FC177}"/>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3412614" y="4910806"/>
            <a:ext cx="597819" cy="577589"/>
          </a:xfrm>
          <a:prstGeom prst="rect">
            <a:avLst/>
          </a:prstGeom>
        </p:spPr>
      </p:pic>
      <p:pic>
        <p:nvPicPr>
          <p:cNvPr id="44" name="Picture 43">
            <a:extLst>
              <a:ext uri="{FF2B5EF4-FFF2-40B4-BE49-F238E27FC236}">
                <a16:creationId xmlns:a16="http://schemas.microsoft.com/office/drawing/2014/main" xmlns="" id="{E8DE8231-8F77-48E6-8D9F-1728A70EFD53}"/>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2739926" y="4122093"/>
            <a:ext cx="597819" cy="577589"/>
          </a:xfrm>
          <a:prstGeom prst="rect">
            <a:avLst/>
          </a:prstGeom>
        </p:spPr>
      </p:pic>
      <p:pic>
        <p:nvPicPr>
          <p:cNvPr id="45" name="Picture 44">
            <a:extLst>
              <a:ext uri="{FF2B5EF4-FFF2-40B4-BE49-F238E27FC236}">
                <a16:creationId xmlns:a16="http://schemas.microsoft.com/office/drawing/2014/main" xmlns="" id="{9FCC5206-A327-45FA-BAC4-9AA5B0AA7BFB}"/>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3412786" y="4132982"/>
            <a:ext cx="597819" cy="577589"/>
          </a:xfrm>
          <a:prstGeom prst="rect">
            <a:avLst/>
          </a:prstGeom>
        </p:spPr>
      </p:pic>
      <p:pic>
        <p:nvPicPr>
          <p:cNvPr id="46" name="Picture 45">
            <a:extLst>
              <a:ext uri="{FF2B5EF4-FFF2-40B4-BE49-F238E27FC236}">
                <a16:creationId xmlns:a16="http://schemas.microsoft.com/office/drawing/2014/main" xmlns="" id="{69351809-72AD-406C-8AB2-D4DCAC564121}"/>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rot="20700000">
            <a:off x="2739927" y="3294207"/>
            <a:ext cx="597819" cy="577589"/>
          </a:xfrm>
          <a:prstGeom prst="rect">
            <a:avLst/>
          </a:prstGeom>
        </p:spPr>
      </p:pic>
    </p:spTree>
    <p:extLst>
      <p:ext uri="{BB962C8B-B14F-4D97-AF65-F5344CB8AC3E}">
        <p14:creationId xmlns:p14="http://schemas.microsoft.com/office/powerpoint/2010/main" xmlns="" val="427598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6"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1250" fill="hold"/>
                                        <p:tgtEl>
                                          <p:spTgt spid="26"/>
                                        </p:tgtEl>
                                        <p:attrNameLst>
                                          <p:attrName>ppt_x</p:attrName>
                                        </p:attrNameLst>
                                      </p:cBhvr>
                                      <p:tavLst>
                                        <p:tav tm="0">
                                          <p:val>
                                            <p:strVal val="1+#ppt_w/2"/>
                                          </p:val>
                                        </p:tav>
                                        <p:tav tm="100000">
                                          <p:val>
                                            <p:strVal val="#ppt_x"/>
                                          </p:val>
                                        </p:tav>
                                      </p:tavLst>
                                    </p:anim>
                                    <p:anim calcmode="lin" valueType="num">
                                      <p:cBhvr additive="base">
                                        <p:cTn id="13" dur="12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750" fill="hold"/>
                                        <p:tgtEl>
                                          <p:spTgt spid="29"/>
                                        </p:tgtEl>
                                        <p:attrNameLst>
                                          <p:attrName>ppt_x</p:attrName>
                                        </p:attrNameLst>
                                      </p:cBhvr>
                                      <p:tavLst>
                                        <p:tav tm="0">
                                          <p:val>
                                            <p:strVal val="0-#ppt_w/2"/>
                                          </p:val>
                                        </p:tav>
                                        <p:tav tm="100000">
                                          <p:val>
                                            <p:strVal val="#ppt_x"/>
                                          </p:val>
                                        </p:tav>
                                      </p:tavLst>
                                    </p:anim>
                                    <p:anim calcmode="lin" valueType="num">
                                      <p:cBhvr additive="base">
                                        <p:cTn id="18" dur="750" fill="hold"/>
                                        <p:tgtEl>
                                          <p:spTgt spid="29"/>
                                        </p:tgtEl>
                                        <p:attrNameLst>
                                          <p:attrName>ppt_y</p:attrName>
                                        </p:attrNameLst>
                                      </p:cBhvr>
                                      <p:tavLst>
                                        <p:tav tm="0">
                                          <p:val>
                                            <p:strVal val="#ppt_y"/>
                                          </p:val>
                                        </p:tav>
                                        <p:tav tm="100000">
                                          <p:val>
                                            <p:strVal val="#ppt_y"/>
                                          </p:val>
                                        </p:tav>
                                      </p:tavLst>
                                    </p:anim>
                                  </p:childTnLst>
                                </p:cTn>
                              </p:par>
                            </p:childTnLst>
                          </p:cTn>
                        </p:par>
                        <p:par>
                          <p:cTn id="19" fill="hold">
                            <p:stCondLst>
                              <p:cond delay="2750"/>
                            </p:stCondLst>
                            <p:childTnLst>
                              <p:par>
                                <p:cTn id="20" presetID="2" presetClass="entr" presetSubtype="1"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1000" fill="hold"/>
                                        <p:tgtEl>
                                          <p:spTgt spid="35"/>
                                        </p:tgtEl>
                                        <p:attrNameLst>
                                          <p:attrName>ppt_x</p:attrName>
                                        </p:attrNameLst>
                                      </p:cBhvr>
                                      <p:tavLst>
                                        <p:tav tm="0">
                                          <p:val>
                                            <p:strVal val="#ppt_x"/>
                                          </p:val>
                                        </p:tav>
                                        <p:tav tm="100000">
                                          <p:val>
                                            <p:strVal val="#ppt_x"/>
                                          </p:val>
                                        </p:tav>
                                      </p:tavLst>
                                    </p:anim>
                                    <p:anim calcmode="lin" valueType="num">
                                      <p:cBhvr additive="base">
                                        <p:cTn id="23" dur="10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3750"/>
                            </p:stCondLst>
                            <p:childTnLst>
                              <p:par>
                                <p:cTn id="25" presetID="2" presetClass="entr" presetSubtype="9" fill="hold" nodeType="after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250" fill="hold"/>
                                        <p:tgtEl>
                                          <p:spTgt spid="36"/>
                                        </p:tgtEl>
                                        <p:attrNameLst>
                                          <p:attrName>ppt_x</p:attrName>
                                        </p:attrNameLst>
                                      </p:cBhvr>
                                      <p:tavLst>
                                        <p:tav tm="0">
                                          <p:val>
                                            <p:strVal val="0-#ppt_w/2"/>
                                          </p:val>
                                        </p:tav>
                                        <p:tav tm="100000">
                                          <p:val>
                                            <p:strVal val="#ppt_x"/>
                                          </p:val>
                                        </p:tav>
                                      </p:tavLst>
                                    </p:anim>
                                    <p:anim calcmode="lin" valueType="num">
                                      <p:cBhvr additive="base">
                                        <p:cTn id="28" dur="1250" fill="hold"/>
                                        <p:tgtEl>
                                          <p:spTgt spid="36"/>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2" presetClass="entr" presetSubtype="3" fill="hold"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1250" fill="hold"/>
                                        <p:tgtEl>
                                          <p:spTgt spid="37"/>
                                        </p:tgtEl>
                                        <p:attrNameLst>
                                          <p:attrName>ppt_x</p:attrName>
                                        </p:attrNameLst>
                                      </p:cBhvr>
                                      <p:tavLst>
                                        <p:tav tm="0">
                                          <p:val>
                                            <p:strVal val="1+#ppt_w/2"/>
                                          </p:val>
                                        </p:tav>
                                        <p:tav tm="100000">
                                          <p:val>
                                            <p:strVal val="#ppt_x"/>
                                          </p:val>
                                        </p:tav>
                                      </p:tavLst>
                                    </p:anim>
                                    <p:anim calcmode="lin" valueType="num">
                                      <p:cBhvr additive="base">
                                        <p:cTn id="33" dur="1250" fill="hold"/>
                                        <p:tgtEl>
                                          <p:spTgt spid="37"/>
                                        </p:tgtEl>
                                        <p:attrNameLst>
                                          <p:attrName>ppt_y</p:attrName>
                                        </p:attrNameLst>
                                      </p:cBhvr>
                                      <p:tavLst>
                                        <p:tav tm="0">
                                          <p:val>
                                            <p:strVal val="0-#ppt_h/2"/>
                                          </p:val>
                                        </p:tav>
                                        <p:tav tm="100000">
                                          <p:val>
                                            <p:strVal val="#ppt_y"/>
                                          </p:val>
                                        </p:tav>
                                      </p:tavLst>
                                    </p:anim>
                                  </p:childTnLst>
                                </p:cTn>
                              </p:par>
                            </p:childTnLst>
                          </p:cTn>
                        </p:par>
                        <p:par>
                          <p:cTn id="34" fill="hold">
                            <p:stCondLst>
                              <p:cond delay="6250"/>
                            </p:stCondLst>
                            <p:childTnLst>
                              <p:par>
                                <p:cTn id="35" presetID="2" presetClass="entr" presetSubtype="4"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1000" fill="hold"/>
                                        <p:tgtEl>
                                          <p:spTgt spid="38"/>
                                        </p:tgtEl>
                                        <p:attrNameLst>
                                          <p:attrName>ppt_x</p:attrName>
                                        </p:attrNameLst>
                                      </p:cBhvr>
                                      <p:tavLst>
                                        <p:tav tm="0">
                                          <p:val>
                                            <p:strVal val="#ppt_x"/>
                                          </p:val>
                                        </p:tav>
                                        <p:tav tm="100000">
                                          <p:val>
                                            <p:strVal val="#ppt_x"/>
                                          </p:val>
                                        </p:tav>
                                      </p:tavLst>
                                    </p:anim>
                                    <p:anim calcmode="lin" valueType="num">
                                      <p:cBhvr additive="base">
                                        <p:cTn id="38" dur="1000" fill="hold"/>
                                        <p:tgtEl>
                                          <p:spTgt spid="38"/>
                                        </p:tgtEl>
                                        <p:attrNameLst>
                                          <p:attrName>ppt_y</p:attrName>
                                        </p:attrNameLst>
                                      </p:cBhvr>
                                      <p:tavLst>
                                        <p:tav tm="0">
                                          <p:val>
                                            <p:strVal val="1+#ppt_h/2"/>
                                          </p:val>
                                        </p:tav>
                                        <p:tav tm="100000">
                                          <p:val>
                                            <p:strVal val="#ppt_y"/>
                                          </p:val>
                                        </p:tav>
                                      </p:tavLst>
                                    </p:anim>
                                  </p:childTnLst>
                                </p:cTn>
                              </p:par>
                            </p:childTnLst>
                          </p:cTn>
                        </p:par>
                        <p:par>
                          <p:cTn id="39" fill="hold">
                            <p:stCondLst>
                              <p:cond delay="7250"/>
                            </p:stCondLst>
                            <p:childTnLst>
                              <p:par>
                                <p:cTn id="40" presetID="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1000" fill="hold"/>
                                        <p:tgtEl>
                                          <p:spTgt spid="39"/>
                                        </p:tgtEl>
                                        <p:attrNameLst>
                                          <p:attrName>ppt_x</p:attrName>
                                        </p:attrNameLst>
                                      </p:cBhvr>
                                      <p:tavLst>
                                        <p:tav tm="0">
                                          <p:val>
                                            <p:strVal val="#ppt_x"/>
                                          </p:val>
                                        </p:tav>
                                        <p:tav tm="100000">
                                          <p:val>
                                            <p:strVal val="#ppt_x"/>
                                          </p:val>
                                        </p:tav>
                                      </p:tavLst>
                                    </p:anim>
                                    <p:anim calcmode="lin" valueType="num">
                                      <p:cBhvr additive="base">
                                        <p:cTn id="43" dur="1000" fill="hold"/>
                                        <p:tgtEl>
                                          <p:spTgt spid="39"/>
                                        </p:tgtEl>
                                        <p:attrNameLst>
                                          <p:attrName>ppt_y</p:attrName>
                                        </p:attrNameLst>
                                      </p:cBhvr>
                                      <p:tavLst>
                                        <p:tav tm="0">
                                          <p:val>
                                            <p:strVal val="0-#ppt_h/2"/>
                                          </p:val>
                                        </p:tav>
                                        <p:tav tm="100000">
                                          <p:val>
                                            <p:strVal val="#ppt_y"/>
                                          </p:val>
                                        </p:tav>
                                      </p:tavLst>
                                    </p:anim>
                                  </p:childTnLst>
                                </p:cTn>
                              </p:par>
                            </p:childTnLst>
                          </p:cTn>
                        </p:par>
                        <p:par>
                          <p:cTn id="44" fill="hold">
                            <p:stCondLst>
                              <p:cond delay="8250"/>
                            </p:stCondLst>
                            <p:childTnLst>
                              <p:par>
                                <p:cTn id="45" presetID="2" presetClass="entr" presetSubtype="8"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750" fill="hold"/>
                                        <p:tgtEl>
                                          <p:spTgt spid="40"/>
                                        </p:tgtEl>
                                        <p:attrNameLst>
                                          <p:attrName>ppt_x</p:attrName>
                                        </p:attrNameLst>
                                      </p:cBhvr>
                                      <p:tavLst>
                                        <p:tav tm="0">
                                          <p:val>
                                            <p:strVal val="0-#ppt_w/2"/>
                                          </p:val>
                                        </p:tav>
                                        <p:tav tm="100000">
                                          <p:val>
                                            <p:strVal val="#ppt_x"/>
                                          </p:val>
                                        </p:tav>
                                      </p:tavLst>
                                    </p:anim>
                                    <p:anim calcmode="lin" valueType="num">
                                      <p:cBhvr additive="base">
                                        <p:cTn id="48" dur="75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9000"/>
                            </p:stCondLst>
                            <p:childTnLst>
                              <p:par>
                                <p:cTn id="50" presetID="2" presetClass="entr" presetSubtype="3" fill="hold" nodeType="afterEffect">
                                  <p:stCondLst>
                                    <p:cond delay="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1250" fill="hold"/>
                                        <p:tgtEl>
                                          <p:spTgt spid="41"/>
                                        </p:tgtEl>
                                        <p:attrNameLst>
                                          <p:attrName>ppt_x</p:attrName>
                                        </p:attrNameLst>
                                      </p:cBhvr>
                                      <p:tavLst>
                                        <p:tav tm="0">
                                          <p:val>
                                            <p:strVal val="1+#ppt_w/2"/>
                                          </p:val>
                                        </p:tav>
                                        <p:tav tm="100000">
                                          <p:val>
                                            <p:strVal val="#ppt_x"/>
                                          </p:val>
                                        </p:tav>
                                      </p:tavLst>
                                    </p:anim>
                                    <p:anim calcmode="lin" valueType="num">
                                      <p:cBhvr additive="base">
                                        <p:cTn id="53" dur="1250" fill="hold"/>
                                        <p:tgtEl>
                                          <p:spTgt spid="41"/>
                                        </p:tgtEl>
                                        <p:attrNameLst>
                                          <p:attrName>ppt_y</p:attrName>
                                        </p:attrNameLst>
                                      </p:cBhvr>
                                      <p:tavLst>
                                        <p:tav tm="0">
                                          <p:val>
                                            <p:strVal val="0-#ppt_h/2"/>
                                          </p:val>
                                        </p:tav>
                                        <p:tav tm="100000">
                                          <p:val>
                                            <p:strVal val="#ppt_y"/>
                                          </p:val>
                                        </p:tav>
                                      </p:tavLst>
                                    </p:anim>
                                  </p:childTnLst>
                                </p:cTn>
                              </p:par>
                            </p:childTnLst>
                          </p:cTn>
                        </p:par>
                        <p:par>
                          <p:cTn id="54" fill="hold">
                            <p:stCondLst>
                              <p:cond delay="10250"/>
                            </p:stCondLst>
                            <p:childTnLst>
                              <p:par>
                                <p:cTn id="55" presetID="10" presetClass="entr" presetSubtype="0" fill="hold" grpId="0" nodeType="afterEffect">
                                  <p:stCondLst>
                                    <p:cond delay="25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childTnLst>
                          </p:cTn>
                        </p:par>
                        <p:par>
                          <p:cTn id="58" fill="hold">
                            <p:stCondLst>
                              <p:cond delay="11000"/>
                            </p:stCondLst>
                            <p:childTnLst>
                              <p:par>
                                <p:cTn id="59" presetID="10" presetClass="entr" presetSubtype="0" fill="hold" grpId="0" nodeType="afterEffect">
                                  <p:stCondLst>
                                    <p:cond delay="150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xit" presetSubtype="0" fill="hold" grpId="1" nodeType="withEffect">
                                  <p:stCondLst>
                                    <p:cond delay="1500"/>
                                  </p:stCondLst>
                                  <p:childTnLst>
                                    <p:animEffect transition="out" filter="fade">
                                      <p:cBhvr>
                                        <p:cTn id="63" dur="500"/>
                                        <p:tgtEl>
                                          <p:spTgt spid="60"/>
                                        </p:tgtEl>
                                      </p:cBhvr>
                                    </p:animEffect>
                                    <p:set>
                                      <p:cBhvr>
                                        <p:cTn id="64" dur="1" fill="hold">
                                          <p:stCondLst>
                                            <p:cond delay="499"/>
                                          </p:stCondLst>
                                        </p:cTn>
                                        <p:tgtEl>
                                          <p:spTgt spid="60"/>
                                        </p:tgtEl>
                                        <p:attrNameLst>
                                          <p:attrName>style.visibility</p:attrName>
                                        </p:attrNameLst>
                                      </p:cBhvr>
                                      <p:to>
                                        <p:strVal val="hidden"/>
                                      </p:to>
                                    </p:set>
                                  </p:childTnLst>
                                </p:cTn>
                              </p:par>
                            </p:childTnLst>
                          </p:cTn>
                        </p:par>
                        <p:par>
                          <p:cTn id="65" fill="hold">
                            <p:stCondLst>
                              <p:cond delay="13000"/>
                            </p:stCondLst>
                            <p:childTnLst>
                              <p:par>
                                <p:cTn id="66" presetID="2" presetClass="entr" presetSubtype="4" fill="hold" nodeType="afterEffect">
                                  <p:stCondLst>
                                    <p:cond delay="500"/>
                                  </p:stCondLst>
                                  <p:childTnLst>
                                    <p:set>
                                      <p:cBhvr>
                                        <p:cTn id="67" dur="1" fill="hold">
                                          <p:stCondLst>
                                            <p:cond delay="0"/>
                                          </p:stCondLst>
                                        </p:cTn>
                                        <p:tgtEl>
                                          <p:spTgt spid="42"/>
                                        </p:tgtEl>
                                        <p:attrNameLst>
                                          <p:attrName>style.visibility</p:attrName>
                                        </p:attrNameLst>
                                      </p:cBhvr>
                                      <p:to>
                                        <p:strVal val="visible"/>
                                      </p:to>
                                    </p:set>
                                    <p:anim calcmode="lin" valueType="num">
                                      <p:cBhvr additive="base">
                                        <p:cTn id="68" dur="750" fill="hold"/>
                                        <p:tgtEl>
                                          <p:spTgt spid="42"/>
                                        </p:tgtEl>
                                        <p:attrNameLst>
                                          <p:attrName>ppt_x</p:attrName>
                                        </p:attrNameLst>
                                      </p:cBhvr>
                                      <p:tavLst>
                                        <p:tav tm="0">
                                          <p:val>
                                            <p:strVal val="#ppt_x"/>
                                          </p:val>
                                        </p:tav>
                                        <p:tav tm="100000">
                                          <p:val>
                                            <p:strVal val="#ppt_x"/>
                                          </p:val>
                                        </p:tav>
                                      </p:tavLst>
                                    </p:anim>
                                    <p:anim calcmode="lin" valueType="num">
                                      <p:cBhvr additive="base">
                                        <p:cTn id="69" dur="750" fill="hold"/>
                                        <p:tgtEl>
                                          <p:spTgt spid="42"/>
                                        </p:tgtEl>
                                        <p:attrNameLst>
                                          <p:attrName>ppt_y</p:attrName>
                                        </p:attrNameLst>
                                      </p:cBhvr>
                                      <p:tavLst>
                                        <p:tav tm="0">
                                          <p:val>
                                            <p:strVal val="1+#ppt_h/2"/>
                                          </p:val>
                                        </p:tav>
                                        <p:tav tm="100000">
                                          <p:val>
                                            <p:strVal val="#ppt_y"/>
                                          </p:val>
                                        </p:tav>
                                      </p:tavLst>
                                    </p:anim>
                                  </p:childTnLst>
                                </p:cTn>
                              </p:par>
                            </p:childTnLst>
                          </p:cTn>
                        </p:par>
                        <p:par>
                          <p:cTn id="70" fill="hold">
                            <p:stCondLst>
                              <p:cond delay="14250"/>
                            </p:stCondLst>
                            <p:childTnLst>
                              <p:par>
                                <p:cTn id="71" presetID="2" presetClass="entr" presetSubtype="6" fill="hold"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250" fill="hold"/>
                                        <p:tgtEl>
                                          <p:spTgt spid="43"/>
                                        </p:tgtEl>
                                        <p:attrNameLst>
                                          <p:attrName>ppt_x</p:attrName>
                                        </p:attrNameLst>
                                      </p:cBhvr>
                                      <p:tavLst>
                                        <p:tav tm="0">
                                          <p:val>
                                            <p:strVal val="1+#ppt_w/2"/>
                                          </p:val>
                                        </p:tav>
                                        <p:tav tm="100000">
                                          <p:val>
                                            <p:strVal val="#ppt_x"/>
                                          </p:val>
                                        </p:tav>
                                      </p:tavLst>
                                    </p:anim>
                                    <p:anim calcmode="lin" valueType="num">
                                      <p:cBhvr additive="base">
                                        <p:cTn id="74" dur="1250" fill="hold"/>
                                        <p:tgtEl>
                                          <p:spTgt spid="43"/>
                                        </p:tgtEl>
                                        <p:attrNameLst>
                                          <p:attrName>ppt_y</p:attrName>
                                        </p:attrNameLst>
                                      </p:cBhvr>
                                      <p:tavLst>
                                        <p:tav tm="0">
                                          <p:val>
                                            <p:strVal val="1+#ppt_h/2"/>
                                          </p:val>
                                        </p:tav>
                                        <p:tav tm="100000">
                                          <p:val>
                                            <p:strVal val="#ppt_y"/>
                                          </p:val>
                                        </p:tav>
                                      </p:tavLst>
                                    </p:anim>
                                  </p:childTnLst>
                                </p:cTn>
                              </p:par>
                            </p:childTnLst>
                          </p:cTn>
                        </p:par>
                        <p:par>
                          <p:cTn id="75" fill="hold">
                            <p:stCondLst>
                              <p:cond delay="15500"/>
                            </p:stCondLst>
                            <p:childTnLst>
                              <p:par>
                                <p:cTn id="76" presetID="2" presetClass="entr" presetSubtype="8"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1000" fill="hold"/>
                                        <p:tgtEl>
                                          <p:spTgt spid="44"/>
                                        </p:tgtEl>
                                        <p:attrNameLst>
                                          <p:attrName>ppt_x</p:attrName>
                                        </p:attrNameLst>
                                      </p:cBhvr>
                                      <p:tavLst>
                                        <p:tav tm="0">
                                          <p:val>
                                            <p:strVal val="0-#ppt_w/2"/>
                                          </p:val>
                                        </p:tav>
                                        <p:tav tm="100000">
                                          <p:val>
                                            <p:strVal val="#ppt_x"/>
                                          </p:val>
                                        </p:tav>
                                      </p:tavLst>
                                    </p:anim>
                                    <p:anim calcmode="lin" valueType="num">
                                      <p:cBhvr additive="base">
                                        <p:cTn id="79" dur="1000" fill="hold"/>
                                        <p:tgtEl>
                                          <p:spTgt spid="44"/>
                                        </p:tgtEl>
                                        <p:attrNameLst>
                                          <p:attrName>ppt_y</p:attrName>
                                        </p:attrNameLst>
                                      </p:cBhvr>
                                      <p:tavLst>
                                        <p:tav tm="0">
                                          <p:val>
                                            <p:strVal val="#ppt_y"/>
                                          </p:val>
                                        </p:tav>
                                        <p:tav tm="100000">
                                          <p:val>
                                            <p:strVal val="#ppt_y"/>
                                          </p:val>
                                        </p:tav>
                                      </p:tavLst>
                                    </p:anim>
                                  </p:childTnLst>
                                </p:cTn>
                              </p:par>
                            </p:childTnLst>
                          </p:cTn>
                        </p:par>
                        <p:par>
                          <p:cTn id="80" fill="hold">
                            <p:stCondLst>
                              <p:cond delay="16500"/>
                            </p:stCondLst>
                            <p:childTnLst>
                              <p:par>
                                <p:cTn id="81" presetID="2" presetClass="entr" presetSubtype="1" fill="hold" nodeType="afterEffect">
                                  <p:stCondLst>
                                    <p:cond delay="0"/>
                                  </p:stCondLst>
                                  <p:childTnLst>
                                    <p:set>
                                      <p:cBhvr>
                                        <p:cTn id="82" dur="1" fill="hold">
                                          <p:stCondLst>
                                            <p:cond delay="0"/>
                                          </p:stCondLst>
                                        </p:cTn>
                                        <p:tgtEl>
                                          <p:spTgt spid="45"/>
                                        </p:tgtEl>
                                        <p:attrNameLst>
                                          <p:attrName>style.visibility</p:attrName>
                                        </p:attrNameLst>
                                      </p:cBhvr>
                                      <p:to>
                                        <p:strVal val="visible"/>
                                      </p:to>
                                    </p:set>
                                    <p:anim calcmode="lin" valueType="num">
                                      <p:cBhvr additive="base">
                                        <p:cTn id="83" dur="1250" fill="hold"/>
                                        <p:tgtEl>
                                          <p:spTgt spid="45"/>
                                        </p:tgtEl>
                                        <p:attrNameLst>
                                          <p:attrName>ppt_x</p:attrName>
                                        </p:attrNameLst>
                                      </p:cBhvr>
                                      <p:tavLst>
                                        <p:tav tm="0">
                                          <p:val>
                                            <p:strVal val="#ppt_x"/>
                                          </p:val>
                                        </p:tav>
                                        <p:tav tm="100000">
                                          <p:val>
                                            <p:strVal val="#ppt_x"/>
                                          </p:val>
                                        </p:tav>
                                      </p:tavLst>
                                    </p:anim>
                                    <p:anim calcmode="lin" valueType="num">
                                      <p:cBhvr additive="base">
                                        <p:cTn id="84" dur="1250" fill="hold"/>
                                        <p:tgtEl>
                                          <p:spTgt spid="45"/>
                                        </p:tgtEl>
                                        <p:attrNameLst>
                                          <p:attrName>ppt_y</p:attrName>
                                        </p:attrNameLst>
                                      </p:cBhvr>
                                      <p:tavLst>
                                        <p:tav tm="0">
                                          <p:val>
                                            <p:strVal val="0-#ppt_h/2"/>
                                          </p:val>
                                        </p:tav>
                                        <p:tav tm="100000">
                                          <p:val>
                                            <p:strVal val="#ppt_y"/>
                                          </p:val>
                                        </p:tav>
                                      </p:tavLst>
                                    </p:anim>
                                  </p:childTnLst>
                                </p:cTn>
                              </p:par>
                            </p:childTnLst>
                          </p:cTn>
                        </p:par>
                        <p:par>
                          <p:cTn id="85" fill="hold">
                            <p:stCondLst>
                              <p:cond delay="17750"/>
                            </p:stCondLst>
                            <p:childTnLst>
                              <p:par>
                                <p:cTn id="86" presetID="2" presetClass="entr" presetSubtype="9"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1250" fill="hold"/>
                                        <p:tgtEl>
                                          <p:spTgt spid="46"/>
                                        </p:tgtEl>
                                        <p:attrNameLst>
                                          <p:attrName>ppt_x</p:attrName>
                                        </p:attrNameLst>
                                      </p:cBhvr>
                                      <p:tavLst>
                                        <p:tav tm="0">
                                          <p:val>
                                            <p:strVal val="0-#ppt_w/2"/>
                                          </p:val>
                                        </p:tav>
                                        <p:tav tm="100000">
                                          <p:val>
                                            <p:strVal val="#ppt_x"/>
                                          </p:val>
                                        </p:tav>
                                      </p:tavLst>
                                    </p:anim>
                                    <p:anim calcmode="lin" valueType="num">
                                      <p:cBhvr additive="base">
                                        <p:cTn id="89" dur="1250" fill="hold"/>
                                        <p:tgtEl>
                                          <p:spTgt spid="46"/>
                                        </p:tgtEl>
                                        <p:attrNameLst>
                                          <p:attrName>ppt_y</p:attrName>
                                        </p:attrNameLst>
                                      </p:cBhvr>
                                      <p:tavLst>
                                        <p:tav tm="0">
                                          <p:val>
                                            <p:strVal val="0-#ppt_h/2"/>
                                          </p:val>
                                        </p:tav>
                                        <p:tav tm="100000">
                                          <p:val>
                                            <p:strVal val="#ppt_y"/>
                                          </p:val>
                                        </p:tav>
                                      </p:tavLst>
                                    </p:anim>
                                  </p:childTnLst>
                                </p:cTn>
                              </p:par>
                            </p:childTnLst>
                          </p:cTn>
                        </p:par>
                        <p:par>
                          <p:cTn id="90" fill="hold">
                            <p:stCondLst>
                              <p:cond delay="19000"/>
                            </p:stCondLst>
                            <p:childTnLst>
                              <p:par>
                                <p:cTn id="91" presetID="10" presetClass="entr" presetSubtype="0"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par>
                                <p:cTn id="94" presetID="10" presetClass="exit" presetSubtype="0" fill="hold" grpId="1" nodeType="withEffect">
                                  <p:stCondLst>
                                    <p:cond delay="0"/>
                                  </p:stCondLst>
                                  <p:childTnLst>
                                    <p:animEffect transition="out" filter="fade">
                                      <p:cBhvr>
                                        <p:cTn id="95" dur="500"/>
                                        <p:tgtEl>
                                          <p:spTgt spid="33"/>
                                        </p:tgtEl>
                                      </p:cBhvr>
                                    </p:animEffect>
                                    <p:set>
                                      <p:cBhvr>
                                        <p:cTn id="96"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33" grpId="0" animBg="1"/>
      <p:bldP spid="33" grpId="1"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9B0D11DA-46A3-4CF5-A41E-FF35DF056802}"/>
              </a:ext>
            </a:extLst>
          </p:cNvPr>
          <p:cNvGrpSpPr/>
          <p:nvPr/>
        </p:nvGrpSpPr>
        <p:grpSpPr>
          <a:xfrm>
            <a:off x="798126" y="1313701"/>
            <a:ext cx="1794282" cy="2115299"/>
            <a:chOff x="1177983" y="2031355"/>
            <a:chExt cx="1794282" cy="2115299"/>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763793" y="2031355"/>
              <a:ext cx="1208472" cy="2115299"/>
            </a:xfrm>
            <a:prstGeom prst="rect">
              <a:avLst/>
            </a:prstGeom>
          </p:spPr>
        </p:pic>
        <p:pic>
          <p:nvPicPr>
            <p:cNvPr id="7" name="Eyes One">
              <a:extLst>
                <a:ext uri="{FF2B5EF4-FFF2-40B4-BE49-F238E27FC236}">
                  <a16:creationId xmlns:a16="http://schemas.microsoft.com/office/drawing/2014/main" xmlns=""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177983" y="2408801"/>
              <a:ext cx="507942" cy="1737853"/>
            </a:xfrm>
            <a:prstGeom prst="rect">
              <a:avLst/>
            </a:prstGeom>
          </p:spPr>
        </p:pic>
      </p:grpSp>
      <p:sp>
        <p:nvSpPr>
          <p:cNvPr id="5" name="Speech Bubble: Rectangle with Corners Rounded 4">
            <a:extLst>
              <a:ext uri="{FF2B5EF4-FFF2-40B4-BE49-F238E27FC236}">
                <a16:creationId xmlns:a16="http://schemas.microsoft.com/office/drawing/2014/main" xmlns="" id="{48087AD3-7B82-4121-A419-91F08D9CF551}"/>
              </a:ext>
            </a:extLst>
          </p:cNvPr>
          <p:cNvSpPr/>
          <p:nvPr/>
        </p:nvSpPr>
        <p:spPr>
          <a:xfrm>
            <a:off x="2966010" y="1409018"/>
            <a:ext cx="2767808" cy="1206023"/>
          </a:xfrm>
          <a:prstGeom prst="wedgeRoundRectCallout">
            <a:avLst>
              <a:gd name="adj1" fmla="val -60511"/>
              <a:gd name="adj2" fmla="val -11882"/>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lvl="0">
              <a:lnSpc>
                <a:spcPct val="90000"/>
              </a:lnSpc>
              <a:spcBef>
                <a:spcPts val="1000"/>
              </a:spcBef>
              <a:buSzPts val="1800"/>
            </a:pPr>
            <a:r>
              <a:rPr lang="en-GB" dirty="0">
                <a:solidFill>
                  <a:schemeClr val="tx1"/>
                </a:solidFill>
                <a:ea typeface="Arial"/>
                <a:cs typeface="Arial"/>
                <a:sym typeface="Arial"/>
              </a:rPr>
              <a:t>Click on the seed packet that Number Ten brought to the beehives.</a:t>
            </a:r>
            <a:endParaRPr lang="en-GB" dirty="0">
              <a:solidFill>
                <a:schemeClr val="tx1"/>
              </a:solidFill>
            </a:endParaRPr>
          </a:p>
        </p:txBody>
      </p:sp>
      <p:sp>
        <p:nvSpPr>
          <p:cNvPr id="88" name="Title 20">
            <a:extLst>
              <a:ext uri="{FF2B5EF4-FFF2-40B4-BE49-F238E27FC236}">
                <a16:creationId xmlns:a16="http://schemas.microsoft.com/office/drawing/2014/main" xmlns="" id="{B0F2475A-A4C2-4D0A-8D2B-F88547478460}"/>
              </a:ext>
            </a:extLst>
          </p:cNvPr>
          <p:cNvSpPr>
            <a:spLocks noGrp="1"/>
          </p:cNvSpPr>
          <p:nvPr>
            <p:ph type="title"/>
          </p:nvPr>
        </p:nvSpPr>
        <p:spPr>
          <a:xfrm>
            <a:off x="333376" y="173905"/>
            <a:ext cx="8477248" cy="1481986"/>
          </a:xfrm>
        </p:spPr>
        <p:txBody>
          <a:bodyPr/>
          <a:lstStyle/>
          <a:p>
            <a:r>
              <a:rPr lang="en-GB" sz="2000" b="0" dirty="0">
                <a:latin typeface="+mn-lt"/>
                <a:ea typeface="Arial"/>
                <a:cs typeface="Arial"/>
                <a:sym typeface="Arial"/>
              </a:rPr>
              <a:t>Number Fifteen wanted to plant the flower seeds. Can you remember how many seeds Number Ten </a:t>
            </a:r>
            <a:r>
              <a:rPr lang="en-US" sz="2000" b="0" dirty="0">
                <a:latin typeface="+mn-lt"/>
                <a:ea typeface="Arial"/>
                <a:cs typeface="Arial"/>
                <a:sym typeface="Arial"/>
              </a:rPr>
              <a:t>put in the seed packet? </a:t>
            </a:r>
            <a:endParaRPr lang="en-GB" sz="2000" b="0" dirty="0">
              <a:latin typeface="+mn-lt"/>
            </a:endParaRPr>
          </a:p>
        </p:txBody>
      </p:sp>
      <p:grpSp>
        <p:nvGrpSpPr>
          <p:cNvPr id="13" name="Group 12">
            <a:extLst>
              <a:ext uri="{FF2B5EF4-FFF2-40B4-BE49-F238E27FC236}">
                <a16:creationId xmlns:a16="http://schemas.microsoft.com/office/drawing/2014/main" xmlns="" id="{15830722-DBF0-4DEB-85BC-CE4EB2F680CD}"/>
              </a:ext>
            </a:extLst>
          </p:cNvPr>
          <p:cNvGrpSpPr/>
          <p:nvPr/>
        </p:nvGrpSpPr>
        <p:grpSpPr>
          <a:xfrm>
            <a:off x="1821477" y="3556123"/>
            <a:ext cx="1770462" cy="2703331"/>
            <a:chOff x="1707177" y="3492623"/>
            <a:chExt cx="1770462" cy="2703331"/>
          </a:xfrm>
        </p:grpSpPr>
        <p:pic>
          <p:nvPicPr>
            <p:cNvPr id="66" name="Picture 65">
              <a:extLst>
                <a:ext uri="{FF2B5EF4-FFF2-40B4-BE49-F238E27FC236}">
                  <a16:creationId xmlns:a16="http://schemas.microsoft.com/office/drawing/2014/main" xmlns="" id="{8423982C-7130-4D08-AD3F-B6D4344BBB02}"/>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1707177" y="3532803"/>
              <a:ext cx="1770462" cy="2663151"/>
            </a:xfrm>
            <a:prstGeom prst="rect">
              <a:avLst/>
            </a:prstGeom>
          </p:spPr>
        </p:pic>
        <p:pic>
          <p:nvPicPr>
            <p:cNvPr id="85" name="Picture 84">
              <a:extLst>
                <a:ext uri="{FF2B5EF4-FFF2-40B4-BE49-F238E27FC236}">
                  <a16:creationId xmlns:a16="http://schemas.microsoft.com/office/drawing/2014/main" xmlns="" id="{A18388A2-F945-454B-B92B-95999DB07F7C}"/>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31740" r="18867" b="23617"/>
            <a:stretch/>
          </p:blipFill>
          <p:spPr>
            <a:xfrm rot="5400000">
              <a:off x="1254061" y="4311733"/>
              <a:ext cx="2681557" cy="1043338"/>
            </a:xfrm>
            <a:prstGeom prst="rect">
              <a:avLst/>
            </a:prstGeom>
          </p:spPr>
        </p:pic>
        <p:pic>
          <p:nvPicPr>
            <p:cNvPr id="50" name="Picture 49">
              <a:extLst>
                <a:ext uri="{FF2B5EF4-FFF2-40B4-BE49-F238E27FC236}">
                  <a16:creationId xmlns:a16="http://schemas.microsoft.com/office/drawing/2014/main" xmlns="" id="{A8F7F633-B58D-4A03-8444-B4CE5B179408}"/>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2155645" y="3788295"/>
              <a:ext cx="463763" cy="177948"/>
            </a:xfrm>
            <a:prstGeom prst="rect">
              <a:avLst/>
            </a:prstGeom>
          </p:spPr>
        </p:pic>
        <p:pic>
          <p:nvPicPr>
            <p:cNvPr id="51" name="Picture 50">
              <a:extLst>
                <a:ext uri="{FF2B5EF4-FFF2-40B4-BE49-F238E27FC236}">
                  <a16:creationId xmlns:a16="http://schemas.microsoft.com/office/drawing/2014/main" xmlns="" id="{DCDC5495-3E75-441A-9BF7-45CA1BE757F2}"/>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2534503" y="3788295"/>
              <a:ext cx="463763" cy="177948"/>
            </a:xfrm>
            <a:prstGeom prst="rect">
              <a:avLst/>
            </a:prstGeom>
          </p:spPr>
        </p:pic>
        <p:pic>
          <p:nvPicPr>
            <p:cNvPr id="52" name="Picture 51">
              <a:extLst>
                <a:ext uri="{FF2B5EF4-FFF2-40B4-BE49-F238E27FC236}">
                  <a16:creationId xmlns:a16="http://schemas.microsoft.com/office/drawing/2014/main" xmlns="" id="{35BB3A57-896F-4D55-B89F-13120D036F14}"/>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2161487" y="4273888"/>
              <a:ext cx="463763" cy="177948"/>
            </a:xfrm>
            <a:prstGeom prst="rect">
              <a:avLst/>
            </a:prstGeom>
          </p:spPr>
        </p:pic>
        <p:pic>
          <p:nvPicPr>
            <p:cNvPr id="53" name="Picture 52">
              <a:extLst>
                <a:ext uri="{FF2B5EF4-FFF2-40B4-BE49-F238E27FC236}">
                  <a16:creationId xmlns:a16="http://schemas.microsoft.com/office/drawing/2014/main" xmlns="" id="{040B8AD1-03D9-4D50-9929-6CE5F519C22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2540345" y="4273888"/>
              <a:ext cx="463763" cy="177948"/>
            </a:xfrm>
            <a:prstGeom prst="rect">
              <a:avLst/>
            </a:prstGeom>
          </p:spPr>
        </p:pic>
        <p:pic>
          <p:nvPicPr>
            <p:cNvPr id="54" name="Picture 53">
              <a:extLst>
                <a:ext uri="{FF2B5EF4-FFF2-40B4-BE49-F238E27FC236}">
                  <a16:creationId xmlns:a16="http://schemas.microsoft.com/office/drawing/2014/main" xmlns="" id="{40C99BA2-0858-47C6-9281-F37310D93904}"/>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2155645" y="4760144"/>
              <a:ext cx="463763" cy="177948"/>
            </a:xfrm>
            <a:prstGeom prst="rect">
              <a:avLst/>
            </a:prstGeom>
          </p:spPr>
        </p:pic>
        <p:pic>
          <p:nvPicPr>
            <p:cNvPr id="55" name="Picture 54">
              <a:extLst>
                <a:ext uri="{FF2B5EF4-FFF2-40B4-BE49-F238E27FC236}">
                  <a16:creationId xmlns:a16="http://schemas.microsoft.com/office/drawing/2014/main" xmlns="" id="{2EF14B52-A787-42BA-AE3A-9719EB7FFDE1}"/>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2534503" y="4760144"/>
              <a:ext cx="463763" cy="177948"/>
            </a:xfrm>
            <a:prstGeom prst="rect">
              <a:avLst/>
            </a:prstGeom>
          </p:spPr>
        </p:pic>
        <p:pic>
          <p:nvPicPr>
            <p:cNvPr id="56" name="Picture 55">
              <a:extLst>
                <a:ext uri="{FF2B5EF4-FFF2-40B4-BE49-F238E27FC236}">
                  <a16:creationId xmlns:a16="http://schemas.microsoft.com/office/drawing/2014/main" xmlns="" id="{621DC065-540F-4763-868B-27A4B8300434}"/>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2147968" y="5245736"/>
              <a:ext cx="463763" cy="177948"/>
            </a:xfrm>
            <a:prstGeom prst="rect">
              <a:avLst/>
            </a:prstGeom>
          </p:spPr>
        </p:pic>
        <p:pic>
          <p:nvPicPr>
            <p:cNvPr id="57" name="Picture 56">
              <a:extLst>
                <a:ext uri="{FF2B5EF4-FFF2-40B4-BE49-F238E27FC236}">
                  <a16:creationId xmlns:a16="http://schemas.microsoft.com/office/drawing/2014/main" xmlns="" id="{69A94DC8-E889-4217-A4A1-75CC7F672CF4}"/>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2526826" y="5245736"/>
              <a:ext cx="463763" cy="177948"/>
            </a:xfrm>
            <a:prstGeom prst="rect">
              <a:avLst/>
            </a:prstGeom>
          </p:spPr>
        </p:pic>
        <p:pic>
          <p:nvPicPr>
            <p:cNvPr id="58" name="Picture 57">
              <a:extLst>
                <a:ext uri="{FF2B5EF4-FFF2-40B4-BE49-F238E27FC236}">
                  <a16:creationId xmlns:a16="http://schemas.microsoft.com/office/drawing/2014/main" xmlns="" id="{7A9EBA70-6B9F-4140-9090-4586E0BC0635}"/>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2155646" y="5731327"/>
              <a:ext cx="463763" cy="177948"/>
            </a:xfrm>
            <a:prstGeom prst="rect">
              <a:avLst/>
            </a:prstGeom>
          </p:spPr>
        </p:pic>
        <p:pic>
          <p:nvPicPr>
            <p:cNvPr id="59" name="Picture 58">
              <a:extLst>
                <a:ext uri="{FF2B5EF4-FFF2-40B4-BE49-F238E27FC236}">
                  <a16:creationId xmlns:a16="http://schemas.microsoft.com/office/drawing/2014/main" xmlns="" id="{061963FD-66D5-435F-BB11-A800C71003AA}"/>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2534504" y="5731327"/>
              <a:ext cx="463763" cy="177948"/>
            </a:xfrm>
            <a:prstGeom prst="rect">
              <a:avLst/>
            </a:prstGeom>
          </p:spPr>
        </p:pic>
      </p:grpSp>
      <p:grpSp>
        <p:nvGrpSpPr>
          <p:cNvPr id="12" name="Group 11">
            <a:extLst>
              <a:ext uri="{FF2B5EF4-FFF2-40B4-BE49-F238E27FC236}">
                <a16:creationId xmlns:a16="http://schemas.microsoft.com/office/drawing/2014/main" xmlns="" id="{75CAF52A-F844-478A-AA41-C3E5C16C1A1E}"/>
              </a:ext>
            </a:extLst>
          </p:cNvPr>
          <p:cNvGrpSpPr/>
          <p:nvPr/>
        </p:nvGrpSpPr>
        <p:grpSpPr>
          <a:xfrm>
            <a:off x="3859001" y="3556123"/>
            <a:ext cx="1770462" cy="2703330"/>
            <a:chOff x="3744701" y="3492623"/>
            <a:chExt cx="1770462" cy="2703330"/>
          </a:xfrm>
        </p:grpSpPr>
        <p:pic>
          <p:nvPicPr>
            <p:cNvPr id="93" name="Picture 92">
              <a:extLst>
                <a:ext uri="{FF2B5EF4-FFF2-40B4-BE49-F238E27FC236}">
                  <a16:creationId xmlns:a16="http://schemas.microsoft.com/office/drawing/2014/main" xmlns="" id="{0E5A5DCE-C579-4BCF-B0C0-3981DFBB1543}"/>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3744701" y="3532802"/>
              <a:ext cx="1770462" cy="2663151"/>
            </a:xfrm>
            <a:prstGeom prst="rect">
              <a:avLst/>
            </a:prstGeom>
          </p:spPr>
        </p:pic>
        <p:pic>
          <p:nvPicPr>
            <p:cNvPr id="48" name="Picture 47">
              <a:extLst>
                <a:ext uri="{FF2B5EF4-FFF2-40B4-BE49-F238E27FC236}">
                  <a16:creationId xmlns:a16="http://schemas.microsoft.com/office/drawing/2014/main" xmlns="" id="{4A1F5E27-7293-4999-B208-BF370FA12BB7}"/>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31740" r="18867" b="23617"/>
            <a:stretch/>
          </p:blipFill>
          <p:spPr>
            <a:xfrm rot="5400000">
              <a:off x="3279118" y="4311733"/>
              <a:ext cx="2681557" cy="1043338"/>
            </a:xfrm>
            <a:prstGeom prst="rect">
              <a:avLst/>
            </a:prstGeom>
          </p:spPr>
        </p:pic>
        <p:pic>
          <p:nvPicPr>
            <p:cNvPr id="64" name="Picture 63">
              <a:extLst>
                <a:ext uri="{FF2B5EF4-FFF2-40B4-BE49-F238E27FC236}">
                  <a16:creationId xmlns:a16="http://schemas.microsoft.com/office/drawing/2014/main" xmlns="" id="{01602E38-517B-47BE-A5D9-BC36583F0C74}"/>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4176308" y="4273887"/>
              <a:ext cx="463763" cy="177948"/>
            </a:xfrm>
            <a:prstGeom prst="rect">
              <a:avLst/>
            </a:prstGeom>
          </p:spPr>
        </p:pic>
        <p:pic>
          <p:nvPicPr>
            <p:cNvPr id="67" name="Picture 66">
              <a:extLst>
                <a:ext uri="{FF2B5EF4-FFF2-40B4-BE49-F238E27FC236}">
                  <a16:creationId xmlns:a16="http://schemas.microsoft.com/office/drawing/2014/main" xmlns="" id="{0C0E9876-5E87-46AE-A180-858FED7A3374}"/>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4555166" y="4273887"/>
              <a:ext cx="463763" cy="177948"/>
            </a:xfrm>
            <a:prstGeom prst="rect">
              <a:avLst/>
            </a:prstGeom>
          </p:spPr>
        </p:pic>
        <p:pic>
          <p:nvPicPr>
            <p:cNvPr id="68" name="Picture 67">
              <a:extLst>
                <a:ext uri="{FF2B5EF4-FFF2-40B4-BE49-F238E27FC236}">
                  <a16:creationId xmlns:a16="http://schemas.microsoft.com/office/drawing/2014/main" xmlns="" id="{46E4C353-3AC5-4B2C-AE55-247E3CA33273}"/>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4170466" y="4760143"/>
              <a:ext cx="463763" cy="177948"/>
            </a:xfrm>
            <a:prstGeom prst="rect">
              <a:avLst/>
            </a:prstGeom>
          </p:spPr>
        </p:pic>
        <p:pic>
          <p:nvPicPr>
            <p:cNvPr id="91" name="Picture 90">
              <a:extLst>
                <a:ext uri="{FF2B5EF4-FFF2-40B4-BE49-F238E27FC236}">
                  <a16:creationId xmlns:a16="http://schemas.microsoft.com/office/drawing/2014/main" xmlns="" id="{D1B98A5E-CC08-4F3A-8801-9D5A3B87ACD7}"/>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4549324" y="4760143"/>
              <a:ext cx="463763" cy="177948"/>
            </a:xfrm>
            <a:prstGeom prst="rect">
              <a:avLst/>
            </a:prstGeom>
          </p:spPr>
        </p:pic>
        <p:pic>
          <p:nvPicPr>
            <p:cNvPr id="94" name="Picture 93">
              <a:extLst>
                <a:ext uri="{FF2B5EF4-FFF2-40B4-BE49-F238E27FC236}">
                  <a16:creationId xmlns:a16="http://schemas.microsoft.com/office/drawing/2014/main" xmlns="" id="{848DD699-B4D4-49C3-BDA7-25934F39EB74}"/>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4162789" y="5245735"/>
              <a:ext cx="463763" cy="177948"/>
            </a:xfrm>
            <a:prstGeom prst="rect">
              <a:avLst/>
            </a:prstGeom>
          </p:spPr>
        </p:pic>
        <p:pic>
          <p:nvPicPr>
            <p:cNvPr id="95" name="Picture 94">
              <a:extLst>
                <a:ext uri="{FF2B5EF4-FFF2-40B4-BE49-F238E27FC236}">
                  <a16:creationId xmlns:a16="http://schemas.microsoft.com/office/drawing/2014/main" xmlns="" id="{FDF6F62E-1357-4F05-A08B-9A86D703499C}"/>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4541647" y="5245735"/>
              <a:ext cx="463763" cy="177948"/>
            </a:xfrm>
            <a:prstGeom prst="rect">
              <a:avLst/>
            </a:prstGeom>
          </p:spPr>
        </p:pic>
        <p:pic>
          <p:nvPicPr>
            <p:cNvPr id="96" name="Picture 95">
              <a:extLst>
                <a:ext uri="{FF2B5EF4-FFF2-40B4-BE49-F238E27FC236}">
                  <a16:creationId xmlns:a16="http://schemas.microsoft.com/office/drawing/2014/main" xmlns="" id="{746FACF4-6B88-4CD0-97BE-97891F67A163}"/>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4170467" y="5731326"/>
              <a:ext cx="463763" cy="177948"/>
            </a:xfrm>
            <a:prstGeom prst="rect">
              <a:avLst/>
            </a:prstGeom>
          </p:spPr>
        </p:pic>
        <p:pic>
          <p:nvPicPr>
            <p:cNvPr id="97" name="Picture 96">
              <a:extLst>
                <a:ext uri="{FF2B5EF4-FFF2-40B4-BE49-F238E27FC236}">
                  <a16:creationId xmlns:a16="http://schemas.microsoft.com/office/drawing/2014/main" xmlns="" id="{A1006176-D5B8-40AE-B156-F10F06B7FFD6}"/>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4549325" y="5731326"/>
              <a:ext cx="463763" cy="177948"/>
            </a:xfrm>
            <a:prstGeom prst="rect">
              <a:avLst/>
            </a:prstGeom>
          </p:spPr>
        </p:pic>
      </p:grpSp>
      <p:grpSp>
        <p:nvGrpSpPr>
          <p:cNvPr id="11" name="Group 10">
            <a:extLst>
              <a:ext uri="{FF2B5EF4-FFF2-40B4-BE49-F238E27FC236}">
                <a16:creationId xmlns:a16="http://schemas.microsoft.com/office/drawing/2014/main" xmlns="" id="{15B12516-47FA-4DB5-A517-B625993EF095}"/>
              </a:ext>
            </a:extLst>
          </p:cNvPr>
          <p:cNvGrpSpPr/>
          <p:nvPr/>
        </p:nvGrpSpPr>
        <p:grpSpPr>
          <a:xfrm>
            <a:off x="5848118" y="3556123"/>
            <a:ext cx="1770461" cy="2703329"/>
            <a:chOff x="5733818" y="3492623"/>
            <a:chExt cx="1770461" cy="2703329"/>
          </a:xfrm>
        </p:grpSpPr>
        <p:pic>
          <p:nvPicPr>
            <p:cNvPr id="134" name="Picture 133">
              <a:extLst>
                <a:ext uri="{FF2B5EF4-FFF2-40B4-BE49-F238E27FC236}">
                  <a16:creationId xmlns:a16="http://schemas.microsoft.com/office/drawing/2014/main" xmlns="" id="{0C5ED8B6-B920-48D0-B428-0409ADCAAC5A}"/>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5733818" y="3532801"/>
              <a:ext cx="1770461" cy="2663151"/>
            </a:xfrm>
            <a:prstGeom prst="rect">
              <a:avLst/>
            </a:prstGeom>
          </p:spPr>
        </p:pic>
        <p:pic>
          <p:nvPicPr>
            <p:cNvPr id="47" name="Picture 46">
              <a:extLst>
                <a:ext uri="{FF2B5EF4-FFF2-40B4-BE49-F238E27FC236}">
                  <a16:creationId xmlns:a16="http://schemas.microsoft.com/office/drawing/2014/main" xmlns="" id="{AD3F0373-64C0-47D3-8514-6FC609DBCBC5}"/>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t="31740" r="18867" b="23617"/>
            <a:stretch/>
          </p:blipFill>
          <p:spPr>
            <a:xfrm rot="5400000">
              <a:off x="5279658" y="4311733"/>
              <a:ext cx="2681557" cy="1043338"/>
            </a:xfrm>
            <a:prstGeom prst="rect">
              <a:avLst/>
            </a:prstGeom>
          </p:spPr>
        </p:pic>
        <p:pic>
          <p:nvPicPr>
            <p:cNvPr id="98" name="Picture 97">
              <a:extLst>
                <a:ext uri="{FF2B5EF4-FFF2-40B4-BE49-F238E27FC236}">
                  <a16:creationId xmlns:a16="http://schemas.microsoft.com/office/drawing/2014/main" xmlns="" id="{8BE06F69-65BE-4647-85EC-1D4D3734A1AC}"/>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6178371" y="3788294"/>
              <a:ext cx="463763" cy="177948"/>
            </a:xfrm>
            <a:prstGeom prst="rect">
              <a:avLst/>
            </a:prstGeom>
          </p:spPr>
        </p:pic>
        <p:pic>
          <p:nvPicPr>
            <p:cNvPr id="101" name="Picture 100">
              <a:extLst>
                <a:ext uri="{FF2B5EF4-FFF2-40B4-BE49-F238E27FC236}">
                  <a16:creationId xmlns:a16="http://schemas.microsoft.com/office/drawing/2014/main" xmlns="" id="{753A740D-A88E-4EE1-B3B2-D964B227EF3A}"/>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6184213" y="4273887"/>
              <a:ext cx="463763" cy="177948"/>
            </a:xfrm>
            <a:prstGeom prst="rect">
              <a:avLst/>
            </a:prstGeom>
          </p:spPr>
        </p:pic>
        <p:pic>
          <p:nvPicPr>
            <p:cNvPr id="102" name="Picture 101">
              <a:extLst>
                <a:ext uri="{FF2B5EF4-FFF2-40B4-BE49-F238E27FC236}">
                  <a16:creationId xmlns:a16="http://schemas.microsoft.com/office/drawing/2014/main" xmlns="" id="{C76E8879-AFED-4BC1-B384-FB24BCBB7BA2}"/>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6563071" y="4273887"/>
              <a:ext cx="463763" cy="177948"/>
            </a:xfrm>
            <a:prstGeom prst="rect">
              <a:avLst/>
            </a:prstGeom>
          </p:spPr>
        </p:pic>
        <p:pic>
          <p:nvPicPr>
            <p:cNvPr id="103" name="Picture 102">
              <a:extLst>
                <a:ext uri="{FF2B5EF4-FFF2-40B4-BE49-F238E27FC236}">
                  <a16:creationId xmlns:a16="http://schemas.microsoft.com/office/drawing/2014/main" xmlns="" id="{3E28A0F2-6F84-4979-ABCE-42E9C6B2FEEF}"/>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6178371" y="4760143"/>
              <a:ext cx="463763" cy="177948"/>
            </a:xfrm>
            <a:prstGeom prst="rect">
              <a:avLst/>
            </a:prstGeom>
          </p:spPr>
        </p:pic>
        <p:pic>
          <p:nvPicPr>
            <p:cNvPr id="106" name="Picture 105">
              <a:extLst>
                <a:ext uri="{FF2B5EF4-FFF2-40B4-BE49-F238E27FC236}">
                  <a16:creationId xmlns:a16="http://schemas.microsoft.com/office/drawing/2014/main" xmlns="" id="{B4AA5D9A-045E-4EE5-9DC2-E17E92E4FA57}"/>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6557229" y="4760143"/>
              <a:ext cx="463763" cy="177948"/>
            </a:xfrm>
            <a:prstGeom prst="rect">
              <a:avLst/>
            </a:prstGeom>
          </p:spPr>
        </p:pic>
        <p:pic>
          <p:nvPicPr>
            <p:cNvPr id="111" name="Picture 110">
              <a:extLst>
                <a:ext uri="{FF2B5EF4-FFF2-40B4-BE49-F238E27FC236}">
                  <a16:creationId xmlns:a16="http://schemas.microsoft.com/office/drawing/2014/main" xmlns="" id="{1A7ABE5B-7548-4D5A-8E17-70DF360BD916}"/>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6170694" y="5245735"/>
              <a:ext cx="463763" cy="177948"/>
            </a:xfrm>
            <a:prstGeom prst="rect">
              <a:avLst/>
            </a:prstGeom>
          </p:spPr>
        </p:pic>
        <p:pic>
          <p:nvPicPr>
            <p:cNvPr id="112" name="Picture 111">
              <a:extLst>
                <a:ext uri="{FF2B5EF4-FFF2-40B4-BE49-F238E27FC236}">
                  <a16:creationId xmlns:a16="http://schemas.microsoft.com/office/drawing/2014/main" xmlns="" id="{27897AED-6746-4601-92E4-C7A8E4F163B7}"/>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6549552" y="5245735"/>
              <a:ext cx="463763" cy="177948"/>
            </a:xfrm>
            <a:prstGeom prst="rect">
              <a:avLst/>
            </a:prstGeom>
          </p:spPr>
        </p:pic>
        <p:pic>
          <p:nvPicPr>
            <p:cNvPr id="113" name="Picture 112">
              <a:extLst>
                <a:ext uri="{FF2B5EF4-FFF2-40B4-BE49-F238E27FC236}">
                  <a16:creationId xmlns:a16="http://schemas.microsoft.com/office/drawing/2014/main" xmlns="" id="{73CE4BC9-A201-4FD8-AF63-AB45DDDBD28C}"/>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6178372" y="5731326"/>
              <a:ext cx="463763" cy="177948"/>
            </a:xfrm>
            <a:prstGeom prst="rect">
              <a:avLst/>
            </a:prstGeom>
          </p:spPr>
        </p:pic>
        <p:pic>
          <p:nvPicPr>
            <p:cNvPr id="114" name="Picture 113">
              <a:extLst>
                <a:ext uri="{FF2B5EF4-FFF2-40B4-BE49-F238E27FC236}">
                  <a16:creationId xmlns:a16="http://schemas.microsoft.com/office/drawing/2014/main" xmlns="" id="{828839A9-0197-444A-BC30-196DF835BC1A}"/>
                </a:ext>
              </a:extLst>
            </p:cNvPr>
            <p:cNvPicPr>
              <a:picLocks noChangeAspect="1"/>
            </p:cNvPicPr>
            <p:nvPr/>
          </p:nvPicPr>
          <p:blipFill rotWithShape="1">
            <a:blip r:embed="rId6" cstate="print">
              <a:extLst>
                <a:ext uri="{28A0092B-C50C-407E-A947-70E740481C1C}">
                  <a14:useLocalDpi xmlns:a14="http://schemas.microsoft.com/office/drawing/2010/main" xmlns="" val="0"/>
                </a:ext>
              </a:extLst>
            </a:blip>
            <a:srcRect l="-3524" t="1" r="-4223"/>
            <a:stretch/>
          </p:blipFill>
          <p:spPr>
            <a:xfrm rot="16200000">
              <a:off x="6557230" y="5731326"/>
              <a:ext cx="463763" cy="177948"/>
            </a:xfrm>
            <a:prstGeom prst="rect">
              <a:avLst/>
            </a:prstGeom>
          </p:spPr>
        </p:pic>
      </p:grpSp>
    </p:spTree>
    <p:extLst>
      <p:ext uri="{BB962C8B-B14F-4D97-AF65-F5344CB8AC3E}">
        <p14:creationId xmlns:p14="http://schemas.microsoft.com/office/powerpoint/2010/main" xmlns="" val="41412373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nextCondLst>
                <p:cond evt="onClick" delay="0">
                  <p:tgtEl>
                    <p:spTgt spid="12"/>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nodeType="clickEffect">
                                  <p:stCondLst>
                                    <p:cond delay="0"/>
                                  </p:stCondLst>
                                  <p:childTnLst>
                                    <p:animRot by="120000">
                                      <p:cBhvr>
                                        <p:cTn id="15" dur="100" fill="hold">
                                          <p:stCondLst>
                                            <p:cond delay="0"/>
                                          </p:stCondLst>
                                        </p:cTn>
                                        <p:tgtEl>
                                          <p:spTgt spid="11"/>
                                        </p:tgtEl>
                                        <p:attrNameLst>
                                          <p:attrName>r</p:attrName>
                                        </p:attrNameLst>
                                      </p:cBhvr>
                                    </p:animRot>
                                    <p:animRot by="-240000">
                                      <p:cBhvr>
                                        <p:cTn id="16" dur="200" fill="hold">
                                          <p:stCondLst>
                                            <p:cond delay="200"/>
                                          </p:stCondLst>
                                        </p:cTn>
                                        <p:tgtEl>
                                          <p:spTgt spid="11"/>
                                        </p:tgtEl>
                                        <p:attrNameLst>
                                          <p:attrName>r</p:attrName>
                                        </p:attrNameLst>
                                      </p:cBhvr>
                                    </p:animRot>
                                    <p:animRot by="240000">
                                      <p:cBhvr>
                                        <p:cTn id="17" dur="200" fill="hold">
                                          <p:stCondLst>
                                            <p:cond delay="400"/>
                                          </p:stCondLst>
                                        </p:cTn>
                                        <p:tgtEl>
                                          <p:spTgt spid="11"/>
                                        </p:tgtEl>
                                        <p:attrNameLst>
                                          <p:attrName>r</p:attrName>
                                        </p:attrNameLst>
                                      </p:cBhvr>
                                    </p:animRot>
                                    <p:animRot by="-240000">
                                      <p:cBhvr>
                                        <p:cTn id="18" dur="200" fill="hold">
                                          <p:stCondLst>
                                            <p:cond delay="600"/>
                                          </p:stCondLst>
                                        </p:cTn>
                                        <p:tgtEl>
                                          <p:spTgt spid="11"/>
                                        </p:tgtEl>
                                        <p:attrNameLst>
                                          <p:attrName>r</p:attrName>
                                        </p:attrNameLst>
                                      </p:cBhvr>
                                    </p:animRot>
                                    <p:animRot by="120000">
                                      <p:cBhvr>
                                        <p:cTn id="19"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63" presetClass="path" presetSubtype="0" accel="50000" decel="50000" fill="hold" nodeType="clickEffect">
                                  <p:stCondLst>
                                    <p:cond delay="0"/>
                                  </p:stCondLst>
                                  <p:childTnLst>
                                    <p:animMotion origin="layout" path="M 3.05556E-6 7.40741E-7 L 0.22882 7.40741E-7 " pathEditMode="relative" rAng="0" ptsTypes="AA">
                                      <p:cBhvr>
                                        <p:cTn id="24" dur="2000" fill="hold"/>
                                        <p:tgtEl>
                                          <p:spTgt spid="13"/>
                                        </p:tgtEl>
                                        <p:attrNameLst>
                                          <p:attrName>ppt_x</p:attrName>
                                          <p:attrName>ppt_y</p:attrName>
                                        </p:attrNameLst>
                                      </p:cBhvr>
                                      <p:rCtr x="11441" y="0"/>
                                    </p:animMotion>
                                  </p:childTnLst>
                                </p:cTn>
                              </p:par>
                              <p:par>
                                <p:cTn id="25" presetID="10" presetClass="exit" presetSubtype="0" fill="hold"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eleven">
            <a:extLst>
              <a:ext uri="{FF2B5EF4-FFF2-40B4-BE49-F238E27FC236}">
                <a16:creationId xmlns:a16="http://schemas.microsoft.com/office/drawing/2014/main" xmlns="" id="{9B0D11DA-46A3-4CF5-A41E-FF35DF056802}"/>
              </a:ext>
            </a:extLst>
          </p:cNvPr>
          <p:cNvGrpSpPr/>
          <p:nvPr/>
        </p:nvGrpSpPr>
        <p:grpSpPr>
          <a:xfrm>
            <a:off x="967460" y="562769"/>
            <a:ext cx="1928141" cy="2256630"/>
            <a:chOff x="1254183" y="2079837"/>
            <a:chExt cx="1917867" cy="2066817"/>
          </a:xfrm>
        </p:grpSpPr>
        <p:pic>
          <p:nvPicPr>
            <p:cNvPr id="4" name="Picture 3">
              <a:extLst>
                <a:ext uri="{FF2B5EF4-FFF2-40B4-BE49-F238E27FC236}">
                  <a16:creationId xmlns:a16="http://schemas.microsoft.com/office/drawing/2014/main" xmlns="" id="{66C33FF8-2450-4221-8C74-5C9DE63AEED8}"/>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889703" y="2079837"/>
              <a:ext cx="1282347" cy="2066817"/>
            </a:xfrm>
            <a:prstGeom prst="rect">
              <a:avLst/>
            </a:prstGeom>
          </p:spPr>
        </p:pic>
        <p:pic>
          <p:nvPicPr>
            <p:cNvPr id="7" name="Eyes One">
              <a:extLst>
                <a:ext uri="{FF2B5EF4-FFF2-40B4-BE49-F238E27FC236}">
                  <a16:creationId xmlns:a16="http://schemas.microsoft.com/office/drawing/2014/main" xmlns="" id="{FE39939C-2392-43A5-A0EF-34B9859C90BA}"/>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212" r="-2125"/>
            <a:stretch/>
          </p:blipFill>
          <p:spPr>
            <a:xfrm>
              <a:off x="1254183" y="2408801"/>
              <a:ext cx="507942" cy="1737853"/>
            </a:xfrm>
            <a:prstGeom prst="rect">
              <a:avLst/>
            </a:prstGeom>
          </p:spPr>
        </p:pic>
      </p:grpSp>
      <p:sp>
        <p:nvSpPr>
          <p:cNvPr id="60" name="Speech Bubble: Rectangle with Corners Rounded 59">
            <a:extLst>
              <a:ext uri="{FF2B5EF4-FFF2-40B4-BE49-F238E27FC236}">
                <a16:creationId xmlns:a16="http://schemas.microsoft.com/office/drawing/2014/main" xmlns="" id="{2C9F7A0C-30CD-4291-9225-10E5CC718ABF}"/>
              </a:ext>
            </a:extLst>
          </p:cNvPr>
          <p:cNvSpPr/>
          <p:nvPr/>
        </p:nvSpPr>
        <p:spPr>
          <a:xfrm>
            <a:off x="3091955" y="764853"/>
            <a:ext cx="3406499" cy="1427932"/>
          </a:xfrm>
          <a:prstGeom prst="wedgeRoundRectCallout">
            <a:avLst>
              <a:gd name="adj1" fmla="val -56482"/>
              <a:gd name="adj2" fmla="val -1618"/>
              <a:gd name="adj3" fmla="val 16667"/>
            </a:avLst>
          </a:prstGeom>
          <a:solidFill>
            <a:schemeClr val="bg1"/>
          </a:solidFill>
          <a:ln w="28575">
            <a:solidFill>
              <a:srgbClr val="B9D3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Can you remember how many seeds Number Five brought to the beehives? Click on the correct ten-frame.</a:t>
            </a:r>
          </a:p>
        </p:txBody>
      </p:sp>
      <p:grpSp>
        <p:nvGrpSpPr>
          <p:cNvPr id="29" name="Group 28">
            <a:extLst>
              <a:ext uri="{FF2B5EF4-FFF2-40B4-BE49-F238E27FC236}">
                <a16:creationId xmlns:a16="http://schemas.microsoft.com/office/drawing/2014/main" xmlns="" id="{DCC92F83-BB8A-4876-AC13-DE0EA103C407}"/>
              </a:ext>
            </a:extLst>
          </p:cNvPr>
          <p:cNvGrpSpPr/>
          <p:nvPr/>
        </p:nvGrpSpPr>
        <p:grpSpPr>
          <a:xfrm>
            <a:off x="2187471" y="3556123"/>
            <a:ext cx="1043338" cy="2681557"/>
            <a:chOff x="2073171" y="3492623"/>
            <a:chExt cx="1043338" cy="2681557"/>
          </a:xfrm>
        </p:grpSpPr>
        <p:pic>
          <p:nvPicPr>
            <p:cNvPr id="39" name="Picture 38">
              <a:extLst>
                <a:ext uri="{FF2B5EF4-FFF2-40B4-BE49-F238E27FC236}">
                  <a16:creationId xmlns:a16="http://schemas.microsoft.com/office/drawing/2014/main" xmlns="" id="{83A14A88-C863-4EB2-B514-B2172610D790}"/>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1740" r="18867" b="23617"/>
            <a:stretch/>
          </p:blipFill>
          <p:spPr>
            <a:xfrm rot="5400000">
              <a:off x="1254061" y="4311733"/>
              <a:ext cx="2681557" cy="1043338"/>
            </a:xfrm>
            <a:prstGeom prst="rect">
              <a:avLst/>
            </a:prstGeom>
          </p:spPr>
        </p:pic>
        <p:pic>
          <p:nvPicPr>
            <p:cNvPr id="50" name="Picture 49">
              <a:extLst>
                <a:ext uri="{FF2B5EF4-FFF2-40B4-BE49-F238E27FC236}">
                  <a16:creationId xmlns:a16="http://schemas.microsoft.com/office/drawing/2014/main" xmlns="" id="{05343465-19A8-4CC6-8C5E-E4C5D4D1F6F5}"/>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155645" y="4760144"/>
              <a:ext cx="463763" cy="177948"/>
            </a:xfrm>
            <a:prstGeom prst="rect">
              <a:avLst/>
            </a:prstGeom>
          </p:spPr>
        </p:pic>
        <p:pic>
          <p:nvPicPr>
            <p:cNvPr id="54" name="Picture 53">
              <a:extLst>
                <a:ext uri="{FF2B5EF4-FFF2-40B4-BE49-F238E27FC236}">
                  <a16:creationId xmlns:a16="http://schemas.microsoft.com/office/drawing/2014/main" xmlns="" id="{A5D4FEFC-4969-4575-87D8-CA84F0930E6F}"/>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147968" y="5245736"/>
              <a:ext cx="463763" cy="177948"/>
            </a:xfrm>
            <a:prstGeom prst="rect">
              <a:avLst/>
            </a:prstGeom>
          </p:spPr>
        </p:pic>
        <p:pic>
          <p:nvPicPr>
            <p:cNvPr id="55" name="Picture 54">
              <a:extLst>
                <a:ext uri="{FF2B5EF4-FFF2-40B4-BE49-F238E27FC236}">
                  <a16:creationId xmlns:a16="http://schemas.microsoft.com/office/drawing/2014/main" xmlns="" id="{91FA014B-6B3F-4C18-A877-0A40016AD0DE}"/>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526826" y="5245736"/>
              <a:ext cx="463763" cy="177948"/>
            </a:xfrm>
            <a:prstGeom prst="rect">
              <a:avLst/>
            </a:prstGeom>
          </p:spPr>
        </p:pic>
        <p:pic>
          <p:nvPicPr>
            <p:cNvPr id="56" name="Picture 55">
              <a:extLst>
                <a:ext uri="{FF2B5EF4-FFF2-40B4-BE49-F238E27FC236}">
                  <a16:creationId xmlns:a16="http://schemas.microsoft.com/office/drawing/2014/main" xmlns="" id="{222DCF37-2630-41FB-A201-EF73AB5409F2}"/>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155646" y="5731327"/>
              <a:ext cx="463763" cy="177948"/>
            </a:xfrm>
            <a:prstGeom prst="rect">
              <a:avLst/>
            </a:prstGeom>
          </p:spPr>
        </p:pic>
        <p:pic>
          <p:nvPicPr>
            <p:cNvPr id="57" name="Picture 56">
              <a:extLst>
                <a:ext uri="{FF2B5EF4-FFF2-40B4-BE49-F238E27FC236}">
                  <a16:creationId xmlns:a16="http://schemas.microsoft.com/office/drawing/2014/main" xmlns="" id="{048B8A23-753C-4A48-A163-1302902DB86D}"/>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2534504" y="5731327"/>
              <a:ext cx="463763" cy="177948"/>
            </a:xfrm>
            <a:prstGeom prst="rect">
              <a:avLst/>
            </a:prstGeom>
          </p:spPr>
        </p:pic>
      </p:grpSp>
      <p:grpSp>
        <p:nvGrpSpPr>
          <p:cNvPr id="58" name="Group 57">
            <a:extLst>
              <a:ext uri="{FF2B5EF4-FFF2-40B4-BE49-F238E27FC236}">
                <a16:creationId xmlns:a16="http://schemas.microsoft.com/office/drawing/2014/main" xmlns="" id="{672F71C2-CEA0-4B15-BA41-10120CB0B74B}"/>
              </a:ext>
            </a:extLst>
          </p:cNvPr>
          <p:cNvGrpSpPr/>
          <p:nvPr/>
        </p:nvGrpSpPr>
        <p:grpSpPr>
          <a:xfrm>
            <a:off x="4212528" y="3556123"/>
            <a:ext cx="1043338" cy="2681557"/>
            <a:chOff x="4098228" y="3492623"/>
            <a:chExt cx="1043338" cy="2681557"/>
          </a:xfrm>
        </p:grpSpPr>
        <p:pic>
          <p:nvPicPr>
            <p:cNvPr id="61" name="Picture 60">
              <a:extLst>
                <a:ext uri="{FF2B5EF4-FFF2-40B4-BE49-F238E27FC236}">
                  <a16:creationId xmlns:a16="http://schemas.microsoft.com/office/drawing/2014/main" xmlns="" id="{5C467C3F-376B-4549-A27F-833653CF377A}"/>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1740" r="18867" b="23617"/>
            <a:stretch/>
          </p:blipFill>
          <p:spPr>
            <a:xfrm rot="5400000">
              <a:off x="3279118" y="4311733"/>
              <a:ext cx="2681557" cy="1043338"/>
            </a:xfrm>
            <a:prstGeom prst="rect">
              <a:avLst/>
            </a:prstGeom>
          </p:spPr>
        </p:pic>
        <p:pic>
          <p:nvPicPr>
            <p:cNvPr id="64" name="Picture 63">
              <a:extLst>
                <a:ext uri="{FF2B5EF4-FFF2-40B4-BE49-F238E27FC236}">
                  <a16:creationId xmlns:a16="http://schemas.microsoft.com/office/drawing/2014/main" xmlns="" id="{A4CC7956-3445-4FA1-860A-2DB36BE6729E}"/>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4170466" y="4760143"/>
              <a:ext cx="463763" cy="177948"/>
            </a:xfrm>
            <a:prstGeom prst="rect">
              <a:avLst/>
            </a:prstGeom>
          </p:spPr>
        </p:pic>
        <p:pic>
          <p:nvPicPr>
            <p:cNvPr id="65" name="Picture 64">
              <a:extLst>
                <a:ext uri="{FF2B5EF4-FFF2-40B4-BE49-F238E27FC236}">
                  <a16:creationId xmlns:a16="http://schemas.microsoft.com/office/drawing/2014/main" xmlns="" id="{5ECD1B97-D3AE-49CA-8B1E-777C7E119400}"/>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4549324" y="4760143"/>
              <a:ext cx="463763" cy="177948"/>
            </a:xfrm>
            <a:prstGeom prst="rect">
              <a:avLst/>
            </a:prstGeom>
          </p:spPr>
        </p:pic>
        <p:pic>
          <p:nvPicPr>
            <p:cNvPr id="66" name="Picture 65">
              <a:extLst>
                <a:ext uri="{FF2B5EF4-FFF2-40B4-BE49-F238E27FC236}">
                  <a16:creationId xmlns:a16="http://schemas.microsoft.com/office/drawing/2014/main" xmlns="" id="{9CFBF4DA-C333-4ADB-B630-311C41A9570A}"/>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4162789" y="5245735"/>
              <a:ext cx="463763" cy="177948"/>
            </a:xfrm>
            <a:prstGeom prst="rect">
              <a:avLst/>
            </a:prstGeom>
          </p:spPr>
        </p:pic>
        <p:pic>
          <p:nvPicPr>
            <p:cNvPr id="67" name="Picture 66">
              <a:extLst>
                <a:ext uri="{FF2B5EF4-FFF2-40B4-BE49-F238E27FC236}">
                  <a16:creationId xmlns:a16="http://schemas.microsoft.com/office/drawing/2014/main" xmlns="" id="{31B83A47-60B7-49E8-A571-57650976248C}"/>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4541647" y="5245735"/>
              <a:ext cx="463763" cy="177948"/>
            </a:xfrm>
            <a:prstGeom prst="rect">
              <a:avLst/>
            </a:prstGeom>
          </p:spPr>
        </p:pic>
        <p:pic>
          <p:nvPicPr>
            <p:cNvPr id="68" name="Picture 67">
              <a:extLst>
                <a:ext uri="{FF2B5EF4-FFF2-40B4-BE49-F238E27FC236}">
                  <a16:creationId xmlns:a16="http://schemas.microsoft.com/office/drawing/2014/main" xmlns="" id="{A668597B-BCC2-45DE-9C30-1E89DAD5796B}"/>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4170467" y="5731326"/>
              <a:ext cx="463763" cy="177948"/>
            </a:xfrm>
            <a:prstGeom prst="rect">
              <a:avLst/>
            </a:prstGeom>
          </p:spPr>
        </p:pic>
        <p:pic>
          <p:nvPicPr>
            <p:cNvPr id="69" name="Picture 68">
              <a:extLst>
                <a:ext uri="{FF2B5EF4-FFF2-40B4-BE49-F238E27FC236}">
                  <a16:creationId xmlns:a16="http://schemas.microsoft.com/office/drawing/2014/main" xmlns="" id="{E0617434-60A8-43AD-9566-9FB3E283778F}"/>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4549325" y="5731326"/>
              <a:ext cx="463763" cy="177948"/>
            </a:xfrm>
            <a:prstGeom prst="rect">
              <a:avLst/>
            </a:prstGeom>
          </p:spPr>
        </p:pic>
      </p:grpSp>
      <p:grpSp>
        <p:nvGrpSpPr>
          <p:cNvPr id="70" name="Group 69">
            <a:extLst>
              <a:ext uri="{FF2B5EF4-FFF2-40B4-BE49-F238E27FC236}">
                <a16:creationId xmlns:a16="http://schemas.microsoft.com/office/drawing/2014/main" xmlns="" id="{12E8FB87-0519-4086-AB92-4AA085F7862C}"/>
              </a:ext>
            </a:extLst>
          </p:cNvPr>
          <p:cNvGrpSpPr/>
          <p:nvPr/>
        </p:nvGrpSpPr>
        <p:grpSpPr>
          <a:xfrm>
            <a:off x="6213068" y="3556123"/>
            <a:ext cx="1043338" cy="2681557"/>
            <a:chOff x="6098768" y="3492623"/>
            <a:chExt cx="1043338" cy="2681557"/>
          </a:xfrm>
        </p:grpSpPr>
        <p:pic>
          <p:nvPicPr>
            <p:cNvPr id="72" name="Picture 71">
              <a:extLst>
                <a:ext uri="{FF2B5EF4-FFF2-40B4-BE49-F238E27FC236}">
                  <a16:creationId xmlns:a16="http://schemas.microsoft.com/office/drawing/2014/main" xmlns="" id="{822CDBD6-AD20-4254-9A86-F605917CA732}"/>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t="31740" r="18867" b="23617"/>
            <a:stretch/>
          </p:blipFill>
          <p:spPr>
            <a:xfrm rot="5400000">
              <a:off x="5279658" y="4311733"/>
              <a:ext cx="2681557" cy="1043338"/>
            </a:xfrm>
            <a:prstGeom prst="rect">
              <a:avLst/>
            </a:prstGeom>
          </p:spPr>
        </p:pic>
        <p:pic>
          <p:nvPicPr>
            <p:cNvPr id="78" name="Picture 77">
              <a:extLst>
                <a:ext uri="{FF2B5EF4-FFF2-40B4-BE49-F238E27FC236}">
                  <a16:creationId xmlns:a16="http://schemas.microsoft.com/office/drawing/2014/main" xmlns="" id="{E5DB761F-49BD-42CE-BD08-90DE6E2F538A}"/>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6170694" y="5245735"/>
              <a:ext cx="463763" cy="177948"/>
            </a:xfrm>
            <a:prstGeom prst="rect">
              <a:avLst/>
            </a:prstGeom>
          </p:spPr>
        </p:pic>
        <p:pic>
          <p:nvPicPr>
            <p:cNvPr id="80" name="Picture 79">
              <a:extLst>
                <a:ext uri="{FF2B5EF4-FFF2-40B4-BE49-F238E27FC236}">
                  <a16:creationId xmlns:a16="http://schemas.microsoft.com/office/drawing/2014/main" xmlns="" id="{7CAEBE6A-0594-4001-B86C-B8A0A5F79126}"/>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6178372" y="5731326"/>
              <a:ext cx="463763" cy="177948"/>
            </a:xfrm>
            <a:prstGeom prst="rect">
              <a:avLst/>
            </a:prstGeom>
          </p:spPr>
        </p:pic>
        <p:pic>
          <p:nvPicPr>
            <p:cNvPr id="81" name="Picture 80">
              <a:extLst>
                <a:ext uri="{FF2B5EF4-FFF2-40B4-BE49-F238E27FC236}">
                  <a16:creationId xmlns:a16="http://schemas.microsoft.com/office/drawing/2014/main" xmlns="" id="{9BA633D6-AE14-46B0-BA3E-014CEBF00E78}"/>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524" t="1" r="-4223"/>
            <a:stretch/>
          </p:blipFill>
          <p:spPr>
            <a:xfrm rot="16200000">
              <a:off x="6557230" y="5731326"/>
              <a:ext cx="463763" cy="177948"/>
            </a:xfrm>
            <a:prstGeom prst="rect">
              <a:avLst/>
            </a:prstGeom>
          </p:spPr>
        </p:pic>
      </p:grpSp>
    </p:spTree>
    <p:extLst>
      <p:ext uri="{BB962C8B-B14F-4D97-AF65-F5344CB8AC3E}">
        <p14:creationId xmlns:p14="http://schemas.microsoft.com/office/powerpoint/2010/main" xmlns="" val="398339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25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8"/>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58"/>
                                        </p:tgtEl>
                                        <p:attrNameLst>
                                          <p:attrName>r</p:attrName>
                                        </p:attrNameLst>
                                      </p:cBhvr>
                                    </p:animRot>
                                    <p:animRot by="-240000">
                                      <p:cBhvr>
                                        <p:cTn id="18" dur="200" fill="hold">
                                          <p:stCondLst>
                                            <p:cond delay="200"/>
                                          </p:stCondLst>
                                        </p:cTn>
                                        <p:tgtEl>
                                          <p:spTgt spid="58"/>
                                        </p:tgtEl>
                                        <p:attrNameLst>
                                          <p:attrName>r</p:attrName>
                                        </p:attrNameLst>
                                      </p:cBhvr>
                                    </p:animRot>
                                    <p:animRot by="240000">
                                      <p:cBhvr>
                                        <p:cTn id="19" dur="200" fill="hold">
                                          <p:stCondLst>
                                            <p:cond delay="400"/>
                                          </p:stCondLst>
                                        </p:cTn>
                                        <p:tgtEl>
                                          <p:spTgt spid="58"/>
                                        </p:tgtEl>
                                        <p:attrNameLst>
                                          <p:attrName>r</p:attrName>
                                        </p:attrNameLst>
                                      </p:cBhvr>
                                    </p:animRot>
                                    <p:animRot by="-240000">
                                      <p:cBhvr>
                                        <p:cTn id="20" dur="200" fill="hold">
                                          <p:stCondLst>
                                            <p:cond delay="600"/>
                                          </p:stCondLst>
                                        </p:cTn>
                                        <p:tgtEl>
                                          <p:spTgt spid="58"/>
                                        </p:tgtEl>
                                        <p:attrNameLst>
                                          <p:attrName>r</p:attrName>
                                        </p:attrNameLst>
                                      </p:cBhvr>
                                    </p:animRot>
                                    <p:animRot by="120000">
                                      <p:cBhvr>
                                        <p:cTn id="21" dur="200" fill="hold">
                                          <p:stCondLst>
                                            <p:cond delay="800"/>
                                          </p:stCondLst>
                                        </p:cTn>
                                        <p:tgtEl>
                                          <p:spTgt spid="58"/>
                                        </p:tgtEl>
                                        <p:attrNameLst>
                                          <p:attrName>r</p:attrName>
                                        </p:attrNameLst>
                                      </p:cBhvr>
                                    </p:animRot>
                                  </p:childTnLst>
                                </p:cTn>
                              </p:par>
                            </p:childTnLst>
                          </p:cTn>
                        </p:par>
                      </p:childTnLst>
                    </p:cTn>
                  </p:par>
                </p:childTnLst>
              </p:cTn>
              <p:nextCondLst>
                <p:cond evt="onClick" delay="0">
                  <p:tgtEl>
                    <p:spTgt spid="58"/>
                  </p:tgtEl>
                </p:cond>
              </p:nextCondLst>
            </p:seq>
            <p:seq concurrent="1" nextAc="seek">
              <p:cTn id="22" restart="whenNotActive" fill="hold" evtFilter="cancelBubble" nodeType="interactiveSeq">
                <p:stCondLst>
                  <p:cond evt="onClick" delay="0">
                    <p:tgtEl>
                      <p:spTgt spid="70"/>
                    </p:tgtEl>
                  </p:cond>
                </p:stCondLst>
                <p:endSync evt="end" delay="0">
                  <p:rtn val="all"/>
                </p:endSync>
                <p:childTnLst>
                  <p:par>
                    <p:cTn id="23" fill="hold">
                      <p:stCondLst>
                        <p:cond delay="0"/>
                      </p:stCondLst>
                      <p:childTnLst>
                        <p:par>
                          <p:cTn id="24" fill="hold">
                            <p:stCondLst>
                              <p:cond delay="0"/>
                            </p:stCondLst>
                            <p:childTnLst>
                              <p:par>
                                <p:cTn id="25" presetID="32" presetClass="emph" presetSubtype="0" fill="hold" nodeType="clickEffect">
                                  <p:stCondLst>
                                    <p:cond delay="0"/>
                                  </p:stCondLst>
                                  <p:childTnLst>
                                    <p:animRot by="120000">
                                      <p:cBhvr>
                                        <p:cTn id="26" dur="100" fill="hold">
                                          <p:stCondLst>
                                            <p:cond delay="0"/>
                                          </p:stCondLst>
                                        </p:cTn>
                                        <p:tgtEl>
                                          <p:spTgt spid="70"/>
                                        </p:tgtEl>
                                        <p:attrNameLst>
                                          <p:attrName>r</p:attrName>
                                        </p:attrNameLst>
                                      </p:cBhvr>
                                    </p:animRot>
                                    <p:animRot by="-240000">
                                      <p:cBhvr>
                                        <p:cTn id="27" dur="200" fill="hold">
                                          <p:stCondLst>
                                            <p:cond delay="200"/>
                                          </p:stCondLst>
                                        </p:cTn>
                                        <p:tgtEl>
                                          <p:spTgt spid="70"/>
                                        </p:tgtEl>
                                        <p:attrNameLst>
                                          <p:attrName>r</p:attrName>
                                        </p:attrNameLst>
                                      </p:cBhvr>
                                    </p:animRot>
                                    <p:animRot by="240000">
                                      <p:cBhvr>
                                        <p:cTn id="28" dur="200" fill="hold">
                                          <p:stCondLst>
                                            <p:cond delay="400"/>
                                          </p:stCondLst>
                                        </p:cTn>
                                        <p:tgtEl>
                                          <p:spTgt spid="70"/>
                                        </p:tgtEl>
                                        <p:attrNameLst>
                                          <p:attrName>r</p:attrName>
                                        </p:attrNameLst>
                                      </p:cBhvr>
                                    </p:animRot>
                                    <p:animRot by="-240000">
                                      <p:cBhvr>
                                        <p:cTn id="29" dur="200" fill="hold">
                                          <p:stCondLst>
                                            <p:cond delay="600"/>
                                          </p:stCondLst>
                                        </p:cTn>
                                        <p:tgtEl>
                                          <p:spTgt spid="70"/>
                                        </p:tgtEl>
                                        <p:attrNameLst>
                                          <p:attrName>r</p:attrName>
                                        </p:attrNameLst>
                                      </p:cBhvr>
                                    </p:animRot>
                                    <p:animRot by="120000">
                                      <p:cBhvr>
                                        <p:cTn id="30" dur="200" fill="hold">
                                          <p:stCondLst>
                                            <p:cond delay="800"/>
                                          </p:stCondLst>
                                        </p:cTn>
                                        <p:tgtEl>
                                          <p:spTgt spid="70"/>
                                        </p:tgtEl>
                                        <p:attrNameLst>
                                          <p:attrName>r</p:attrName>
                                        </p:attrNameLst>
                                      </p:cBhvr>
                                    </p:animRot>
                                  </p:childTnLst>
                                </p:cTn>
                              </p:par>
                            </p:childTnLst>
                          </p:cTn>
                        </p:par>
                      </p:childTnLst>
                    </p:cTn>
                  </p:par>
                </p:childTnLst>
              </p:cTn>
              <p:nextCondLst>
                <p:cond evt="onClick" delay="0">
                  <p:tgtEl>
                    <p:spTgt spid="70"/>
                  </p:tgtEl>
                </p:cond>
              </p:nextCondLst>
            </p:seq>
            <p:seq concurrent="1" nextAc="seek">
              <p:cTn id="31" restart="whenNotActive" fill="hold" evtFilter="cancelBubble" nodeType="interactiveSeq">
                <p:stCondLst>
                  <p:cond evt="onClick" delay="0">
                    <p:tgtEl>
                      <p:spTgt spid="29"/>
                    </p:tgtEl>
                  </p:cond>
                </p:stCondLst>
                <p:endSync evt="end" delay="0">
                  <p:rtn val="all"/>
                </p:endSync>
                <p:childTnLst>
                  <p:par>
                    <p:cTn id="32" fill="hold">
                      <p:stCondLst>
                        <p:cond delay="0"/>
                      </p:stCondLst>
                      <p:childTnLst>
                        <p:par>
                          <p:cTn id="33" fill="hold">
                            <p:stCondLst>
                              <p:cond delay="0"/>
                            </p:stCondLst>
                            <p:childTnLst>
                              <p:par>
                                <p:cTn id="34" presetID="63" presetClass="path" presetSubtype="0" accel="50000" decel="50000" fill="hold" nodeType="clickEffect">
                                  <p:stCondLst>
                                    <p:cond delay="0"/>
                                  </p:stCondLst>
                                  <p:childTnLst>
                                    <p:animMotion origin="layout" path="M -5.55556E-7 1.11111E-6 L 0.22865 1.11111E-6 " pathEditMode="relative" rAng="0" ptsTypes="AA">
                                      <p:cBhvr>
                                        <p:cTn id="35" dur="2000" fill="hold"/>
                                        <p:tgtEl>
                                          <p:spTgt spid="29"/>
                                        </p:tgtEl>
                                        <p:attrNameLst>
                                          <p:attrName>ppt_x</p:attrName>
                                          <p:attrName>ppt_y</p:attrName>
                                        </p:attrNameLst>
                                      </p:cBhvr>
                                      <p:rCtr x="11424" y="0"/>
                                    </p:animMotion>
                                  </p:childTnLst>
                                </p:cTn>
                              </p:par>
                              <p:par>
                                <p:cTn id="36" presetID="10" presetClass="exit" presetSubtype="0" fill="hold" nodeType="withEffect">
                                  <p:stCondLst>
                                    <p:cond delay="0"/>
                                  </p:stCondLst>
                                  <p:childTnLst>
                                    <p:animEffect transition="out" filter="fade">
                                      <p:cBhvr>
                                        <p:cTn id="37" dur="500"/>
                                        <p:tgtEl>
                                          <p:spTgt spid="58"/>
                                        </p:tgtEl>
                                      </p:cBhvr>
                                    </p:animEffect>
                                    <p:set>
                                      <p:cBhvr>
                                        <p:cTn id="38" dur="1" fill="hold">
                                          <p:stCondLst>
                                            <p:cond delay="499"/>
                                          </p:stCondLst>
                                        </p:cTn>
                                        <p:tgtEl>
                                          <p:spTgt spid="5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70"/>
                                        </p:tgtEl>
                                      </p:cBhvr>
                                    </p:animEffect>
                                    <p:set>
                                      <p:cBhvr>
                                        <p:cTn id="41"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60"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1090</TotalTime>
  <Words>757</Words>
  <Application>Microsoft Office PowerPoint</Application>
  <PresentationFormat>On-screen Show (4:3)</PresentationFormat>
  <Paragraphs>134</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Twinkl</vt:lpstr>
      <vt:lpstr>Sassoon Infant Rg</vt:lpstr>
      <vt:lpstr>Roboto</vt:lpstr>
      <vt:lpstr>Calibri</vt:lpstr>
      <vt:lpstr>Office Theme</vt:lpstr>
      <vt:lpstr>Slide 1</vt:lpstr>
      <vt:lpstr>Meet Number Ten</vt:lpstr>
      <vt:lpstr>Meet Number Five</vt:lpstr>
      <vt:lpstr>Number Ten and Number Five arrived at the beehives. They were excited to see each other and they both had a funny feeling. Then, there were was a loud bang and…</vt:lpstr>
      <vt:lpstr>…something magical happened!</vt:lpstr>
      <vt:lpstr>Cube Towers</vt:lpstr>
      <vt:lpstr>Number Fifteen heard a buzzing sound. Suddenly, the bees arrived!</vt:lpstr>
      <vt:lpstr>Number Fifteen wanted to plant the flower seeds. Can you remember how many seeds Number Ten put in the seed packet? </vt:lpstr>
      <vt:lpstr>Slide 9</vt:lpstr>
      <vt:lpstr>Slide 10</vt:lpstr>
      <vt:lpstr>Number Fifteen needed some plant pots to plant her seeds in.</vt:lpstr>
      <vt:lpstr>Slide 12</vt:lpstr>
      <vt:lpstr>Slide 13</vt:lpstr>
      <vt:lpstr>Slide 14</vt:lpstr>
      <vt:lpstr>It was time for Number Fifteen to go home. She started to have a funny feeling.</vt:lpstr>
      <vt:lpstr>Suddenly, there was another loud bang!</vt:lpstr>
      <vt:lpstr>Number Ten and Number Five said goodbye to each other and made their way home.</vt:lpstr>
      <vt:lpstr>Number Lines</vt:lpstr>
      <vt:lpstr>Number Lines</vt:lpstr>
      <vt:lpstr>Can you find 15 on the number track? Click on Number Fifteen to move her onto the number track.</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Faye Leather</dc:creator>
  <cp:lastModifiedBy>Professional</cp:lastModifiedBy>
  <cp:revision>114</cp:revision>
  <dcterms:created xsi:type="dcterms:W3CDTF">2021-04-19T14:28:07Z</dcterms:created>
  <dcterms:modified xsi:type="dcterms:W3CDTF">2024-02-01T03:03:57Z</dcterms:modified>
</cp:coreProperties>
</file>