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36"/>
  </p:notesMasterIdLst>
  <p:sldIdLst>
    <p:sldId id="259" r:id="rId5"/>
    <p:sldId id="331" r:id="rId6"/>
    <p:sldId id="261" r:id="rId7"/>
    <p:sldId id="332" r:id="rId8"/>
    <p:sldId id="310" r:id="rId9"/>
    <p:sldId id="333" r:id="rId10"/>
    <p:sldId id="312" r:id="rId11"/>
    <p:sldId id="334" r:id="rId12"/>
    <p:sldId id="262" r:id="rId13"/>
    <p:sldId id="335" r:id="rId14"/>
    <p:sldId id="315" r:id="rId15"/>
    <p:sldId id="338" r:id="rId16"/>
    <p:sldId id="316" r:id="rId17"/>
    <p:sldId id="339" r:id="rId18"/>
    <p:sldId id="317" r:id="rId19"/>
    <p:sldId id="340" r:id="rId20"/>
    <p:sldId id="318" r:id="rId21"/>
    <p:sldId id="341" r:id="rId22"/>
    <p:sldId id="319" r:id="rId23"/>
    <p:sldId id="342" r:id="rId24"/>
    <p:sldId id="320" r:id="rId25"/>
    <p:sldId id="343" r:id="rId26"/>
    <p:sldId id="321" r:id="rId27"/>
    <p:sldId id="348" r:id="rId28"/>
    <p:sldId id="344" r:id="rId29"/>
    <p:sldId id="349" r:id="rId30"/>
    <p:sldId id="345" r:id="rId31"/>
    <p:sldId id="350" r:id="rId32"/>
    <p:sldId id="346" r:id="rId33"/>
    <p:sldId id="351" r:id="rId34"/>
    <p:sldId id="347" r:id="rId35"/>
  </p:sldIdLst>
  <p:sldSz cx="9144000" cy="5143500" type="screen16x9"/>
  <p:notesSz cx="6858000" cy="9144000"/>
  <p:embeddedFontLst>
    <p:embeddedFont>
      <p:font typeface="Albert Sans" panose="020B0604020202020204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Montserrat Black" panose="00000A00000000000000" pitchFamily="2" charset="0"/>
      <p:bold r:id="rId45"/>
      <p:italic r:id="rId46"/>
      <p:boldItalic r:id="rId47"/>
    </p:embeddedFont>
    <p:embeddedFont>
      <p:font typeface="Montserrat Light" panose="00000400000000000000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860077-AC3A-48EF-A478-6A0A1E7F320D}">
  <a:tblStyle styleId="{A9860077-AC3A-48EF-A478-6A0A1E7F32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96A828-B78A-4915-AE74-46014B52FC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0216" autoAdjust="0"/>
  </p:normalViewPr>
  <p:slideViewPr>
    <p:cSldViewPr snapToGrid="0">
      <p:cViewPr varScale="1">
        <p:scale>
          <a:sx n="80" d="100"/>
          <a:sy n="80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5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324" name="Google Shape;324;p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7"/>
          <p:cNvSpPr txBox="1">
            <a:spLocks noGrp="1"/>
          </p:cNvSpPr>
          <p:nvPr>
            <p:ph type="title"/>
          </p:nvPr>
        </p:nvSpPr>
        <p:spPr>
          <a:xfrm>
            <a:off x="3904050" y="823425"/>
            <a:ext cx="4222800" cy="11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"/>
          <p:cNvSpPr txBox="1">
            <a:spLocks noGrp="1"/>
          </p:cNvSpPr>
          <p:nvPr>
            <p:ph type="subTitle" idx="1"/>
          </p:nvPr>
        </p:nvSpPr>
        <p:spPr>
          <a:xfrm>
            <a:off x="3907319" y="2021775"/>
            <a:ext cx="4222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4" name="Google Shape;374;p7"/>
          <p:cNvSpPr>
            <a:spLocks noGrp="1"/>
          </p:cNvSpPr>
          <p:nvPr>
            <p:ph type="pic" idx="2"/>
          </p:nvPr>
        </p:nvSpPr>
        <p:spPr>
          <a:xfrm>
            <a:off x="720000" y="539500"/>
            <a:ext cx="2709600" cy="406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chemeClr val="dk1">
                <a:alpha val="20000"/>
              </a:schemeClr>
            </a:outerShdw>
          </a:effectLst>
        </p:spPr>
      </p:sp>
      <p:grpSp>
        <p:nvGrpSpPr>
          <p:cNvPr id="375" name="Google Shape;375;p7"/>
          <p:cNvGrpSpPr/>
          <p:nvPr/>
        </p:nvGrpSpPr>
        <p:grpSpPr>
          <a:xfrm>
            <a:off x="-2346900" y="-2184400"/>
            <a:ext cx="13656850" cy="10624074"/>
            <a:chOff x="-2346900" y="-2184400"/>
            <a:chExt cx="13656850" cy="10624074"/>
          </a:xfrm>
        </p:grpSpPr>
        <p:sp>
          <p:nvSpPr>
            <p:cNvPr id="376" name="Google Shape;376;p7"/>
            <p:cNvSpPr/>
            <p:nvPr/>
          </p:nvSpPr>
          <p:spPr>
            <a:xfrm flipH="1">
              <a:off x="7083850" y="4213274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2346900" y="-21844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7"/>
            <p:cNvGrpSpPr/>
            <p:nvPr/>
          </p:nvGrpSpPr>
          <p:grpSpPr>
            <a:xfrm>
              <a:off x="8100585" y="305041"/>
              <a:ext cx="688697" cy="593064"/>
              <a:chOff x="8100585" y="305041"/>
              <a:chExt cx="688697" cy="593064"/>
            </a:xfrm>
          </p:grpSpPr>
          <p:grpSp>
            <p:nvGrpSpPr>
              <p:cNvPr id="379" name="Google Shape;379;p7"/>
              <p:cNvGrpSpPr/>
              <p:nvPr/>
            </p:nvGrpSpPr>
            <p:grpSpPr>
              <a:xfrm rot="5400000">
                <a:off x="8508846" y="305033"/>
                <a:ext cx="280413" cy="280460"/>
                <a:chOff x="2518677" y="298011"/>
                <a:chExt cx="280413" cy="280460"/>
              </a:xfrm>
            </p:grpSpPr>
            <p:sp>
              <p:nvSpPr>
                <p:cNvPr id="380" name="Google Shape;380;p7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7"/>
              <p:cNvGrpSpPr/>
              <p:nvPr/>
            </p:nvGrpSpPr>
            <p:grpSpPr>
              <a:xfrm rot="5400000">
                <a:off x="8555311" y="718953"/>
                <a:ext cx="187473" cy="170831"/>
                <a:chOff x="2799103" y="1405993"/>
                <a:chExt cx="187473" cy="170831"/>
              </a:xfrm>
            </p:grpSpPr>
            <p:sp>
              <p:nvSpPr>
                <p:cNvPr id="383" name="Google Shape;383;p7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7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5" name="Google Shape;385;p7"/>
              <p:cNvGrpSpPr/>
              <p:nvPr/>
            </p:nvGrpSpPr>
            <p:grpSpPr>
              <a:xfrm rot="5400000">
                <a:off x="8100573" y="305052"/>
                <a:ext cx="187825" cy="187801"/>
                <a:chOff x="1872200" y="707206"/>
                <a:chExt cx="187825" cy="187801"/>
              </a:xfrm>
            </p:grpSpPr>
            <p:sp>
              <p:nvSpPr>
                <p:cNvPr id="386" name="Google Shape;386;p7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467" name="Google Shape;467;p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5" name="Google Shape;515;p9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4201500" cy="11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 b="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9"/>
          <p:cNvSpPr txBox="1">
            <a:spLocks noGrp="1"/>
          </p:cNvSpPr>
          <p:nvPr>
            <p:ph type="subTitle" idx="1"/>
          </p:nvPr>
        </p:nvSpPr>
        <p:spPr>
          <a:xfrm>
            <a:off x="932775" y="2688625"/>
            <a:ext cx="4058100" cy="701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7" name="Google Shape;517;p9"/>
          <p:cNvGrpSpPr/>
          <p:nvPr/>
        </p:nvGrpSpPr>
        <p:grpSpPr>
          <a:xfrm>
            <a:off x="-2716900" y="-2169300"/>
            <a:ext cx="14780647" cy="12368051"/>
            <a:chOff x="-2716900" y="-2169300"/>
            <a:chExt cx="14780647" cy="12368051"/>
          </a:xfrm>
        </p:grpSpPr>
        <p:sp>
          <p:nvSpPr>
            <p:cNvPr id="518" name="Google Shape;518;p9"/>
            <p:cNvSpPr/>
            <p:nvPr/>
          </p:nvSpPr>
          <p:spPr>
            <a:xfrm rot="-938488" flipH="1">
              <a:off x="7346298" y="4215792"/>
              <a:ext cx="4225998" cy="422628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flipH="1">
              <a:off x="-2716900" y="405205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-2346900" y="-21693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9"/>
            <p:cNvGrpSpPr/>
            <p:nvPr/>
          </p:nvGrpSpPr>
          <p:grpSpPr>
            <a:xfrm>
              <a:off x="396982" y="4181131"/>
              <a:ext cx="673425" cy="707309"/>
              <a:chOff x="396982" y="4181131"/>
              <a:chExt cx="673425" cy="707309"/>
            </a:xfrm>
          </p:grpSpPr>
          <p:grpSp>
            <p:nvGrpSpPr>
              <p:cNvPr id="522" name="Google Shape;522;p9"/>
              <p:cNvGrpSpPr/>
              <p:nvPr/>
            </p:nvGrpSpPr>
            <p:grpSpPr>
              <a:xfrm rot="-5400000">
                <a:off x="397005" y="4608004"/>
                <a:ext cx="280413" cy="280460"/>
                <a:chOff x="2518677" y="298011"/>
                <a:chExt cx="280413" cy="280460"/>
              </a:xfrm>
            </p:grpSpPr>
            <p:sp>
              <p:nvSpPr>
                <p:cNvPr id="523" name="Google Shape;523;p9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" name="Google Shape;525;p9"/>
              <p:cNvGrpSpPr/>
              <p:nvPr/>
            </p:nvGrpSpPr>
            <p:grpSpPr>
              <a:xfrm rot="-5400000">
                <a:off x="891255" y="4709288"/>
                <a:ext cx="187473" cy="170831"/>
                <a:chOff x="2799103" y="1405993"/>
                <a:chExt cx="187473" cy="170831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" name="Google Shape;528;p9"/>
              <p:cNvGrpSpPr/>
              <p:nvPr/>
            </p:nvGrpSpPr>
            <p:grpSpPr>
              <a:xfrm rot="-5400000">
                <a:off x="558666" y="4181143"/>
                <a:ext cx="187825" cy="187801"/>
                <a:chOff x="1872200" y="707206"/>
                <a:chExt cx="187825" cy="187801"/>
              </a:xfrm>
            </p:grpSpPr>
            <p:sp>
              <p:nvSpPr>
                <p:cNvPr id="529" name="Google Shape;529;p9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1" name="Google Shape;531;p9"/>
          <p:cNvSpPr/>
          <p:nvPr/>
        </p:nvSpPr>
        <p:spPr>
          <a:xfrm flipH="1">
            <a:off x="4812600" y="-489870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056" name="Google Shape;1056;p1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1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1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1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1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1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1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1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1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1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1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1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4" name="Google Shape;1104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9"/>
          <p:cNvSpPr txBox="1">
            <a:spLocks noGrp="1"/>
          </p:cNvSpPr>
          <p:nvPr>
            <p:ph type="subTitle" idx="1"/>
          </p:nvPr>
        </p:nvSpPr>
        <p:spPr>
          <a:xfrm>
            <a:off x="4643664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9"/>
          <p:cNvSpPr txBox="1">
            <a:spLocks noGrp="1"/>
          </p:cNvSpPr>
          <p:nvPr>
            <p:ph type="subTitle" idx="2"/>
          </p:nvPr>
        </p:nvSpPr>
        <p:spPr>
          <a:xfrm>
            <a:off x="1036236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19"/>
          <p:cNvGrpSpPr/>
          <p:nvPr/>
        </p:nvGrpSpPr>
        <p:grpSpPr>
          <a:xfrm>
            <a:off x="327302" y="3921248"/>
            <a:ext cx="280413" cy="280460"/>
            <a:chOff x="2518677" y="298011"/>
            <a:chExt cx="280413" cy="280460"/>
          </a:xfrm>
        </p:grpSpPr>
        <p:sp>
          <p:nvSpPr>
            <p:cNvPr id="1108" name="Google Shape;1108;p19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9"/>
          <p:cNvSpPr/>
          <p:nvPr/>
        </p:nvSpPr>
        <p:spPr>
          <a:xfrm flipH="1">
            <a:off x="6903850" y="3782324"/>
            <a:ext cx="4226100" cy="4226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19"/>
          <p:cNvGrpSpPr/>
          <p:nvPr/>
        </p:nvGrpSpPr>
        <p:grpSpPr>
          <a:xfrm>
            <a:off x="373444" y="4652101"/>
            <a:ext cx="234274" cy="269284"/>
            <a:chOff x="1853719" y="2109726"/>
            <a:chExt cx="234274" cy="269284"/>
          </a:xfrm>
        </p:grpSpPr>
        <p:sp>
          <p:nvSpPr>
            <p:cNvPr id="1112" name="Google Shape;1112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1915150" y="2191375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2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13" name="Google Shape;1613;p2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2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2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2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2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2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2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0" name="Google Shape;1620;p2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1" name="Google Shape;1621;p2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2" name="Google Shape;1622;p2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3" name="Google Shape;1623;p2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4" name="Google Shape;1624;p2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2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2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2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2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2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2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2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2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2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2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2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2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2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2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2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2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2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2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2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2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2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2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2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2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2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2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2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2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2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2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2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2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2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2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2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2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61" name="Google Shape;1661;p27"/>
          <p:cNvGrpSpPr/>
          <p:nvPr/>
        </p:nvGrpSpPr>
        <p:grpSpPr>
          <a:xfrm>
            <a:off x="248746" y="-5607200"/>
            <a:ext cx="11823079" cy="13656149"/>
            <a:chOff x="248746" y="-5607200"/>
            <a:chExt cx="11823079" cy="13656149"/>
          </a:xfrm>
        </p:grpSpPr>
        <p:sp>
          <p:nvSpPr>
            <p:cNvPr id="1662" name="Google Shape;1662;p27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27"/>
            <p:cNvGrpSpPr/>
            <p:nvPr/>
          </p:nvGrpSpPr>
          <p:grpSpPr>
            <a:xfrm rot="-896704">
              <a:off x="8609011" y="330662"/>
              <a:ext cx="187830" cy="187806"/>
              <a:chOff x="1872200" y="707206"/>
              <a:chExt cx="187825" cy="187801"/>
            </a:xfrm>
          </p:grpSpPr>
          <p:sp>
            <p:nvSpPr>
              <p:cNvPr id="1665" name="Google Shape;1665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27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668" name="Google Shape;1668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2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72" name="Google Shape;1672;p2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2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2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2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2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2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2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2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2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2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2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2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2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2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2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2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2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2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2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2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2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2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2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2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2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2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2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2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2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2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2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2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2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2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2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2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2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2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2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2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2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2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2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2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2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2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0" name="Google Shape;1720;p28"/>
          <p:cNvGrpSpPr/>
          <p:nvPr/>
        </p:nvGrpSpPr>
        <p:grpSpPr>
          <a:xfrm>
            <a:off x="-3279629" y="-5607200"/>
            <a:ext cx="15351454" cy="13656149"/>
            <a:chOff x="-3279629" y="-5607200"/>
            <a:chExt cx="15351454" cy="13656149"/>
          </a:xfrm>
        </p:grpSpPr>
        <p:sp>
          <p:nvSpPr>
            <p:cNvPr id="1721" name="Google Shape;1721;p28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28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724" name="Google Shape;172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28"/>
            <p:cNvSpPr/>
            <p:nvPr/>
          </p:nvSpPr>
          <p:spPr>
            <a:xfrm rot="10800000" flipH="1">
              <a:off x="-3279629" y="-835033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7" name="Google Shape;1727;p28"/>
            <p:cNvGrpSpPr/>
            <p:nvPr/>
          </p:nvGrpSpPr>
          <p:grpSpPr>
            <a:xfrm rot="-896704">
              <a:off x="2135911" y="175137"/>
              <a:ext cx="187830" cy="187806"/>
              <a:chOff x="1872200" y="707206"/>
              <a:chExt cx="187825" cy="187801"/>
            </a:xfrm>
          </p:grpSpPr>
          <p:sp>
            <p:nvSpPr>
              <p:cNvPr id="1728" name="Google Shape;1728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28"/>
            <p:cNvGrpSpPr/>
            <p:nvPr/>
          </p:nvGrpSpPr>
          <p:grpSpPr>
            <a:xfrm rot="-896704">
              <a:off x="5187811" y="4743262"/>
              <a:ext cx="187830" cy="187806"/>
              <a:chOff x="1872200" y="707206"/>
              <a:chExt cx="187825" cy="187801"/>
            </a:xfrm>
          </p:grpSpPr>
          <p:sp>
            <p:nvSpPr>
              <p:cNvPr id="1731" name="Google Shape;1731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28"/>
            <p:cNvGrpSpPr/>
            <p:nvPr/>
          </p:nvGrpSpPr>
          <p:grpSpPr>
            <a:xfrm rot="-896704">
              <a:off x="8686811" y="2721637"/>
              <a:ext cx="187830" cy="187806"/>
              <a:chOff x="1872200" y="707206"/>
              <a:chExt cx="187825" cy="187801"/>
            </a:xfrm>
          </p:grpSpPr>
          <p:sp>
            <p:nvSpPr>
              <p:cNvPr id="1734" name="Google Shape;173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8" r:id="rId3"/>
    <p:sldLayoutId id="2147483665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35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3617475" cy="133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Spelling </a:t>
            </a:r>
            <a:endParaRPr sz="4800" dirty="0"/>
          </a:p>
        </p:txBody>
      </p:sp>
      <p:grpSp>
        <p:nvGrpSpPr>
          <p:cNvPr id="1909" name="Google Shape;1909;p35"/>
          <p:cNvGrpSpPr/>
          <p:nvPr/>
        </p:nvGrpSpPr>
        <p:grpSpPr>
          <a:xfrm rot="5400000">
            <a:off x="4875986" y="3278027"/>
            <a:ext cx="187825" cy="187801"/>
            <a:chOff x="1872200" y="707206"/>
            <a:chExt cx="187825" cy="187801"/>
          </a:xfrm>
        </p:grpSpPr>
        <p:sp>
          <p:nvSpPr>
            <p:cNvPr id="1910" name="Google Shape;1910;p35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50;p32">
            <a:extLst>
              <a:ext uri="{FF2B5EF4-FFF2-40B4-BE49-F238E27FC236}">
                <a16:creationId xmlns:a16="http://schemas.microsoft.com/office/drawing/2014/main" id="{129920B0-430B-E349-4408-3E24A5D654E2}"/>
              </a:ext>
            </a:extLst>
          </p:cNvPr>
          <p:cNvGrpSpPr/>
          <p:nvPr/>
        </p:nvGrpSpPr>
        <p:grpSpPr>
          <a:xfrm rot="-824332">
            <a:off x="7463355" y="3730610"/>
            <a:ext cx="1311742" cy="1007979"/>
            <a:chOff x="1050046" y="1433653"/>
            <a:chExt cx="1311726" cy="1007967"/>
          </a:xfrm>
        </p:grpSpPr>
        <p:sp>
          <p:nvSpPr>
            <p:cNvPr id="3" name="Google Shape;1751;p32">
              <a:extLst>
                <a:ext uri="{FF2B5EF4-FFF2-40B4-BE49-F238E27FC236}">
                  <a16:creationId xmlns:a16="http://schemas.microsoft.com/office/drawing/2014/main" id="{5ED6CE1B-9A78-8C2C-541F-742405389132}"/>
                </a:ext>
              </a:extLst>
            </p:cNvPr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752;p32">
              <a:extLst>
                <a:ext uri="{FF2B5EF4-FFF2-40B4-BE49-F238E27FC236}">
                  <a16:creationId xmlns:a16="http://schemas.microsoft.com/office/drawing/2014/main" id="{459EE213-AC82-271F-E2AE-DE085B539666}"/>
                </a:ext>
              </a:extLst>
            </p:cNvPr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5" name="Google Shape;1753;p32">
                <a:extLst>
                  <a:ext uri="{FF2B5EF4-FFF2-40B4-BE49-F238E27FC236}">
                    <a16:creationId xmlns:a16="http://schemas.microsoft.com/office/drawing/2014/main" id="{02E01765-EB9E-F2DF-BA32-2A6CCB148945}"/>
                  </a:ext>
                </a:extLst>
              </p:cNvPr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754;p32">
                <a:extLst>
                  <a:ext uri="{FF2B5EF4-FFF2-40B4-BE49-F238E27FC236}">
                    <a16:creationId xmlns:a16="http://schemas.microsoft.com/office/drawing/2014/main" id="{0F3BEC14-7E10-FAB1-133F-0D1AF1B22B32}"/>
                  </a:ext>
                </a:extLst>
              </p:cNvPr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755;p32">
                <a:extLst>
                  <a:ext uri="{FF2B5EF4-FFF2-40B4-BE49-F238E27FC236}">
                    <a16:creationId xmlns:a16="http://schemas.microsoft.com/office/drawing/2014/main" id="{D72D2850-EB84-B4B8-6DAA-D3C26671A049}"/>
                  </a:ext>
                </a:extLst>
              </p:cNvPr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56;p32">
                <a:extLst>
                  <a:ext uri="{FF2B5EF4-FFF2-40B4-BE49-F238E27FC236}">
                    <a16:creationId xmlns:a16="http://schemas.microsoft.com/office/drawing/2014/main" id="{E7FA0042-FD96-4214-FF3D-1A21FD20FCAD}"/>
                  </a:ext>
                </a:extLst>
              </p:cNvPr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57;p32">
                <a:extLst>
                  <a:ext uri="{FF2B5EF4-FFF2-40B4-BE49-F238E27FC236}">
                    <a16:creationId xmlns:a16="http://schemas.microsoft.com/office/drawing/2014/main" id="{0D510670-9CB4-44C8-262D-1417948F7DB5}"/>
                  </a:ext>
                </a:extLst>
              </p:cNvPr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58;p32">
                <a:extLst>
                  <a:ext uri="{FF2B5EF4-FFF2-40B4-BE49-F238E27FC236}">
                    <a16:creationId xmlns:a16="http://schemas.microsoft.com/office/drawing/2014/main" id="{4FB46DAD-B371-28AD-14ED-DAC0BF4866C6}"/>
                  </a:ext>
                </a:extLst>
              </p:cNvPr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59;p32">
                <a:extLst>
                  <a:ext uri="{FF2B5EF4-FFF2-40B4-BE49-F238E27FC236}">
                    <a16:creationId xmlns:a16="http://schemas.microsoft.com/office/drawing/2014/main" id="{64C29DC5-5C33-C852-08EF-A8C31692797E}"/>
                  </a:ext>
                </a:extLst>
              </p:cNvPr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60;p32">
                <a:extLst>
                  <a:ext uri="{FF2B5EF4-FFF2-40B4-BE49-F238E27FC236}">
                    <a16:creationId xmlns:a16="http://schemas.microsoft.com/office/drawing/2014/main" id="{2630BA8F-BA32-6A4D-380D-3A28C8DAFAFE}"/>
                  </a:ext>
                </a:extLst>
              </p:cNvPr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61;p32">
                <a:extLst>
                  <a:ext uri="{FF2B5EF4-FFF2-40B4-BE49-F238E27FC236}">
                    <a16:creationId xmlns:a16="http://schemas.microsoft.com/office/drawing/2014/main" id="{C7605F85-E792-7D2C-EA0D-ACF07A912007}"/>
                  </a:ext>
                </a:extLst>
              </p:cNvPr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62;p32">
                <a:extLst>
                  <a:ext uri="{FF2B5EF4-FFF2-40B4-BE49-F238E27FC236}">
                    <a16:creationId xmlns:a16="http://schemas.microsoft.com/office/drawing/2014/main" id="{CE258F71-32F0-7B26-5F8C-90C2370A2817}"/>
                  </a:ext>
                </a:extLst>
              </p:cNvPr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63;p32">
                <a:extLst>
                  <a:ext uri="{FF2B5EF4-FFF2-40B4-BE49-F238E27FC236}">
                    <a16:creationId xmlns:a16="http://schemas.microsoft.com/office/drawing/2014/main" id="{D918A7B9-04FD-2300-DDAB-A7C40C02ACB8}"/>
                  </a:ext>
                </a:extLst>
              </p:cNvPr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64;p32">
                <a:extLst>
                  <a:ext uri="{FF2B5EF4-FFF2-40B4-BE49-F238E27FC236}">
                    <a16:creationId xmlns:a16="http://schemas.microsoft.com/office/drawing/2014/main" id="{9B61E0C7-BEFF-2210-4DCF-10B7367AAFC9}"/>
                  </a:ext>
                </a:extLst>
              </p:cNvPr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65;p32">
                <a:extLst>
                  <a:ext uri="{FF2B5EF4-FFF2-40B4-BE49-F238E27FC236}">
                    <a16:creationId xmlns:a16="http://schemas.microsoft.com/office/drawing/2014/main" id="{992C8185-2C2A-89B2-FBF4-F7A8B340E36A}"/>
                  </a:ext>
                </a:extLst>
              </p:cNvPr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6;p32">
                <a:extLst>
                  <a:ext uri="{FF2B5EF4-FFF2-40B4-BE49-F238E27FC236}">
                    <a16:creationId xmlns:a16="http://schemas.microsoft.com/office/drawing/2014/main" id="{B7667101-0BC9-3E8F-18C3-EFFFD10436DD}"/>
                  </a:ext>
                </a:extLst>
              </p:cNvPr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67;p32">
                <a:extLst>
                  <a:ext uri="{FF2B5EF4-FFF2-40B4-BE49-F238E27FC236}">
                    <a16:creationId xmlns:a16="http://schemas.microsoft.com/office/drawing/2014/main" id="{30DC029E-798A-3B79-D9E4-2B94DE0E5B88}"/>
                  </a:ext>
                </a:extLst>
              </p:cNvPr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68;p32">
                <a:extLst>
                  <a:ext uri="{FF2B5EF4-FFF2-40B4-BE49-F238E27FC236}">
                    <a16:creationId xmlns:a16="http://schemas.microsoft.com/office/drawing/2014/main" id="{C4E814CA-0248-1B48-091F-73C448A1D9AF}"/>
                  </a:ext>
                </a:extLst>
              </p:cNvPr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69;p32">
                <a:extLst>
                  <a:ext uri="{FF2B5EF4-FFF2-40B4-BE49-F238E27FC236}">
                    <a16:creationId xmlns:a16="http://schemas.microsoft.com/office/drawing/2014/main" id="{60D1A751-7FA3-E18D-DA83-CFDFE3339320}"/>
                  </a:ext>
                </a:extLst>
              </p:cNvPr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70;p32">
                <a:extLst>
                  <a:ext uri="{FF2B5EF4-FFF2-40B4-BE49-F238E27FC236}">
                    <a16:creationId xmlns:a16="http://schemas.microsoft.com/office/drawing/2014/main" id="{1EB1762F-1DE6-D2A9-D725-3DF85AABC52A}"/>
                  </a:ext>
                </a:extLst>
              </p:cNvPr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71;p32">
                <a:extLst>
                  <a:ext uri="{FF2B5EF4-FFF2-40B4-BE49-F238E27FC236}">
                    <a16:creationId xmlns:a16="http://schemas.microsoft.com/office/drawing/2014/main" id="{52F3958F-9867-926F-6634-795A5DE050E6}"/>
                  </a:ext>
                </a:extLst>
              </p:cNvPr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72;p32">
                <a:extLst>
                  <a:ext uri="{FF2B5EF4-FFF2-40B4-BE49-F238E27FC236}">
                    <a16:creationId xmlns:a16="http://schemas.microsoft.com/office/drawing/2014/main" id="{FEEF8A72-A195-42A3-3A80-165F3A96F83C}"/>
                  </a:ext>
                </a:extLst>
              </p:cNvPr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73;p32">
                <a:extLst>
                  <a:ext uri="{FF2B5EF4-FFF2-40B4-BE49-F238E27FC236}">
                    <a16:creationId xmlns:a16="http://schemas.microsoft.com/office/drawing/2014/main" id="{ED2FC2BE-2FFC-C731-6407-3670E69E4053}"/>
                  </a:ext>
                </a:extLst>
              </p:cNvPr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74;p32">
                <a:extLst>
                  <a:ext uri="{FF2B5EF4-FFF2-40B4-BE49-F238E27FC236}">
                    <a16:creationId xmlns:a16="http://schemas.microsoft.com/office/drawing/2014/main" id="{E3AFA04A-7DA6-EBFF-4507-2917161BBA2D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75;p32">
                <a:extLst>
                  <a:ext uri="{FF2B5EF4-FFF2-40B4-BE49-F238E27FC236}">
                    <a16:creationId xmlns:a16="http://schemas.microsoft.com/office/drawing/2014/main" id="{A6F21A01-2718-27BB-1D55-22679A97A647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76;p32">
                <a:extLst>
                  <a:ext uri="{FF2B5EF4-FFF2-40B4-BE49-F238E27FC236}">
                    <a16:creationId xmlns:a16="http://schemas.microsoft.com/office/drawing/2014/main" id="{E22CD8C2-D0FE-BE31-FE74-127A3B49B099}"/>
                  </a:ext>
                </a:extLst>
              </p:cNvPr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1777;p32">
            <a:extLst>
              <a:ext uri="{FF2B5EF4-FFF2-40B4-BE49-F238E27FC236}">
                <a16:creationId xmlns:a16="http://schemas.microsoft.com/office/drawing/2014/main" id="{FDA3D0E4-28C0-CF9C-DF79-2A1951F8EEB5}"/>
              </a:ext>
            </a:extLst>
          </p:cNvPr>
          <p:cNvGrpSpPr/>
          <p:nvPr/>
        </p:nvGrpSpPr>
        <p:grpSpPr>
          <a:xfrm>
            <a:off x="7283286" y="312099"/>
            <a:ext cx="890925" cy="887411"/>
            <a:chOff x="6978604" y="1712868"/>
            <a:chExt cx="1022172" cy="1018140"/>
          </a:xfrm>
        </p:grpSpPr>
        <p:sp>
          <p:nvSpPr>
            <p:cNvPr id="30" name="Google Shape;1778;p32">
              <a:extLst>
                <a:ext uri="{FF2B5EF4-FFF2-40B4-BE49-F238E27FC236}">
                  <a16:creationId xmlns:a16="http://schemas.microsoft.com/office/drawing/2014/main" id="{C34F5173-349D-FD16-055C-2F9E6F0FB4CC}"/>
                </a:ext>
              </a:extLst>
            </p:cNvPr>
            <p:cNvSpPr/>
            <p:nvPr/>
          </p:nvSpPr>
          <p:spPr>
            <a:xfrm>
              <a:off x="6978604" y="1712868"/>
              <a:ext cx="1022172" cy="1018140"/>
            </a:xfrm>
            <a:custGeom>
              <a:avLst/>
              <a:gdLst/>
              <a:ahLst/>
              <a:cxnLst/>
              <a:rect l="l" t="t" r="r" b="b"/>
              <a:pathLst>
                <a:path w="43608" h="43436" extrusionOk="0">
                  <a:moveTo>
                    <a:pt x="33409" y="0"/>
                  </a:moveTo>
                  <a:cubicBezTo>
                    <a:pt x="32088" y="4"/>
                    <a:pt x="30801" y="258"/>
                    <a:pt x="29582" y="754"/>
                  </a:cubicBezTo>
                  <a:cubicBezTo>
                    <a:pt x="28321" y="1269"/>
                    <a:pt x="27192" y="2023"/>
                    <a:pt x="26222" y="2997"/>
                  </a:cubicBezTo>
                  <a:lnTo>
                    <a:pt x="24227" y="5000"/>
                  </a:lnTo>
                  <a:cubicBezTo>
                    <a:pt x="24121" y="4985"/>
                    <a:pt x="24014" y="4977"/>
                    <a:pt x="23907" y="4977"/>
                  </a:cubicBezTo>
                  <a:cubicBezTo>
                    <a:pt x="23340" y="4977"/>
                    <a:pt x="22779" y="5198"/>
                    <a:pt x="22357" y="5621"/>
                  </a:cubicBezTo>
                  <a:lnTo>
                    <a:pt x="19608" y="8384"/>
                  </a:lnTo>
                  <a:cubicBezTo>
                    <a:pt x="19003" y="8991"/>
                    <a:pt x="18830" y="9869"/>
                    <a:pt x="19089" y="10631"/>
                  </a:cubicBezTo>
                  <a:lnTo>
                    <a:pt x="5330" y="24453"/>
                  </a:lnTo>
                  <a:cubicBezTo>
                    <a:pt x="5328" y="24455"/>
                    <a:pt x="5326" y="24457"/>
                    <a:pt x="5324" y="24459"/>
                  </a:cubicBezTo>
                  <a:lnTo>
                    <a:pt x="4984" y="24800"/>
                  </a:lnTo>
                  <a:cubicBezTo>
                    <a:pt x="4440" y="25346"/>
                    <a:pt x="4065" y="26033"/>
                    <a:pt x="3897" y="26785"/>
                  </a:cubicBezTo>
                  <a:lnTo>
                    <a:pt x="2305" y="33924"/>
                  </a:lnTo>
                  <a:lnTo>
                    <a:pt x="401" y="39503"/>
                  </a:lnTo>
                  <a:cubicBezTo>
                    <a:pt x="0" y="40573"/>
                    <a:pt x="248" y="41744"/>
                    <a:pt x="1050" y="42562"/>
                  </a:cubicBezTo>
                  <a:cubicBezTo>
                    <a:pt x="1612" y="43133"/>
                    <a:pt x="2351" y="43436"/>
                    <a:pt x="3115" y="43436"/>
                  </a:cubicBezTo>
                  <a:cubicBezTo>
                    <a:pt x="3448" y="43436"/>
                    <a:pt x="3785" y="43378"/>
                    <a:pt x="4114" y="43260"/>
                  </a:cubicBezTo>
                  <a:lnTo>
                    <a:pt x="9841" y="41195"/>
                  </a:lnTo>
                  <a:lnTo>
                    <a:pt x="16785" y="39615"/>
                  </a:lnTo>
                  <a:cubicBezTo>
                    <a:pt x="17537" y="39443"/>
                    <a:pt x="18221" y="39064"/>
                    <a:pt x="18766" y="38517"/>
                  </a:cubicBezTo>
                  <a:lnTo>
                    <a:pt x="19049" y="38232"/>
                  </a:lnTo>
                  <a:lnTo>
                    <a:pt x="19053" y="38228"/>
                  </a:lnTo>
                  <a:lnTo>
                    <a:pt x="32781" y="24437"/>
                  </a:lnTo>
                  <a:cubicBezTo>
                    <a:pt x="33088" y="24596"/>
                    <a:pt x="33429" y="24680"/>
                    <a:pt x="33784" y="24680"/>
                  </a:cubicBezTo>
                  <a:lnTo>
                    <a:pt x="33790" y="24680"/>
                  </a:lnTo>
                  <a:cubicBezTo>
                    <a:pt x="34373" y="24678"/>
                    <a:pt x="34922" y="24451"/>
                    <a:pt x="35333" y="24038"/>
                  </a:cubicBezTo>
                  <a:lnTo>
                    <a:pt x="38082" y="21274"/>
                  </a:lnTo>
                  <a:cubicBezTo>
                    <a:pt x="38605" y="20749"/>
                    <a:pt x="38813" y="20011"/>
                    <a:pt x="38679" y="19319"/>
                  </a:cubicBezTo>
                  <a:lnTo>
                    <a:pt x="40642" y="17347"/>
                  </a:lnTo>
                  <a:cubicBezTo>
                    <a:pt x="41610" y="16376"/>
                    <a:pt x="42358" y="15240"/>
                    <a:pt x="42869" y="13977"/>
                  </a:cubicBezTo>
                  <a:cubicBezTo>
                    <a:pt x="43360" y="12758"/>
                    <a:pt x="43607" y="11469"/>
                    <a:pt x="43603" y="10148"/>
                  </a:cubicBezTo>
                  <a:cubicBezTo>
                    <a:pt x="43601" y="8827"/>
                    <a:pt x="43348" y="7540"/>
                    <a:pt x="42851" y="6323"/>
                  </a:cubicBezTo>
                  <a:cubicBezTo>
                    <a:pt x="42336" y="5062"/>
                    <a:pt x="41580" y="3931"/>
                    <a:pt x="40608" y="2963"/>
                  </a:cubicBezTo>
                  <a:cubicBezTo>
                    <a:pt x="39635" y="1996"/>
                    <a:pt x="38501" y="1245"/>
                    <a:pt x="37238" y="736"/>
                  </a:cubicBezTo>
                  <a:cubicBezTo>
                    <a:pt x="36025" y="248"/>
                    <a:pt x="34744" y="0"/>
                    <a:pt x="3343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79;p32">
              <a:extLst>
                <a:ext uri="{FF2B5EF4-FFF2-40B4-BE49-F238E27FC236}">
                  <a16:creationId xmlns:a16="http://schemas.microsoft.com/office/drawing/2014/main" id="{4E804C23-9D98-6D1A-55BF-B9BB90B6F2A7}"/>
                </a:ext>
              </a:extLst>
            </p:cNvPr>
            <p:cNvGrpSpPr/>
            <p:nvPr/>
          </p:nvGrpSpPr>
          <p:grpSpPr>
            <a:xfrm>
              <a:off x="7010039" y="1756072"/>
              <a:ext cx="959303" cy="931732"/>
              <a:chOff x="7839185" y="1859521"/>
              <a:chExt cx="959303" cy="931732"/>
            </a:xfrm>
          </p:grpSpPr>
          <p:sp>
            <p:nvSpPr>
              <p:cNvPr id="1856" name="Google Shape;1780;p32">
                <a:extLst>
                  <a:ext uri="{FF2B5EF4-FFF2-40B4-BE49-F238E27FC236}">
                    <a16:creationId xmlns:a16="http://schemas.microsoft.com/office/drawing/2014/main" id="{AFBA858D-8158-E700-840D-F5FDB6243EE8}"/>
                  </a:ext>
                </a:extLst>
              </p:cNvPr>
              <p:cNvSpPr/>
              <p:nvPr/>
            </p:nvSpPr>
            <p:spPr>
              <a:xfrm>
                <a:off x="7868158" y="1945795"/>
                <a:ext cx="839579" cy="814659"/>
              </a:xfrm>
              <a:custGeom>
                <a:avLst/>
                <a:gdLst/>
                <a:ahLst/>
                <a:cxnLst/>
                <a:rect l="l" t="t" r="r" b="b"/>
                <a:pathLst>
                  <a:path w="37700" h="36581" extrusionOk="0">
                    <a:moveTo>
                      <a:pt x="28026" y="0"/>
                    </a:moveTo>
                    <a:cubicBezTo>
                      <a:pt x="25765" y="0"/>
                      <a:pt x="23504" y="865"/>
                      <a:pt x="21783" y="2594"/>
                    </a:cubicBezTo>
                    <a:lnTo>
                      <a:pt x="3595" y="20866"/>
                    </a:lnTo>
                    <a:cubicBezTo>
                      <a:pt x="3182" y="21283"/>
                      <a:pt x="2894" y="21807"/>
                      <a:pt x="2765" y="22381"/>
                    </a:cubicBezTo>
                    <a:lnTo>
                      <a:pt x="443" y="32801"/>
                    </a:lnTo>
                    <a:cubicBezTo>
                      <a:pt x="0" y="34787"/>
                      <a:pt x="1541" y="36581"/>
                      <a:pt x="3460" y="36581"/>
                    </a:cubicBezTo>
                    <a:cubicBezTo>
                      <a:pt x="3689" y="36581"/>
                      <a:pt x="3924" y="36555"/>
                      <a:pt x="4161" y="36501"/>
                    </a:cubicBezTo>
                    <a:lnTo>
                      <a:pt x="14571" y="34130"/>
                    </a:lnTo>
                    <a:lnTo>
                      <a:pt x="14569" y="34130"/>
                    </a:lnTo>
                    <a:cubicBezTo>
                      <a:pt x="15143" y="33999"/>
                      <a:pt x="15665" y="33709"/>
                      <a:pt x="16080" y="33294"/>
                    </a:cubicBezTo>
                    <a:lnTo>
                      <a:pt x="34267" y="15022"/>
                    </a:lnTo>
                    <a:cubicBezTo>
                      <a:pt x="37700" y="11574"/>
                      <a:pt x="37688" y="5998"/>
                      <a:pt x="34239" y="2566"/>
                    </a:cubicBezTo>
                    <a:cubicBezTo>
                      <a:pt x="32520" y="855"/>
                      <a:pt x="30273" y="0"/>
                      <a:pt x="28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781;p32">
                <a:extLst>
                  <a:ext uri="{FF2B5EF4-FFF2-40B4-BE49-F238E27FC236}">
                    <a16:creationId xmlns:a16="http://schemas.microsoft.com/office/drawing/2014/main" id="{8F1C8AA4-02AD-CA36-62FD-8BCEC6029FD2}"/>
                  </a:ext>
                </a:extLst>
              </p:cNvPr>
              <p:cNvSpPr/>
              <p:nvPr/>
            </p:nvSpPr>
            <p:spPr>
              <a:xfrm>
                <a:off x="7931895" y="2078591"/>
                <a:ext cx="624718" cy="614407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27589" extrusionOk="0">
                    <a:moveTo>
                      <a:pt x="15567" y="1"/>
                    </a:moveTo>
                    <a:lnTo>
                      <a:pt x="1082" y="14552"/>
                    </a:lnTo>
                    <a:cubicBezTo>
                      <a:pt x="0" y="15640"/>
                      <a:pt x="623" y="17495"/>
                      <a:pt x="2141" y="17709"/>
                    </a:cubicBezTo>
                    <a:cubicBezTo>
                      <a:pt x="2901" y="17818"/>
                      <a:pt x="3517" y="18380"/>
                      <a:pt x="3694" y="19127"/>
                    </a:cubicBezTo>
                    <a:lnTo>
                      <a:pt x="4430" y="22257"/>
                    </a:lnTo>
                    <a:cubicBezTo>
                      <a:pt x="4595" y="22958"/>
                      <a:pt x="5147" y="23500"/>
                      <a:pt x="5850" y="23651"/>
                    </a:cubicBezTo>
                    <a:lnTo>
                      <a:pt x="8875" y="24302"/>
                    </a:lnTo>
                    <a:cubicBezTo>
                      <a:pt x="9623" y="24463"/>
                      <a:pt x="10197" y="25065"/>
                      <a:pt x="10319" y="25821"/>
                    </a:cubicBezTo>
                    <a:lnTo>
                      <a:pt x="10354" y="26026"/>
                    </a:lnTo>
                    <a:cubicBezTo>
                      <a:pt x="10513" y="26999"/>
                      <a:pt x="11344" y="27589"/>
                      <a:pt x="12201" y="27589"/>
                    </a:cubicBezTo>
                    <a:cubicBezTo>
                      <a:pt x="12664" y="27589"/>
                      <a:pt x="13134" y="27417"/>
                      <a:pt x="13510" y="27039"/>
                    </a:cubicBezTo>
                    <a:lnTo>
                      <a:pt x="28052" y="12429"/>
                    </a:lnTo>
                    <a:lnTo>
                      <a:pt x="1556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782;p32">
                <a:extLst>
                  <a:ext uri="{FF2B5EF4-FFF2-40B4-BE49-F238E27FC236}">
                    <a16:creationId xmlns:a16="http://schemas.microsoft.com/office/drawing/2014/main" id="{1572847C-4088-D5E2-E558-40B99CFF5483}"/>
                  </a:ext>
                </a:extLst>
              </p:cNvPr>
              <p:cNvSpPr/>
              <p:nvPr/>
            </p:nvSpPr>
            <p:spPr>
              <a:xfrm>
                <a:off x="8010041" y="2151147"/>
                <a:ext cx="473638" cy="474128"/>
              </a:xfrm>
              <a:custGeom>
                <a:avLst/>
                <a:gdLst/>
                <a:ahLst/>
                <a:cxnLst/>
                <a:rect l="l" t="t" r="r" b="b"/>
                <a:pathLst>
                  <a:path w="21268" h="21290" extrusionOk="0">
                    <a:moveTo>
                      <a:pt x="15329" y="0"/>
                    </a:moveTo>
                    <a:lnTo>
                      <a:pt x="0" y="15402"/>
                    </a:lnTo>
                    <a:cubicBezTo>
                      <a:pt x="81" y="15547"/>
                      <a:pt x="145" y="15702"/>
                      <a:pt x="183" y="15869"/>
                    </a:cubicBezTo>
                    <a:lnTo>
                      <a:pt x="921" y="19001"/>
                    </a:lnTo>
                    <a:cubicBezTo>
                      <a:pt x="1086" y="19700"/>
                      <a:pt x="1638" y="20242"/>
                      <a:pt x="2341" y="20393"/>
                    </a:cubicBezTo>
                    <a:lnTo>
                      <a:pt x="5364" y="21044"/>
                    </a:lnTo>
                    <a:cubicBezTo>
                      <a:pt x="5580" y="21090"/>
                      <a:pt x="5779" y="21177"/>
                      <a:pt x="5958" y="21289"/>
                    </a:cubicBezTo>
                    <a:lnTo>
                      <a:pt x="21267" y="5910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783;p32">
                <a:extLst>
                  <a:ext uri="{FF2B5EF4-FFF2-40B4-BE49-F238E27FC236}">
                    <a16:creationId xmlns:a16="http://schemas.microsoft.com/office/drawing/2014/main" id="{095D7EFA-C6F3-1A28-A9B0-DDD2A7BB8EC6}"/>
                  </a:ext>
                </a:extLst>
              </p:cNvPr>
              <p:cNvSpPr/>
              <p:nvPr/>
            </p:nvSpPr>
            <p:spPr>
              <a:xfrm>
                <a:off x="8266391" y="1971495"/>
                <a:ext cx="404468" cy="398188"/>
              </a:xfrm>
              <a:custGeom>
                <a:avLst/>
                <a:gdLst/>
                <a:ahLst/>
                <a:cxnLst/>
                <a:rect l="l" t="t" r="r" b="b"/>
                <a:pathLst>
                  <a:path w="18162" h="17880" extrusionOk="0">
                    <a:moveTo>
                      <a:pt x="4095" y="1"/>
                    </a:moveTo>
                    <a:cubicBezTo>
                      <a:pt x="3788" y="1"/>
                      <a:pt x="3480" y="119"/>
                      <a:pt x="3246" y="354"/>
                    </a:cubicBezTo>
                    <a:lnTo>
                      <a:pt x="470" y="3144"/>
                    </a:lnTo>
                    <a:cubicBezTo>
                      <a:pt x="1" y="3613"/>
                      <a:pt x="3" y="4369"/>
                      <a:pt x="474" y="4838"/>
                    </a:cubicBezTo>
                    <a:lnTo>
                      <a:pt x="13223" y="17528"/>
                    </a:lnTo>
                    <a:cubicBezTo>
                      <a:pt x="13457" y="17762"/>
                      <a:pt x="13762" y="17879"/>
                      <a:pt x="14068" y="17879"/>
                    </a:cubicBezTo>
                    <a:cubicBezTo>
                      <a:pt x="14375" y="17879"/>
                      <a:pt x="14683" y="17761"/>
                      <a:pt x="14917" y="17524"/>
                    </a:cubicBezTo>
                    <a:lnTo>
                      <a:pt x="17693" y="14737"/>
                    </a:lnTo>
                    <a:cubicBezTo>
                      <a:pt x="18162" y="14265"/>
                      <a:pt x="18160" y="13510"/>
                      <a:pt x="17689" y="13042"/>
                    </a:cubicBezTo>
                    <a:lnTo>
                      <a:pt x="4940" y="350"/>
                    </a:lnTo>
                    <a:cubicBezTo>
                      <a:pt x="4706" y="117"/>
                      <a:pt x="4401" y="1"/>
                      <a:pt x="4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784;p32">
                <a:extLst>
                  <a:ext uri="{FF2B5EF4-FFF2-40B4-BE49-F238E27FC236}">
                    <a16:creationId xmlns:a16="http://schemas.microsoft.com/office/drawing/2014/main" id="{87D2DBF4-F8D1-89FA-E300-2316FF29A49A}"/>
                  </a:ext>
                </a:extLst>
              </p:cNvPr>
              <p:cNvSpPr/>
              <p:nvPr/>
            </p:nvSpPr>
            <p:spPr>
              <a:xfrm>
                <a:off x="7839185" y="2605923"/>
                <a:ext cx="196087" cy="185331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8322" extrusionOk="0">
                    <a:moveTo>
                      <a:pt x="2449" y="0"/>
                    </a:moveTo>
                    <a:lnTo>
                      <a:pt x="503" y="5697"/>
                    </a:lnTo>
                    <a:cubicBezTo>
                      <a:pt x="0" y="7016"/>
                      <a:pt x="1020" y="8321"/>
                      <a:pt x="2298" y="8321"/>
                    </a:cubicBezTo>
                    <a:cubicBezTo>
                      <a:pt x="2514" y="8321"/>
                      <a:pt x="2738" y="8284"/>
                      <a:pt x="2963" y="8203"/>
                    </a:cubicBezTo>
                    <a:lnTo>
                      <a:pt x="8804" y="6098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785;p32">
                <a:extLst>
                  <a:ext uri="{FF2B5EF4-FFF2-40B4-BE49-F238E27FC236}">
                    <a16:creationId xmlns:a16="http://schemas.microsoft.com/office/drawing/2014/main" id="{7C70359E-B13D-012E-620C-6E1FE5E8D0BC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786;p32">
                <a:extLst>
                  <a:ext uri="{FF2B5EF4-FFF2-40B4-BE49-F238E27FC236}">
                    <a16:creationId xmlns:a16="http://schemas.microsoft.com/office/drawing/2014/main" id="{B431EBF4-4359-62D0-2F85-9DDC8AF52AC6}"/>
                  </a:ext>
                </a:extLst>
              </p:cNvPr>
              <p:cNvSpPr/>
              <p:nvPr/>
            </p:nvSpPr>
            <p:spPr>
              <a:xfrm>
                <a:off x="7931895" y="2289533"/>
                <a:ext cx="624718" cy="403466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18117" extrusionOk="0">
                    <a:moveTo>
                      <a:pt x="25082" y="0"/>
                    </a:moveTo>
                    <a:lnTo>
                      <a:pt x="15114" y="10015"/>
                    </a:lnTo>
                    <a:cubicBezTo>
                      <a:pt x="14738" y="10393"/>
                      <a:pt x="14267" y="10565"/>
                      <a:pt x="13804" y="10565"/>
                    </a:cubicBezTo>
                    <a:cubicBezTo>
                      <a:pt x="12948" y="10565"/>
                      <a:pt x="12117" y="9975"/>
                      <a:pt x="11957" y="9002"/>
                    </a:cubicBezTo>
                    <a:lnTo>
                      <a:pt x="11923" y="8797"/>
                    </a:lnTo>
                    <a:cubicBezTo>
                      <a:pt x="11800" y="8041"/>
                      <a:pt x="11226" y="7439"/>
                      <a:pt x="10479" y="7278"/>
                    </a:cubicBezTo>
                    <a:lnTo>
                      <a:pt x="7455" y="6627"/>
                    </a:lnTo>
                    <a:cubicBezTo>
                      <a:pt x="6752" y="6476"/>
                      <a:pt x="6198" y="5934"/>
                      <a:pt x="6033" y="5235"/>
                    </a:cubicBezTo>
                    <a:lnTo>
                      <a:pt x="5298" y="2103"/>
                    </a:lnTo>
                    <a:cubicBezTo>
                      <a:pt x="5223" y="1791"/>
                      <a:pt x="5070" y="1513"/>
                      <a:pt x="4863" y="1283"/>
                    </a:cubicBezTo>
                    <a:lnTo>
                      <a:pt x="1082" y="5082"/>
                    </a:lnTo>
                    <a:cubicBezTo>
                      <a:pt x="0" y="6168"/>
                      <a:pt x="623" y="8023"/>
                      <a:pt x="2141" y="8239"/>
                    </a:cubicBezTo>
                    <a:cubicBezTo>
                      <a:pt x="2901" y="8346"/>
                      <a:pt x="3517" y="8908"/>
                      <a:pt x="3694" y="9655"/>
                    </a:cubicBezTo>
                    <a:lnTo>
                      <a:pt x="4430" y="12787"/>
                    </a:lnTo>
                    <a:cubicBezTo>
                      <a:pt x="4595" y="13486"/>
                      <a:pt x="5147" y="14030"/>
                      <a:pt x="5850" y="14181"/>
                    </a:cubicBezTo>
                    <a:lnTo>
                      <a:pt x="8875" y="14832"/>
                    </a:lnTo>
                    <a:cubicBezTo>
                      <a:pt x="9623" y="14991"/>
                      <a:pt x="10197" y="15595"/>
                      <a:pt x="10319" y="16349"/>
                    </a:cubicBezTo>
                    <a:lnTo>
                      <a:pt x="10354" y="16554"/>
                    </a:lnTo>
                    <a:cubicBezTo>
                      <a:pt x="10513" y="17527"/>
                      <a:pt x="11344" y="18117"/>
                      <a:pt x="12201" y="18117"/>
                    </a:cubicBezTo>
                    <a:cubicBezTo>
                      <a:pt x="12664" y="18117"/>
                      <a:pt x="13134" y="17945"/>
                      <a:pt x="13510" y="17567"/>
                    </a:cubicBezTo>
                    <a:lnTo>
                      <a:pt x="28052" y="2957"/>
                    </a:lnTo>
                    <a:lnTo>
                      <a:pt x="25082" y="0"/>
                    </a:ln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787;p32">
                <a:extLst>
                  <a:ext uri="{FF2B5EF4-FFF2-40B4-BE49-F238E27FC236}">
                    <a16:creationId xmlns:a16="http://schemas.microsoft.com/office/drawing/2014/main" id="{D86BE879-8EC8-A7E9-E239-3D6F74F71357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rgbClr val="FFFFFF">
                  <a:alpha val="61640"/>
                </a:srgbClr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788;p32">
                <a:extLst>
                  <a:ext uri="{FF2B5EF4-FFF2-40B4-BE49-F238E27FC236}">
                    <a16:creationId xmlns:a16="http://schemas.microsoft.com/office/drawing/2014/main" id="{927053C4-EC05-7074-4A2F-B52AC495A62B}"/>
                  </a:ext>
                </a:extLst>
              </p:cNvPr>
              <p:cNvSpPr/>
              <p:nvPr/>
            </p:nvSpPr>
            <p:spPr>
              <a:xfrm>
                <a:off x="8561579" y="1910475"/>
                <a:ext cx="172949" cy="151057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783" extrusionOk="0">
                    <a:moveTo>
                      <a:pt x="2056" y="1"/>
                    </a:moveTo>
                    <a:cubicBezTo>
                      <a:pt x="1588" y="1"/>
                      <a:pt x="1186" y="137"/>
                      <a:pt x="901" y="423"/>
                    </a:cubicBezTo>
                    <a:cubicBezTo>
                      <a:pt x="0" y="1328"/>
                      <a:pt x="606" y="3390"/>
                      <a:pt x="2252" y="5030"/>
                    </a:cubicBezTo>
                    <a:cubicBezTo>
                      <a:pt x="3378" y="6150"/>
                      <a:pt x="4698" y="6782"/>
                      <a:pt x="5708" y="6782"/>
                    </a:cubicBezTo>
                    <a:cubicBezTo>
                      <a:pt x="6177" y="6782"/>
                      <a:pt x="6580" y="6646"/>
                      <a:pt x="6865" y="6359"/>
                    </a:cubicBezTo>
                    <a:cubicBezTo>
                      <a:pt x="7765" y="5455"/>
                      <a:pt x="7159" y="3392"/>
                      <a:pt x="5513" y="1753"/>
                    </a:cubicBezTo>
                    <a:cubicBezTo>
                      <a:pt x="4387" y="634"/>
                      <a:pt x="3067" y="1"/>
                      <a:pt x="2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5" name="Google Shape;1789;p32">
            <a:extLst>
              <a:ext uri="{FF2B5EF4-FFF2-40B4-BE49-F238E27FC236}">
                <a16:creationId xmlns:a16="http://schemas.microsoft.com/office/drawing/2014/main" id="{4EFDB629-C165-5685-CE5D-2E4845775105}"/>
              </a:ext>
            </a:extLst>
          </p:cNvPr>
          <p:cNvGrpSpPr/>
          <p:nvPr/>
        </p:nvGrpSpPr>
        <p:grpSpPr>
          <a:xfrm>
            <a:off x="6776702" y="2901581"/>
            <a:ext cx="691549" cy="749326"/>
            <a:chOff x="7898202" y="1161231"/>
            <a:chExt cx="691549" cy="749326"/>
          </a:xfrm>
        </p:grpSpPr>
        <p:grpSp>
          <p:nvGrpSpPr>
            <p:cNvPr id="1866" name="Google Shape;1790;p32">
              <a:extLst>
                <a:ext uri="{FF2B5EF4-FFF2-40B4-BE49-F238E27FC236}">
                  <a16:creationId xmlns:a16="http://schemas.microsoft.com/office/drawing/2014/main" id="{5FAB253B-1A95-8548-BA9B-738DDA59C895}"/>
                </a:ext>
              </a:extLst>
            </p:cNvPr>
            <p:cNvGrpSpPr/>
            <p:nvPr/>
          </p:nvGrpSpPr>
          <p:grpSpPr>
            <a:xfrm>
              <a:off x="7898202" y="1630098"/>
              <a:ext cx="280413" cy="280460"/>
              <a:chOff x="2518677" y="298011"/>
              <a:chExt cx="280413" cy="280460"/>
            </a:xfrm>
          </p:grpSpPr>
          <p:sp>
            <p:nvSpPr>
              <p:cNvPr id="1917" name="Google Shape;1791;p32">
                <a:extLst>
                  <a:ext uri="{FF2B5EF4-FFF2-40B4-BE49-F238E27FC236}">
                    <a16:creationId xmlns:a16="http://schemas.microsoft.com/office/drawing/2014/main" id="{1DEEFADB-F12F-A9C0-874D-24816CE993CE}"/>
                  </a:ext>
                </a:extLst>
              </p:cNvPr>
              <p:cNvSpPr/>
              <p:nvPr/>
            </p:nvSpPr>
            <p:spPr>
              <a:xfrm>
                <a:off x="2518677" y="298011"/>
                <a:ext cx="280413" cy="280460"/>
              </a:xfrm>
              <a:custGeom>
                <a:avLst/>
                <a:gdLst/>
                <a:ahLst/>
                <a:cxnLst/>
                <a:rect l="l" t="t" r="r" b="b"/>
                <a:pathLst>
                  <a:path w="11963" h="11965" extrusionOk="0">
                    <a:moveTo>
                      <a:pt x="5982" y="0"/>
                    </a:moveTo>
                    <a:cubicBezTo>
                      <a:pt x="4416" y="0"/>
                      <a:pt x="3143" y="1275"/>
                      <a:pt x="3143" y="2840"/>
                    </a:cubicBezTo>
                    <a:lnTo>
                      <a:pt x="3143" y="3143"/>
                    </a:lnTo>
                    <a:lnTo>
                      <a:pt x="2840" y="3143"/>
                    </a:lnTo>
                    <a:cubicBezTo>
                      <a:pt x="1274" y="3143"/>
                      <a:pt x="1" y="4418"/>
                      <a:pt x="1" y="5982"/>
                    </a:cubicBezTo>
                    <a:cubicBezTo>
                      <a:pt x="1" y="7549"/>
                      <a:pt x="1274" y="8822"/>
                      <a:pt x="2840" y="8822"/>
                    </a:cubicBezTo>
                    <a:lnTo>
                      <a:pt x="3143" y="8822"/>
                    </a:lnTo>
                    <a:lnTo>
                      <a:pt x="3143" y="9125"/>
                    </a:lnTo>
                    <a:cubicBezTo>
                      <a:pt x="3143" y="10691"/>
                      <a:pt x="4416" y="11964"/>
                      <a:pt x="5982" y="11964"/>
                    </a:cubicBezTo>
                    <a:cubicBezTo>
                      <a:pt x="7547" y="11964"/>
                      <a:pt x="8820" y="10691"/>
                      <a:pt x="8820" y="9125"/>
                    </a:cubicBezTo>
                    <a:lnTo>
                      <a:pt x="8820" y="8822"/>
                    </a:lnTo>
                    <a:lnTo>
                      <a:pt x="9125" y="8822"/>
                    </a:lnTo>
                    <a:cubicBezTo>
                      <a:pt x="10689" y="8822"/>
                      <a:pt x="11962" y="7549"/>
                      <a:pt x="11962" y="5982"/>
                    </a:cubicBezTo>
                    <a:cubicBezTo>
                      <a:pt x="11962" y="4418"/>
                      <a:pt x="10689" y="3143"/>
                      <a:pt x="9125" y="3143"/>
                    </a:cubicBezTo>
                    <a:lnTo>
                      <a:pt x="8820" y="3143"/>
                    </a:lnTo>
                    <a:lnTo>
                      <a:pt x="8820" y="2840"/>
                    </a:lnTo>
                    <a:cubicBezTo>
                      <a:pt x="8820" y="1275"/>
                      <a:pt x="7547" y="0"/>
                      <a:pt x="5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792;p32">
                <a:extLst>
                  <a:ext uri="{FF2B5EF4-FFF2-40B4-BE49-F238E27FC236}">
                    <a16:creationId xmlns:a16="http://schemas.microsoft.com/office/drawing/2014/main" id="{58B031EA-5606-A7F6-5496-F097E38EF962}"/>
                  </a:ext>
                </a:extLst>
              </p:cNvPr>
              <p:cNvSpPr/>
              <p:nvPr/>
            </p:nvSpPr>
            <p:spPr>
              <a:xfrm>
                <a:off x="2546838" y="326195"/>
                <a:ext cx="224103" cy="224081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062" extrusionOk="0">
                    <a:moveTo>
                      <a:pt x="5033" y="0"/>
                    </a:moveTo>
                    <a:cubicBezTo>
                      <a:pt x="4005" y="0"/>
                      <a:pt x="3173" y="832"/>
                      <a:pt x="3173" y="1857"/>
                    </a:cubicBezTo>
                    <a:lnTo>
                      <a:pt x="3173" y="3173"/>
                    </a:lnTo>
                    <a:lnTo>
                      <a:pt x="1860" y="3173"/>
                    </a:lnTo>
                    <a:cubicBezTo>
                      <a:pt x="833" y="3173"/>
                      <a:pt x="1" y="4005"/>
                      <a:pt x="1" y="5030"/>
                    </a:cubicBezTo>
                    <a:cubicBezTo>
                      <a:pt x="1" y="6057"/>
                      <a:pt x="833" y="6889"/>
                      <a:pt x="1860" y="6889"/>
                    </a:cubicBezTo>
                    <a:lnTo>
                      <a:pt x="3173" y="6889"/>
                    </a:lnTo>
                    <a:lnTo>
                      <a:pt x="3173" y="8202"/>
                    </a:lnTo>
                    <a:cubicBezTo>
                      <a:pt x="3173" y="9230"/>
                      <a:pt x="4005" y="10062"/>
                      <a:pt x="5033" y="10062"/>
                    </a:cubicBezTo>
                    <a:cubicBezTo>
                      <a:pt x="6058" y="10062"/>
                      <a:pt x="6890" y="9230"/>
                      <a:pt x="6890" y="8202"/>
                    </a:cubicBezTo>
                    <a:lnTo>
                      <a:pt x="6890" y="6889"/>
                    </a:lnTo>
                    <a:lnTo>
                      <a:pt x="8205" y="6889"/>
                    </a:lnTo>
                    <a:cubicBezTo>
                      <a:pt x="9231" y="6889"/>
                      <a:pt x="10062" y="6057"/>
                      <a:pt x="10062" y="5030"/>
                    </a:cubicBezTo>
                    <a:cubicBezTo>
                      <a:pt x="10062" y="4005"/>
                      <a:pt x="9231" y="3173"/>
                      <a:pt x="8205" y="3173"/>
                    </a:cubicBezTo>
                    <a:lnTo>
                      <a:pt x="6890" y="3173"/>
                    </a:lnTo>
                    <a:lnTo>
                      <a:pt x="6890" y="1857"/>
                    </a:lnTo>
                    <a:cubicBezTo>
                      <a:pt x="6890" y="832"/>
                      <a:pt x="6058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7" name="Google Shape;1793;p32">
              <a:extLst>
                <a:ext uri="{FF2B5EF4-FFF2-40B4-BE49-F238E27FC236}">
                  <a16:creationId xmlns:a16="http://schemas.microsoft.com/office/drawing/2014/main" id="{3A514D37-5E8C-066E-AA77-350F8F895B11}"/>
                </a:ext>
              </a:extLst>
            </p:cNvPr>
            <p:cNvGrpSpPr/>
            <p:nvPr/>
          </p:nvGrpSpPr>
          <p:grpSpPr>
            <a:xfrm>
              <a:off x="8402278" y="1630105"/>
              <a:ext cx="187473" cy="170831"/>
              <a:chOff x="2799103" y="1405993"/>
              <a:chExt cx="187473" cy="170831"/>
            </a:xfrm>
          </p:grpSpPr>
          <p:sp>
            <p:nvSpPr>
              <p:cNvPr id="1915" name="Google Shape;1794;p32">
                <a:extLst>
                  <a:ext uri="{FF2B5EF4-FFF2-40B4-BE49-F238E27FC236}">
                    <a16:creationId xmlns:a16="http://schemas.microsoft.com/office/drawing/2014/main" id="{045E9738-4E1C-036C-6D0B-9AAAB3049B57}"/>
                  </a:ext>
                </a:extLst>
              </p:cNvPr>
              <p:cNvSpPr/>
              <p:nvPr/>
            </p:nvSpPr>
            <p:spPr>
              <a:xfrm>
                <a:off x="2799103" y="1405993"/>
                <a:ext cx="187473" cy="170831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288" extrusionOk="0">
                    <a:moveTo>
                      <a:pt x="3999" y="0"/>
                    </a:moveTo>
                    <a:cubicBezTo>
                      <a:pt x="3067" y="0"/>
                      <a:pt x="2135" y="356"/>
                      <a:pt x="1423" y="1067"/>
                    </a:cubicBezTo>
                    <a:cubicBezTo>
                      <a:pt x="1" y="2490"/>
                      <a:pt x="1" y="4796"/>
                      <a:pt x="1423" y="6221"/>
                    </a:cubicBezTo>
                    <a:cubicBezTo>
                      <a:pt x="2135" y="6932"/>
                      <a:pt x="3067" y="7288"/>
                      <a:pt x="3999" y="7288"/>
                    </a:cubicBezTo>
                    <a:cubicBezTo>
                      <a:pt x="4932" y="7288"/>
                      <a:pt x="5864" y="6932"/>
                      <a:pt x="6575" y="6221"/>
                    </a:cubicBezTo>
                    <a:cubicBezTo>
                      <a:pt x="7998" y="4796"/>
                      <a:pt x="7998" y="2490"/>
                      <a:pt x="6575" y="1067"/>
                    </a:cubicBezTo>
                    <a:cubicBezTo>
                      <a:pt x="5864" y="356"/>
                      <a:pt x="4932" y="0"/>
                      <a:pt x="39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795;p32">
                <a:extLst>
                  <a:ext uri="{FF2B5EF4-FFF2-40B4-BE49-F238E27FC236}">
                    <a16:creationId xmlns:a16="http://schemas.microsoft.com/office/drawing/2014/main" id="{CFC41D58-9D44-E045-24CB-7185259D2599}"/>
                  </a:ext>
                </a:extLst>
              </p:cNvPr>
              <p:cNvSpPr/>
              <p:nvPr/>
            </p:nvSpPr>
            <p:spPr>
              <a:xfrm>
                <a:off x="2827243" y="1431891"/>
                <a:ext cx="131193" cy="11903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345" extrusionOk="0">
                    <a:moveTo>
                      <a:pt x="2947" y="1"/>
                    </a:moveTo>
                    <a:cubicBezTo>
                      <a:pt x="2738" y="1"/>
                      <a:pt x="2526" y="25"/>
                      <a:pt x="2313" y="77"/>
                    </a:cubicBezTo>
                    <a:cubicBezTo>
                      <a:pt x="881" y="425"/>
                      <a:pt x="1" y="1872"/>
                      <a:pt x="351" y="3304"/>
                    </a:cubicBezTo>
                    <a:cubicBezTo>
                      <a:pt x="648" y="4526"/>
                      <a:pt x="1741" y="5344"/>
                      <a:pt x="2944" y="5344"/>
                    </a:cubicBezTo>
                    <a:cubicBezTo>
                      <a:pt x="3154" y="5344"/>
                      <a:pt x="3366" y="5319"/>
                      <a:pt x="3578" y="5268"/>
                    </a:cubicBezTo>
                    <a:cubicBezTo>
                      <a:pt x="5011" y="4917"/>
                      <a:pt x="5891" y="3473"/>
                      <a:pt x="5540" y="2041"/>
                    </a:cubicBezTo>
                    <a:cubicBezTo>
                      <a:pt x="5243" y="819"/>
                      <a:pt x="4151" y="1"/>
                      <a:pt x="2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2" name="Google Shape;1796;p32">
              <a:extLst>
                <a:ext uri="{FF2B5EF4-FFF2-40B4-BE49-F238E27FC236}">
                  <a16:creationId xmlns:a16="http://schemas.microsoft.com/office/drawing/2014/main" id="{99E5157B-31B0-2234-B8C6-47A476D159AD}"/>
                </a:ext>
              </a:extLst>
            </p:cNvPr>
            <p:cNvGrpSpPr/>
            <p:nvPr/>
          </p:nvGrpSpPr>
          <p:grpSpPr>
            <a:xfrm>
              <a:off x="8224450" y="1161231"/>
              <a:ext cx="187825" cy="187801"/>
              <a:chOff x="1872200" y="707206"/>
              <a:chExt cx="187825" cy="187801"/>
            </a:xfrm>
          </p:grpSpPr>
          <p:sp>
            <p:nvSpPr>
              <p:cNvPr id="1913" name="Google Shape;1797;p32">
                <a:extLst>
                  <a:ext uri="{FF2B5EF4-FFF2-40B4-BE49-F238E27FC236}">
                    <a16:creationId xmlns:a16="http://schemas.microsoft.com/office/drawing/2014/main" id="{37D2F440-B7B5-4E7A-20D7-251BD854565D}"/>
                  </a:ext>
                </a:extLst>
              </p:cNvPr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798;p32">
                <a:extLst>
                  <a:ext uri="{FF2B5EF4-FFF2-40B4-BE49-F238E27FC236}">
                    <a16:creationId xmlns:a16="http://schemas.microsoft.com/office/drawing/2014/main" id="{F42A00EE-DD1B-341B-E2E6-394328C65C7E}"/>
                  </a:ext>
                </a:extLst>
              </p:cNvPr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9" name="Google Shape;1802;p32">
            <a:extLst>
              <a:ext uri="{FF2B5EF4-FFF2-40B4-BE49-F238E27FC236}">
                <a16:creationId xmlns:a16="http://schemas.microsoft.com/office/drawing/2014/main" id="{FB66A413-35A0-D778-4FA9-A609761779BC}"/>
              </a:ext>
            </a:extLst>
          </p:cNvPr>
          <p:cNvGrpSpPr/>
          <p:nvPr/>
        </p:nvGrpSpPr>
        <p:grpSpPr>
          <a:xfrm rot="-896704">
            <a:off x="5259536" y="3948712"/>
            <a:ext cx="187830" cy="187806"/>
            <a:chOff x="1872200" y="707206"/>
            <a:chExt cx="187825" cy="187801"/>
          </a:xfrm>
        </p:grpSpPr>
        <p:sp>
          <p:nvSpPr>
            <p:cNvPr id="1920" name="Google Shape;1803;p32">
              <a:extLst>
                <a:ext uri="{FF2B5EF4-FFF2-40B4-BE49-F238E27FC236}">
                  <a16:creationId xmlns:a16="http://schemas.microsoft.com/office/drawing/2014/main" id="{3D554608-0D53-F13E-5AEC-3315ABE9BC62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804;p32">
              <a:extLst>
                <a:ext uri="{FF2B5EF4-FFF2-40B4-BE49-F238E27FC236}">
                  <a16:creationId xmlns:a16="http://schemas.microsoft.com/office/drawing/2014/main" id="{A1868349-122C-321B-AE8A-5DEEE0C24EED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805;p32">
            <a:extLst>
              <a:ext uri="{FF2B5EF4-FFF2-40B4-BE49-F238E27FC236}">
                <a16:creationId xmlns:a16="http://schemas.microsoft.com/office/drawing/2014/main" id="{70BB46CE-2519-6683-A316-792648E54AB6}"/>
              </a:ext>
            </a:extLst>
          </p:cNvPr>
          <p:cNvGrpSpPr/>
          <p:nvPr/>
        </p:nvGrpSpPr>
        <p:grpSpPr>
          <a:xfrm rot="-896704">
            <a:off x="8336861" y="1327437"/>
            <a:ext cx="187830" cy="187806"/>
            <a:chOff x="1872200" y="707206"/>
            <a:chExt cx="187825" cy="187801"/>
          </a:xfrm>
        </p:grpSpPr>
        <p:sp>
          <p:nvSpPr>
            <p:cNvPr id="1923" name="Google Shape;1806;p32">
              <a:extLst>
                <a:ext uri="{FF2B5EF4-FFF2-40B4-BE49-F238E27FC236}">
                  <a16:creationId xmlns:a16="http://schemas.microsoft.com/office/drawing/2014/main" id="{BDDDDD15-E7C0-E2D1-B57A-17E6AAB50117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807;p32">
              <a:extLst>
                <a:ext uri="{FF2B5EF4-FFF2-40B4-BE49-F238E27FC236}">
                  <a16:creationId xmlns:a16="http://schemas.microsoft.com/office/drawing/2014/main" id="{296DCEF5-F6AF-C27C-B969-6F0A74C34A96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808;p32">
            <a:extLst>
              <a:ext uri="{FF2B5EF4-FFF2-40B4-BE49-F238E27FC236}">
                <a16:creationId xmlns:a16="http://schemas.microsoft.com/office/drawing/2014/main" id="{F14C35E3-02F8-222F-E3B3-8276C0CF8570}"/>
              </a:ext>
            </a:extLst>
          </p:cNvPr>
          <p:cNvGrpSpPr/>
          <p:nvPr/>
        </p:nvGrpSpPr>
        <p:grpSpPr>
          <a:xfrm>
            <a:off x="6720910" y="1633025"/>
            <a:ext cx="251864" cy="277516"/>
            <a:chOff x="850210" y="2105625"/>
            <a:chExt cx="251864" cy="277516"/>
          </a:xfrm>
        </p:grpSpPr>
        <p:sp>
          <p:nvSpPr>
            <p:cNvPr id="1926" name="Google Shape;1809;p32">
              <a:extLst>
                <a:ext uri="{FF2B5EF4-FFF2-40B4-BE49-F238E27FC236}">
                  <a16:creationId xmlns:a16="http://schemas.microsoft.com/office/drawing/2014/main" id="{6F49FF72-CF94-EF34-3A9B-37868EBB53C9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810;p32">
              <a:extLst>
                <a:ext uri="{FF2B5EF4-FFF2-40B4-BE49-F238E27FC236}">
                  <a16:creationId xmlns:a16="http://schemas.microsoft.com/office/drawing/2014/main" id="{3B4C3C07-CDE0-B610-62C7-23A8968CFC85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811;p32">
            <a:extLst>
              <a:ext uri="{FF2B5EF4-FFF2-40B4-BE49-F238E27FC236}">
                <a16:creationId xmlns:a16="http://schemas.microsoft.com/office/drawing/2014/main" id="{A64A8863-88CE-F26C-B67C-7F2AF00E23E4}"/>
              </a:ext>
            </a:extLst>
          </p:cNvPr>
          <p:cNvGrpSpPr/>
          <p:nvPr/>
        </p:nvGrpSpPr>
        <p:grpSpPr>
          <a:xfrm>
            <a:off x="7849864" y="2857426"/>
            <a:ext cx="214060" cy="269303"/>
            <a:chOff x="2186739" y="2109726"/>
            <a:chExt cx="214060" cy="269303"/>
          </a:xfrm>
        </p:grpSpPr>
        <p:sp>
          <p:nvSpPr>
            <p:cNvPr id="1929" name="Google Shape;1812;p32">
              <a:extLst>
                <a:ext uri="{FF2B5EF4-FFF2-40B4-BE49-F238E27FC236}">
                  <a16:creationId xmlns:a16="http://schemas.microsoft.com/office/drawing/2014/main" id="{1783041B-581B-B65C-FB56-215F6B1BD6D6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813;p32">
              <a:extLst>
                <a:ext uri="{FF2B5EF4-FFF2-40B4-BE49-F238E27FC236}">
                  <a16:creationId xmlns:a16="http://schemas.microsoft.com/office/drawing/2014/main" id="{DB4E1A5D-4657-07E0-CDAE-5D46DF33C645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814;p32">
            <a:extLst>
              <a:ext uri="{FF2B5EF4-FFF2-40B4-BE49-F238E27FC236}">
                <a16:creationId xmlns:a16="http://schemas.microsoft.com/office/drawing/2014/main" id="{C3F537BF-AD90-D97C-3EE4-EACA29137EC7}"/>
              </a:ext>
            </a:extLst>
          </p:cNvPr>
          <p:cNvGrpSpPr/>
          <p:nvPr/>
        </p:nvGrpSpPr>
        <p:grpSpPr>
          <a:xfrm>
            <a:off x="7248445" y="2267306"/>
            <a:ext cx="219800" cy="277506"/>
            <a:chOff x="1844845" y="3218343"/>
            <a:chExt cx="219800" cy="277506"/>
          </a:xfrm>
        </p:grpSpPr>
        <p:sp>
          <p:nvSpPr>
            <p:cNvPr id="1932" name="Google Shape;1815;p32">
              <a:extLst>
                <a:ext uri="{FF2B5EF4-FFF2-40B4-BE49-F238E27FC236}">
                  <a16:creationId xmlns:a16="http://schemas.microsoft.com/office/drawing/2014/main" id="{E3A91757-24D6-A604-C9F5-04A19BD1CA0B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816;p32">
              <a:extLst>
                <a:ext uri="{FF2B5EF4-FFF2-40B4-BE49-F238E27FC236}">
                  <a16:creationId xmlns:a16="http://schemas.microsoft.com/office/drawing/2014/main" id="{7DE5B4E9-1E1D-6231-E105-66B5CA955E4A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817;p32">
            <a:extLst>
              <a:ext uri="{FF2B5EF4-FFF2-40B4-BE49-F238E27FC236}">
                <a16:creationId xmlns:a16="http://schemas.microsoft.com/office/drawing/2014/main" id="{BFBCF109-910E-F476-504F-676229659E2C}"/>
              </a:ext>
            </a:extLst>
          </p:cNvPr>
          <p:cNvGrpSpPr/>
          <p:nvPr/>
        </p:nvGrpSpPr>
        <p:grpSpPr>
          <a:xfrm>
            <a:off x="7026132" y="3852744"/>
            <a:ext cx="192690" cy="379743"/>
            <a:chOff x="1956682" y="3683407"/>
            <a:chExt cx="192690" cy="379743"/>
          </a:xfrm>
        </p:grpSpPr>
        <p:sp>
          <p:nvSpPr>
            <p:cNvPr id="1935" name="Google Shape;1818;p32">
              <a:extLst>
                <a:ext uri="{FF2B5EF4-FFF2-40B4-BE49-F238E27FC236}">
                  <a16:creationId xmlns:a16="http://schemas.microsoft.com/office/drawing/2014/main" id="{6D60EEF1-4216-7D83-543E-D94415222440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819;p32">
              <a:extLst>
                <a:ext uri="{FF2B5EF4-FFF2-40B4-BE49-F238E27FC236}">
                  <a16:creationId xmlns:a16="http://schemas.microsoft.com/office/drawing/2014/main" id="{0D513E0C-008F-28F2-B9E2-998275E28F4E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820;p32">
              <a:extLst>
                <a:ext uri="{FF2B5EF4-FFF2-40B4-BE49-F238E27FC236}">
                  <a16:creationId xmlns:a16="http://schemas.microsoft.com/office/drawing/2014/main" id="{EEEFC89F-B0B5-431B-4A67-989E8791F2E7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821;p32">
              <a:extLst>
                <a:ext uri="{FF2B5EF4-FFF2-40B4-BE49-F238E27FC236}">
                  <a16:creationId xmlns:a16="http://schemas.microsoft.com/office/drawing/2014/main" id="{85AB6A58-462B-80E4-E681-9539B21DF394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822;p32">
            <a:extLst>
              <a:ext uri="{FF2B5EF4-FFF2-40B4-BE49-F238E27FC236}">
                <a16:creationId xmlns:a16="http://schemas.microsoft.com/office/drawing/2014/main" id="{3C7BFDC7-A12C-C30F-2F60-5A3C47AA3BC1}"/>
              </a:ext>
            </a:extLst>
          </p:cNvPr>
          <p:cNvGrpSpPr/>
          <p:nvPr/>
        </p:nvGrpSpPr>
        <p:grpSpPr>
          <a:xfrm>
            <a:off x="7781137" y="1716162"/>
            <a:ext cx="243159" cy="277497"/>
            <a:chOff x="1510499" y="2105625"/>
            <a:chExt cx="243159" cy="277497"/>
          </a:xfrm>
        </p:grpSpPr>
        <p:sp>
          <p:nvSpPr>
            <p:cNvPr id="1940" name="Google Shape;1823;p32">
              <a:extLst>
                <a:ext uri="{FF2B5EF4-FFF2-40B4-BE49-F238E27FC236}">
                  <a16:creationId xmlns:a16="http://schemas.microsoft.com/office/drawing/2014/main" id="{AB4CA539-ECA1-0A19-72E7-21980A3D3279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824;p32">
              <a:extLst>
                <a:ext uri="{FF2B5EF4-FFF2-40B4-BE49-F238E27FC236}">
                  <a16:creationId xmlns:a16="http://schemas.microsoft.com/office/drawing/2014/main" id="{8DEAB51A-78C7-0ED9-15CD-16A4E9871F4D}"/>
                </a:ext>
              </a:extLst>
            </p:cNvPr>
            <p:cNvSpPr/>
            <p:nvPr/>
          </p:nvSpPr>
          <p:spPr>
            <a:xfrm>
              <a:off x="1582788" y="2189313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825;p32">
              <a:extLst>
                <a:ext uri="{FF2B5EF4-FFF2-40B4-BE49-F238E27FC236}">
                  <a16:creationId xmlns:a16="http://schemas.microsoft.com/office/drawing/2014/main" id="{7CF9A1FF-FD47-EF04-0213-1F351A3A5990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826;p32">
            <a:extLst>
              <a:ext uri="{FF2B5EF4-FFF2-40B4-BE49-F238E27FC236}">
                <a16:creationId xmlns:a16="http://schemas.microsoft.com/office/drawing/2014/main" id="{FF962B38-D85C-7989-3D09-3670860E4B79}"/>
              </a:ext>
            </a:extLst>
          </p:cNvPr>
          <p:cNvGrpSpPr/>
          <p:nvPr/>
        </p:nvGrpSpPr>
        <p:grpSpPr>
          <a:xfrm>
            <a:off x="8237887" y="2267299"/>
            <a:ext cx="77930" cy="363502"/>
            <a:chOff x="2226187" y="3774712"/>
            <a:chExt cx="77930" cy="363502"/>
          </a:xfrm>
        </p:grpSpPr>
        <p:sp>
          <p:nvSpPr>
            <p:cNvPr id="1944" name="Google Shape;1827;p32">
              <a:extLst>
                <a:ext uri="{FF2B5EF4-FFF2-40B4-BE49-F238E27FC236}">
                  <a16:creationId xmlns:a16="http://schemas.microsoft.com/office/drawing/2014/main" id="{8D338788-7090-7837-B313-EF9F20B4D208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828;p32">
              <a:extLst>
                <a:ext uri="{FF2B5EF4-FFF2-40B4-BE49-F238E27FC236}">
                  <a16:creationId xmlns:a16="http://schemas.microsoft.com/office/drawing/2014/main" id="{D962AF63-1B93-79E3-EA97-36E655936B0C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829;p32">
              <a:extLst>
                <a:ext uri="{FF2B5EF4-FFF2-40B4-BE49-F238E27FC236}">
                  <a16:creationId xmlns:a16="http://schemas.microsoft.com/office/drawing/2014/main" id="{741FBE5E-BFDA-EC59-175F-2339B7F64CB5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830;p32">
              <a:extLst>
                <a:ext uri="{FF2B5EF4-FFF2-40B4-BE49-F238E27FC236}">
                  <a16:creationId xmlns:a16="http://schemas.microsoft.com/office/drawing/2014/main" id="{C6FA3883-A1CA-94E2-B033-0B670E1F9EFD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749;p32">
            <a:extLst>
              <a:ext uri="{FF2B5EF4-FFF2-40B4-BE49-F238E27FC236}">
                <a16:creationId xmlns:a16="http://schemas.microsoft.com/office/drawing/2014/main" id="{43C703C3-36E0-0F38-6EBE-5A8B8DFF71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7062" y="2779437"/>
            <a:ext cx="1848559" cy="447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Year 4 – Term 2 </a:t>
            </a:r>
            <a:endParaRPr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B38B52-27F8-5A97-7E32-8983547DC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27" y="666750"/>
            <a:ext cx="238125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B6857-C210-B4F8-B66A-AB1D4AC60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365" y="666750"/>
            <a:ext cx="238125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05355-2C7C-3982-261D-9186637BE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27" y="2858502"/>
            <a:ext cx="238125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CDA7E-3673-EDB2-1FBC-FCFAD32A0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65" y="2671011"/>
            <a:ext cx="2472489" cy="24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BA61-1201-BC8A-CA96-BBDFA1D6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85420"/>
            <a:ext cx="8538209" cy="144460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Sleigh (n.): A sleigh is a light carriage with runners instead of wheels, used for riding on snow.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Antonym: Car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Synonym: Sled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BB1E6-060A-42D8-4C6C-DEFF4C2C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1988598"/>
            <a:ext cx="7834362" cy="26055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 We went for a sleigh ride through the winter wonderland.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 The children built a snowman and then went sledding down the hill.</a:t>
            </a:r>
          </a:p>
        </p:txBody>
      </p:sp>
    </p:spTree>
    <p:extLst>
      <p:ext uri="{BB962C8B-B14F-4D97-AF65-F5344CB8AC3E}">
        <p14:creationId xmlns:p14="http://schemas.microsoft.com/office/powerpoint/2010/main" val="62678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768867-C8E9-6DE0-0AED-87C76F9D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96" y="560471"/>
            <a:ext cx="238125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65443-4C04-EA38-0A73-54CC649A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17" y="545432"/>
            <a:ext cx="238125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89B8B0-AF19-31E3-0725-9F3C3A84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96" y="2746209"/>
            <a:ext cx="238125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89FE0-BAA4-4B82-2A2C-473196F21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017" y="2855496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9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1BC2-2031-18C4-0A04-F1BCF992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2" y="195660"/>
            <a:ext cx="7966830" cy="163330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Abseil (v.):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Abseil is to climb down a rock face by sliding down a rope. You use special equipment to do this safely.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Climb up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Rappel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2E155-0E54-0839-5170-41B6CCC09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421" y="2237874"/>
            <a:ext cx="8147792" cy="290562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The climbers abseiled down the cliff face after reaching the summit.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Abseiling is a fun activity that can be done outdoors with an adult.</a:t>
            </a:r>
          </a:p>
        </p:txBody>
      </p:sp>
    </p:spTree>
    <p:extLst>
      <p:ext uri="{BB962C8B-B14F-4D97-AF65-F5344CB8AC3E}">
        <p14:creationId xmlns:p14="http://schemas.microsoft.com/office/powerpoint/2010/main" val="91310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D4B7B-B845-4C10-D38C-F6F817CB5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4" y="493294"/>
            <a:ext cx="3178275" cy="1973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4AF92-7D5B-CBD2-9B49-D4F8F721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20" y="121818"/>
            <a:ext cx="2138613" cy="2138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F3BE38-B493-8AAB-A8C5-D98F7447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46" y="2571750"/>
            <a:ext cx="3038553" cy="2278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C3766-494D-980C-F53B-737F41DA9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20" y="2549189"/>
            <a:ext cx="229400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A4C-1980-B8F3-7037-4C5EB5B0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37" y="309077"/>
            <a:ext cx="7835113" cy="171284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express an emotion or an idea.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close up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express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EE0CE-8B59-3C64-C610-A23E11772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611" y="1780674"/>
            <a:ext cx="8238652" cy="360372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the boy conveyed his anger through shouting.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The postman conveys his happiness </a:t>
            </a:r>
            <a:r>
              <a:rPr lang="en-US" sz="3200" b="0" i="0">
                <a:solidFill>
                  <a:srgbClr val="1F1F1F"/>
                </a:solidFill>
                <a:effectLst/>
                <a:latin typeface="Google Sans"/>
              </a:rPr>
              <a:t>by singing. </a:t>
            </a:r>
            <a:endParaRPr lang="en-US" sz="32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90557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C34EB-F214-87CB-D32E-20B450A9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64" y="404060"/>
            <a:ext cx="238125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00873-60D4-3D5B-CCE2-1ECDEFAA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437147"/>
            <a:ext cx="238125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42C8E-4949-A50F-14FA-D9FFC5C53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85" y="2747212"/>
            <a:ext cx="238125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3681D-5829-E038-5F75-8444D507D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180" y="2481296"/>
            <a:ext cx="1698799" cy="22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F82-DA33-7358-82F0-35C3CCE3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5" y="358815"/>
            <a:ext cx="7765665" cy="166311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Veil (n.):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veil is a piece of fabric that covers all or part of someone's face.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No antonym for veil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Covering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1A7B7-7EA4-6998-C8A0-A125A846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150" y="2021925"/>
            <a:ext cx="7964805" cy="297469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The bride wore a beautiful white veil at her wedding.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Pirates sometimes wore veils to hide their identity.</a:t>
            </a:r>
          </a:p>
        </p:txBody>
      </p:sp>
    </p:spTree>
    <p:extLst>
      <p:ext uri="{BB962C8B-B14F-4D97-AF65-F5344CB8AC3E}">
        <p14:creationId xmlns:p14="http://schemas.microsoft.com/office/powerpoint/2010/main" val="397780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Neighbours | Kriti Educational Videos class-1 - YouTube">
            <a:extLst>
              <a:ext uri="{FF2B5EF4-FFF2-40B4-BE49-F238E27FC236}">
                <a16:creationId xmlns:a16="http://schemas.microsoft.com/office/drawing/2014/main" id="{BEA28EEA-8B5C-12D5-F109-12F125961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3125" b="9444"/>
          <a:stretch/>
        </p:blipFill>
        <p:spPr bwMode="auto">
          <a:xfrm>
            <a:off x="0" y="361951"/>
            <a:ext cx="4019550" cy="19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vasion Privacy Concept Neighbour Fighting Vector Stock Vector (Royalty  Free) 1975030454 | Shutterstock">
            <a:extLst>
              <a:ext uri="{FF2B5EF4-FFF2-40B4-BE49-F238E27FC236}">
                <a16:creationId xmlns:a16="http://schemas.microsoft.com/office/drawing/2014/main" id="{35E0F861-FB5B-C3E4-E957-B3665E24F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" b="9286"/>
          <a:stretch/>
        </p:blipFill>
        <p:spPr bwMode="auto">
          <a:xfrm>
            <a:off x="4572000" y="231940"/>
            <a:ext cx="4098925" cy="22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ving into new apartment? Learn these social etiquettes to befriend your  neighbours | Buy &amp; Sell Residential, Commercial Property | My Realestate">
            <a:extLst>
              <a:ext uri="{FF2B5EF4-FFF2-40B4-BE49-F238E27FC236}">
                <a16:creationId xmlns:a16="http://schemas.microsoft.com/office/drawing/2014/main" id="{D6840A66-0B66-8982-EBB6-BEFB6D24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57175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y Americans Are Less Likely To Interact With Their Neighbors Than Ever  Before - Bloomberg">
            <a:extLst>
              <a:ext uri="{FF2B5EF4-FFF2-40B4-BE49-F238E27FC236}">
                <a16:creationId xmlns:a16="http://schemas.microsoft.com/office/drawing/2014/main" id="{4571908C-0750-10A8-BF13-9D3D319A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571750"/>
            <a:ext cx="3810000" cy="25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0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BB02-FC70-BA8B-6E7A-791F368B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1" y="219919"/>
            <a:ext cx="7811239" cy="180200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(n.):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person who lives next door to you.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EDC79-1E32-8D86-A79C-6D088BDF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12" y="2362200"/>
            <a:ext cx="8342252" cy="2452868"/>
          </a:xfrm>
        </p:spPr>
        <p:txBody>
          <a:bodyPr/>
          <a:lstStyle/>
          <a:p>
            <a:pPr marL="139700" indent="0">
              <a:buNone/>
            </a:pPr>
            <a:r>
              <a:rPr lang="en-US" sz="2400" b="1" dirty="0"/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We borrowed some sugar from our kind </a:t>
            </a:r>
            <a:r>
              <a:rPr lang="en-US" sz="3200" b="0" i="0" dirty="0" err="1">
                <a:solidFill>
                  <a:srgbClr val="1F1F1F"/>
                </a:solidFill>
                <a:effectLst/>
                <a:latin typeface="Google Sans"/>
              </a:rPr>
              <a:t>neighbour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It's always nice to have friendly </a:t>
            </a:r>
            <a:r>
              <a:rPr lang="en-US" sz="3200" b="0" i="0" dirty="0" err="1">
                <a:solidFill>
                  <a:srgbClr val="1F1F1F"/>
                </a:solidFill>
                <a:effectLst/>
                <a:latin typeface="Google Sans"/>
              </a:rPr>
              <a:t>neighbours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52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AE43F-2F9C-E75E-2D01-A28990212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23" y="500313"/>
            <a:ext cx="238125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79557-CA13-093B-53AD-D43F11588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70" y="2738187"/>
            <a:ext cx="238125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308F24-0C1B-9C8C-B62A-62090DDC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0" y="500313"/>
            <a:ext cx="238125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9C59D-362D-9467-7B40-C8094D61D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23" y="2724150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97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Is It Important to Weigh Ingredients When Cooking? | Marsden Weighing">
            <a:extLst>
              <a:ext uri="{FF2B5EF4-FFF2-40B4-BE49-F238E27FC236}">
                <a16:creationId xmlns:a16="http://schemas.microsoft.com/office/drawing/2014/main" id="{935A94BA-F79A-BB87-2133-23C1A820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800"/>
            <a:ext cx="3943350" cy="221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,000+ Child Being Weighed Stock Illustrations, Royalty-Free Vector  Graphics &amp; Clip Art - iStock | Baby on scale">
            <a:extLst>
              <a:ext uri="{FF2B5EF4-FFF2-40B4-BE49-F238E27FC236}">
                <a16:creationId xmlns:a16="http://schemas.microsoft.com/office/drawing/2014/main" id="{1720CC1D-F1F6-0CF8-AFFF-77BEE350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62198"/>
            <a:ext cx="31908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ipart of yellow-colored Libra weighing scale/Mechanical dial spring  weighing scale/Spring scale balance vector or color illustration Stock  Vector | Adobe Stock">
            <a:extLst>
              <a:ext uri="{FF2B5EF4-FFF2-40B4-BE49-F238E27FC236}">
                <a16:creationId xmlns:a16="http://schemas.microsoft.com/office/drawing/2014/main" id="{10FD4FF4-3D7A-CA77-5953-C37AF5B4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496781"/>
            <a:ext cx="1625600" cy="25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ee Scale Clipart Black And White, Download Free Scale Clipart Black And  White png images, Free ClipArts on Clipart Library">
            <a:extLst>
              <a:ext uri="{FF2B5EF4-FFF2-40B4-BE49-F238E27FC236}">
                <a16:creationId xmlns:a16="http://schemas.microsoft.com/office/drawing/2014/main" id="{04DCBD2E-94E6-1202-1825-FD9A6191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888456"/>
            <a:ext cx="2427287" cy="20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emium Vector | Little girl measure weight of fruit using weighing scale">
            <a:extLst>
              <a:ext uri="{FF2B5EF4-FFF2-40B4-BE49-F238E27FC236}">
                <a16:creationId xmlns:a16="http://schemas.microsoft.com/office/drawing/2014/main" id="{F64A77BC-A3CE-AFEF-CB02-B29C24D11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19074" r="14807" b="20556"/>
          <a:stretch/>
        </p:blipFill>
        <p:spPr bwMode="auto">
          <a:xfrm>
            <a:off x="5948363" y="3168410"/>
            <a:ext cx="2306638" cy="18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3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67B5-DA90-4737-D510-B0094065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370390"/>
            <a:ext cx="8358208" cy="1204410"/>
          </a:xfrm>
        </p:spPr>
        <p:txBody>
          <a:bodyPr/>
          <a:lstStyle/>
          <a:p>
            <a:pPr algn="l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 (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Weigh means to find out how heavy something is.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Antonym: Light</a:t>
            </a:r>
            <a:b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</a:b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Synonym: Measure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19792-E104-BD5D-D61B-14648526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792" y="1925053"/>
            <a:ext cx="8252750" cy="297216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 I can weigh myself on the scale in the bathroom.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 The baker weighs the ingredients carefully before baking a cake.</a:t>
            </a:r>
          </a:p>
        </p:txBody>
      </p:sp>
    </p:spTree>
    <p:extLst>
      <p:ext uri="{BB962C8B-B14F-4D97-AF65-F5344CB8AC3E}">
        <p14:creationId xmlns:p14="http://schemas.microsoft.com/office/powerpoint/2010/main" val="271235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FT GREY Digital Background, Photo / Video Backdrop, Newborn, Photoshop  Texture Overlay, Scrapbooking, Portraits, Jpg, Download Now - Etsy">
            <a:extLst>
              <a:ext uri="{FF2B5EF4-FFF2-40B4-BE49-F238E27FC236}">
                <a16:creationId xmlns:a16="http://schemas.microsoft.com/office/drawing/2014/main" id="{8A558BA2-CB81-3884-49DF-1B52D80F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4770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3 contrasting living rooms with dark grey walls - COCO LAPINE DESIGNCOCO  LAPINE DESIGN">
            <a:extLst>
              <a:ext uri="{FF2B5EF4-FFF2-40B4-BE49-F238E27FC236}">
                <a16:creationId xmlns:a16="http://schemas.microsoft.com/office/drawing/2014/main" id="{963B22F8-F8B1-4515-8F20-806706F1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78" y="68462"/>
            <a:ext cx="3337718" cy="25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ay vs. Grey - Twelve Mile Circle - An Appreciation of Unusual Places">
            <a:extLst>
              <a:ext uri="{FF2B5EF4-FFF2-40B4-BE49-F238E27FC236}">
                <a16:creationId xmlns:a16="http://schemas.microsoft.com/office/drawing/2014/main" id="{80638DCE-7B7B-CE85-EF3F-4EB48639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06" y="2725689"/>
            <a:ext cx="3141662" cy="2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42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9ACD-BACE-7745-9B64-249578C3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7" y="224175"/>
            <a:ext cx="7155571" cy="11985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Grey (adj.): Grey is a color that is like the color of clouds 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7808C-19AB-970A-7D96-A7C1A317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84400"/>
            <a:ext cx="9011653" cy="2459789"/>
          </a:xfrm>
        </p:spPr>
        <p:txBody>
          <a:bodyPr/>
          <a:lstStyle/>
          <a:p>
            <a:pPr marL="139700" indent="0">
              <a:buNone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Sentence 1: The cat has soft grey fur.</a:t>
            </a:r>
          </a:p>
          <a:p>
            <a:pPr marL="139700" indent="0">
              <a:buNone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Sentence 2: The sky turned grey as the rain clouds gathered.</a:t>
            </a:r>
          </a:p>
        </p:txBody>
      </p:sp>
    </p:spTree>
    <p:extLst>
      <p:ext uri="{BB962C8B-B14F-4D97-AF65-F5344CB8AC3E}">
        <p14:creationId xmlns:p14="http://schemas.microsoft.com/office/powerpoint/2010/main" val="81434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 objects clipart 10 free Cliparts | Download images on Clipground 2024">
            <a:extLst>
              <a:ext uri="{FF2B5EF4-FFF2-40B4-BE49-F238E27FC236}">
                <a16:creationId xmlns:a16="http://schemas.microsoft.com/office/drawing/2014/main" id="{BF19CDD5-3C3D-5667-9BEC-9EE7397FC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57200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8 objects clipart 10 free Cliparts | Download images on Clipground 2024">
            <a:extLst>
              <a:ext uri="{FF2B5EF4-FFF2-40B4-BE49-F238E27FC236}">
                <a16:creationId xmlns:a16="http://schemas.microsoft.com/office/drawing/2014/main" id="{5B28FFBD-D1A4-3762-0645-5FE68FBC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44705"/>
            <a:ext cx="3883025" cy="258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t Eight Easter Eggs Isolated On Stock Photo 393715507 | Shutterstock">
            <a:extLst>
              <a:ext uri="{FF2B5EF4-FFF2-40B4-BE49-F238E27FC236}">
                <a16:creationId xmlns:a16="http://schemas.microsoft.com/office/drawing/2014/main" id="{5A33FBAE-4B17-90CC-45F9-2BA019E72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" b="11078"/>
          <a:stretch/>
        </p:blipFill>
        <p:spPr bwMode="auto">
          <a:xfrm>
            <a:off x="2414588" y="2934432"/>
            <a:ext cx="2843212" cy="1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7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26F8F-46DC-5FCE-5D9F-9720AE83B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081D-51D7-DE98-CB97-216B04A7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7" y="224175"/>
            <a:ext cx="7155571" cy="11985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Eight (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 Eight is a number that comes after seven and before nine.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EF175-DD59-ED1E-4C99-B2B494E7E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73" y="1422675"/>
            <a:ext cx="9011653" cy="2916989"/>
          </a:xfrm>
        </p:spPr>
        <p:txBody>
          <a:bodyPr/>
          <a:lstStyle/>
          <a:p>
            <a:pPr marL="139700" indent="0">
              <a:buNone/>
            </a:pPr>
            <a:r>
              <a:rPr lang="en-US" sz="2400" dirty="0"/>
              <a:t>Example sentences: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8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4800" b="0" i="0" dirty="0">
                <a:solidFill>
                  <a:srgbClr val="1F1F1F"/>
                </a:solidFill>
                <a:effectLst/>
                <a:latin typeface="Google Sans"/>
              </a:rPr>
              <a:t> I ate eight slices of pizza (a bit much!).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8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4800" b="0" i="0" dirty="0">
                <a:solidFill>
                  <a:srgbClr val="1F1F1F"/>
                </a:solidFill>
                <a:effectLst/>
                <a:latin typeface="Google Sans"/>
              </a:rPr>
              <a:t> There are eight legs on a spider.</a:t>
            </a:r>
          </a:p>
        </p:txBody>
      </p:sp>
    </p:spTree>
    <p:extLst>
      <p:ext uri="{BB962C8B-B14F-4D97-AF65-F5344CB8AC3E}">
        <p14:creationId xmlns:p14="http://schemas.microsoft.com/office/powerpoint/2010/main" val="1302189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nd Veins Diagram | Quizlet">
            <a:extLst>
              <a:ext uri="{FF2B5EF4-FFF2-40B4-BE49-F238E27FC236}">
                <a16:creationId xmlns:a16="http://schemas.microsoft.com/office/drawing/2014/main" id="{7F0A3D29-14C9-3CE3-29F5-3BB2DB73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89000"/>
            <a:ext cx="26543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,100+ Child Circulatory System Stock Photos, Pictures &amp; Royalty-Free  Images - iStock">
            <a:extLst>
              <a:ext uri="{FF2B5EF4-FFF2-40B4-BE49-F238E27FC236}">
                <a16:creationId xmlns:a16="http://schemas.microsoft.com/office/drawing/2014/main" id="{F560207B-EBD5-B80B-3E86-D83EC2673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t="1" r="23444" b="111"/>
          <a:stretch/>
        </p:blipFill>
        <p:spPr bwMode="auto">
          <a:xfrm>
            <a:off x="6410326" y="655432"/>
            <a:ext cx="1752600" cy="34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Kids body circulatory system Stock Vector | Adobe Stock">
            <a:extLst>
              <a:ext uri="{FF2B5EF4-FFF2-40B4-BE49-F238E27FC236}">
                <a16:creationId xmlns:a16="http://schemas.microsoft.com/office/drawing/2014/main" id="{2F38F4B4-99D5-FF34-7746-E471A6989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G"/>
          </a:p>
        </p:txBody>
      </p:sp>
      <p:pic>
        <p:nvPicPr>
          <p:cNvPr id="5132" name="Picture 12" descr="Kid With Veins Meme: How A Teen's Forehead Vein Became a Meme">
            <a:extLst>
              <a:ext uri="{FF2B5EF4-FFF2-40B4-BE49-F238E27FC236}">
                <a16:creationId xmlns:a16="http://schemas.microsoft.com/office/drawing/2014/main" id="{57AAFCD3-F1C2-8BFF-64BF-500957E73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21913" r="20373" b="16297"/>
          <a:stretch/>
        </p:blipFill>
        <p:spPr bwMode="auto">
          <a:xfrm>
            <a:off x="3311526" y="771525"/>
            <a:ext cx="265430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26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4BBFD-C537-AC87-6668-756694261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8B14-FF2B-D16F-53CD-9115F6F0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7" y="224175"/>
            <a:ext cx="7155571" cy="11985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Vein (n.): A vein is a thin tube inside your body that carries blood back to your heart.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FE55E-6E2D-93CD-A449-17059F81D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84400"/>
            <a:ext cx="9011653" cy="24597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You can sometimes see blue veins on your arm.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Leaves have veins that transport water and nutrients.</a:t>
            </a:r>
          </a:p>
        </p:txBody>
      </p:sp>
    </p:spTree>
    <p:extLst>
      <p:ext uri="{BB962C8B-B14F-4D97-AF65-F5344CB8AC3E}">
        <p14:creationId xmlns:p14="http://schemas.microsoft.com/office/powerpoint/2010/main" val="2705301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rd Of Prey Vector Art &amp; Graphics | freevector.com">
            <a:extLst>
              <a:ext uri="{FF2B5EF4-FFF2-40B4-BE49-F238E27FC236}">
                <a16:creationId xmlns:a16="http://schemas.microsoft.com/office/drawing/2014/main" id="{41A34707-EFB9-0223-C9CE-858FCB6AF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" b="5645"/>
          <a:stretch/>
        </p:blipFill>
        <p:spPr bwMode="auto">
          <a:xfrm>
            <a:off x="669925" y="209550"/>
            <a:ext cx="3425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dator Prey Stock Illustrations – 23,790 Predator Prey Stock  Illustrations, Vectors &amp; Clipart - Dreamstime">
            <a:extLst>
              <a:ext uri="{FF2B5EF4-FFF2-40B4-BE49-F238E27FC236}">
                <a16:creationId xmlns:a16="http://schemas.microsoft.com/office/drawing/2014/main" id="{6F5BE4EE-79AC-C45D-041A-B9679493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14325"/>
            <a:ext cx="40259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wk Capturing a Chick | ClipArt ETC">
            <a:extLst>
              <a:ext uri="{FF2B5EF4-FFF2-40B4-BE49-F238E27FC236}">
                <a16:creationId xmlns:a16="http://schemas.microsoft.com/office/drawing/2014/main" id="{FA09F2B2-13E0-602E-26DA-8596DC65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2593648"/>
            <a:ext cx="2859088" cy="23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hasing Prey Stock Illustrations – 230 Chasing Prey Stock Illustrations,  Vectors &amp; Clipart - Dreamstime">
            <a:extLst>
              <a:ext uri="{FF2B5EF4-FFF2-40B4-BE49-F238E27FC236}">
                <a16:creationId xmlns:a16="http://schemas.microsoft.com/office/drawing/2014/main" id="{0AF5825D-0743-3E6C-932C-7CC61D5A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6496"/>
            <a:ext cx="38608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9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BB30A-9FD2-419C-0313-49002325B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14FA-E51C-65C4-7324-DF355E04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7" y="224175"/>
            <a:ext cx="7155571" cy="11985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Prey (n.): Prey is an animal that is hunted by another animal for food.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Predator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Victim (in this context)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E3D17-8AB5-722D-F446-8E15FB0F1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84400"/>
            <a:ext cx="9011653" cy="24597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The hawk swooped down to catch its prey, a small mouse.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The spider patiently waited for its prey to get caught in its web.</a:t>
            </a:r>
          </a:p>
        </p:txBody>
      </p:sp>
    </p:spTree>
    <p:extLst>
      <p:ext uri="{BB962C8B-B14F-4D97-AF65-F5344CB8AC3E}">
        <p14:creationId xmlns:p14="http://schemas.microsoft.com/office/powerpoint/2010/main" val="266854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Beige (n.):  Beige is a light brownish-yellow color, like the color of sand at the beach.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Brown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Cream</a:t>
            </a: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981737" y="1706593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I wore my beige jacket to school today.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The cat curled up on the beige carpet for a nap.</a:t>
            </a: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,500+ Survey Clipart Stock Illustrations, Royalty-Free Vector Graphics &amp; Clip  Art - iStock">
            <a:extLst>
              <a:ext uri="{FF2B5EF4-FFF2-40B4-BE49-F238E27FC236}">
                <a16:creationId xmlns:a16="http://schemas.microsoft.com/office/drawing/2014/main" id="{022EA28B-ED4C-2871-8520-8B0B7B62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4199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nk Fryston C of E Primary School » survey-questionnaire-clipart">
            <a:extLst>
              <a:ext uri="{FF2B5EF4-FFF2-40B4-BE49-F238E27FC236}">
                <a16:creationId xmlns:a16="http://schemas.microsoft.com/office/drawing/2014/main" id="{FA048EC2-E965-BDAF-FE47-9820BA05F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47675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Questionnaire graphics Survey methodology , design transparent background  PNG clipart | HiClipart">
            <a:extLst>
              <a:ext uri="{FF2B5EF4-FFF2-40B4-BE49-F238E27FC236}">
                <a16:creationId xmlns:a16="http://schemas.microsoft.com/office/drawing/2014/main" id="{CA1F0827-CA5F-8F30-4D7F-3D6EE653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051699"/>
            <a:ext cx="2016125" cy="20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ree: Analysis Clipart Problem Identification - Png Free Survey Icon -  nohat.cc">
            <a:extLst>
              <a:ext uri="{FF2B5EF4-FFF2-40B4-BE49-F238E27FC236}">
                <a16:creationId xmlns:a16="http://schemas.microsoft.com/office/drawing/2014/main" id="{BD367336-6279-F72A-AA65-08057417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055398"/>
            <a:ext cx="41148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62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23369-620A-0FAC-D564-577B3AA0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FFEF-BE76-5D98-6F94-218B2BDC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7" y="224175"/>
            <a:ext cx="7155571" cy="11985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(n.): A survey is a way of collecting information from a group of people by asking them questions.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No direct antonym, but "not asking questions" could be the opposite.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Poll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CF622-D1AE-9708-2A63-0DFA37B3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84400"/>
            <a:ext cx="9011653" cy="24597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Our teacher conducted a survey to see what our favorite subject was.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 The zookeepers did a survey to see which animals the visitors liked best.</a:t>
            </a:r>
          </a:p>
        </p:txBody>
      </p:sp>
    </p:spTree>
    <p:extLst>
      <p:ext uri="{BB962C8B-B14F-4D97-AF65-F5344CB8AC3E}">
        <p14:creationId xmlns:p14="http://schemas.microsoft.com/office/powerpoint/2010/main" val="145887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BE0C3-1C9F-EB06-5AB2-8B46C7E4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12" y="379997"/>
            <a:ext cx="238125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DEA852-6A47-085E-8954-192FCB33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28" y="379997"/>
            <a:ext cx="238125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CF8D8-5DCD-2BC2-3D8F-E853C6C5C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12" y="2858503"/>
            <a:ext cx="238125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82CEA9-FE55-2464-D804-EBC0B7BBF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828" y="2795337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3C45-D7BB-181F-50A9-08482ED3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6" y="425200"/>
            <a:ext cx="9051403" cy="894314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 (v.): Neigh is the sound a horse makes.</a:t>
            </a:r>
            <a:b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Antonym: No antonym for neigh</a:t>
            </a:r>
            <a:b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</a:b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Synonym: Whinny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A3AC9D-558F-F9E5-FF82-486AA0450B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32347" y="2194795"/>
            <a:ext cx="8484223" cy="21465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 The horse neighed loudly when it saw its food.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3600" b="0" i="0" dirty="0">
                <a:solidFill>
                  <a:srgbClr val="1F1F1F"/>
                </a:solidFill>
                <a:effectLst/>
                <a:latin typeface="Google Sans"/>
              </a:rPr>
              <a:t> I can hear the horses neighing in the stable.</a:t>
            </a:r>
          </a:p>
        </p:txBody>
      </p:sp>
    </p:spTree>
    <p:extLst>
      <p:ext uri="{BB962C8B-B14F-4D97-AF65-F5344CB8AC3E}">
        <p14:creationId xmlns:p14="http://schemas.microsoft.com/office/powerpoint/2010/main" val="128974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5965A-D95E-8C69-D71C-C51D88515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62" y="138868"/>
            <a:ext cx="2883819" cy="2307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7728A-59C0-2B06-9414-FD5180CA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27" y="98596"/>
            <a:ext cx="3091442" cy="2473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E9735-6E78-F994-3632-50D2AA3C3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94" y="2710618"/>
            <a:ext cx="2740233" cy="2432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7CB20-D32B-97D6-FCC7-6B3878BB0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226" y="2710618"/>
            <a:ext cx="3091443" cy="23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252E-19BA-67D7-D32A-D8E87F43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4" y="253750"/>
            <a:ext cx="7704000" cy="5727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Obeyed (</a:t>
            </a:r>
            <a:r>
              <a:rPr lang="en-US" sz="32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 Obeyed means to do what someone tells you to do.</a:t>
            </a:r>
            <a:b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Antonym: Disobeyed</a:t>
            </a:r>
            <a:b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</a:br>
            <a: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Synonym: Listened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455749-8368-AF3B-A0AA-385AC3E3A8A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03765" y="1756611"/>
            <a:ext cx="8601340" cy="292091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4000" b="0" i="0" dirty="0">
                <a:solidFill>
                  <a:srgbClr val="1F1F1F"/>
                </a:solidFill>
                <a:effectLst/>
                <a:latin typeface="Google Sans"/>
              </a:rPr>
              <a:t> The child obeyed her mother and brushed her teeth.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4000" b="0" i="0" dirty="0">
                <a:solidFill>
                  <a:srgbClr val="1F1F1F"/>
                </a:solidFill>
                <a:effectLst/>
                <a:latin typeface="Google Sans"/>
              </a:rPr>
              <a:t> The puppy wagged its tail when it obeyed the command to sit.</a:t>
            </a:r>
          </a:p>
        </p:txBody>
      </p:sp>
      <p:sp>
        <p:nvSpPr>
          <p:cNvPr id="5" name="AutoShape 2" descr="Funny guy playing trumpet. Cartoon flat design icon. Flat vector  illustration. Isolated on white background. Stock Vector | Adobe Stock">
            <a:extLst>
              <a:ext uri="{FF2B5EF4-FFF2-40B4-BE49-F238E27FC236}">
                <a16:creationId xmlns:a16="http://schemas.microsoft.com/office/drawing/2014/main" id="{892FCA71-7AB4-7A11-9BE4-25028C7EC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926E9-D503-1C0D-DA37-9EA015E9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59" y="488281"/>
            <a:ext cx="238125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EA9D3-92EE-DFAB-2A43-5CE53C68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670" y="488281"/>
            <a:ext cx="238125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58E7B9-1C4A-983C-CF48-8A388D8D5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59" y="2882565"/>
            <a:ext cx="238125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1E85B-4BE1-0462-70F9-7F9C593F7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137" y="2882565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E88467-5DB6-DA0B-619C-A92A4E48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51461"/>
            <a:ext cx="7646790" cy="982980"/>
          </a:xfrm>
        </p:spPr>
        <p:txBody>
          <a:bodyPr/>
          <a:lstStyle/>
          <a:p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Reindeer (n.): A reindeer is a large deer with big antlers that lives in cold places like the North Pole.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No antonym for reindeer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Caribou</a:t>
            </a:r>
            <a:endParaRPr lang="en-US"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284CE4-0D72-4208-0C3B-C07325EEA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" y="2201779"/>
            <a:ext cx="8168499" cy="294172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Sentence 1: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Santa Claus rides a sleigh pulled by reindeer.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Sentence 2: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Reindeer can be seen grazing in the snowy tundra.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Spelling Doubts by Slidesgo">
  <a:themeElements>
    <a:clrScheme name="Simple Light">
      <a:dk1>
        <a:srgbClr val="2C3053"/>
      </a:dk1>
      <a:lt1>
        <a:srgbClr val="F8F8F8"/>
      </a:lt1>
      <a:dk2>
        <a:srgbClr val="6291CD"/>
      </a:dk2>
      <a:lt2>
        <a:srgbClr val="8AD6CC"/>
      </a:lt2>
      <a:accent1>
        <a:srgbClr val="EFC040"/>
      </a:accent1>
      <a:accent2>
        <a:srgbClr val="F5EA4B"/>
      </a:accent2>
      <a:accent3>
        <a:srgbClr val="E86D72"/>
      </a:accent3>
      <a:accent4>
        <a:srgbClr val="8271F6"/>
      </a:accent4>
      <a:accent5>
        <a:srgbClr val="FFFFFF"/>
      </a:accent5>
      <a:accent6>
        <a:srgbClr val="FFFFFF"/>
      </a:accent6>
      <a:hlink>
        <a:srgbClr val="2C30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5" ma:contentTypeDescription="Create a new document." ma:contentTypeScope="" ma:versionID="57f069b79190c2cae056b8c463ba5c1a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d7f3c338d6b75e4968a2c4cdc83c6e75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FEA74-A581-4661-B435-17C54C4BE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BFA5DD-B274-4C5D-AC0F-CF8202B4EF46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3.xml><?xml version="1.0" encoding="utf-8"?>
<ds:datastoreItem xmlns:ds="http://schemas.openxmlformats.org/officeDocument/2006/customXml" ds:itemID="{5D1AA09F-1644-4E36-B373-A4E120D14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814</Words>
  <Application>Microsoft Office PowerPoint</Application>
  <PresentationFormat>On-screen Show (16:9)</PresentationFormat>
  <Paragraphs>49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Google Sans</vt:lpstr>
      <vt:lpstr>Arial</vt:lpstr>
      <vt:lpstr>Montserrat Light</vt:lpstr>
      <vt:lpstr>Times New Roman</vt:lpstr>
      <vt:lpstr>Montserrat</vt:lpstr>
      <vt:lpstr>Montserrat Black</vt:lpstr>
      <vt:lpstr>Albert Sans</vt:lpstr>
      <vt:lpstr>Language Arts Subject for Middle School Spelling Doubts by Slidesgo</vt:lpstr>
      <vt:lpstr>Spelling </vt:lpstr>
      <vt:lpstr>PowerPoint Presentation</vt:lpstr>
      <vt:lpstr>Beige (n.):  Beige is a light brownish-yellow color, like the color of sand at the beach. Antonym: Brown Synonym: Cream</vt:lpstr>
      <vt:lpstr>PowerPoint Presentation</vt:lpstr>
      <vt:lpstr>Neigh (v.): Neigh is the sound a horse makes. Antonym: No antonym for neigh Synonym: Whinny</vt:lpstr>
      <vt:lpstr>PowerPoint Presentation</vt:lpstr>
      <vt:lpstr>Obeyed (v.): Obeyed means to do what someone tells you to do. Antonym: Disobeyed Synonym: Listened</vt:lpstr>
      <vt:lpstr>PowerPoint Presentation</vt:lpstr>
      <vt:lpstr>Reindeer (n.): A reindeer is a large deer with big antlers that lives in cold places like the North Pole. Antonym: No antonym for reindeer Synonym: Caribou</vt:lpstr>
      <vt:lpstr>PowerPoint Presentation</vt:lpstr>
      <vt:lpstr>Sleigh (n.): A sleigh is a light carriage with runners instead of wheels, used for riding on snow. Antonym: Car Synonym: Sled</vt:lpstr>
      <vt:lpstr>PowerPoint Presentation</vt:lpstr>
      <vt:lpstr>Abseil (v.): Abseil is to climb down a rock face by sliding down a rope. You use special equipment to do this safely. Antonym: Climb up Synonym: Rappel</vt:lpstr>
      <vt:lpstr>PowerPoint Presentation</vt:lpstr>
      <vt:lpstr>Convey (v.):  to express an emotion or an idea. Antonym: close up  Synonym: express</vt:lpstr>
      <vt:lpstr>PowerPoint Presentation</vt:lpstr>
      <vt:lpstr>Veil (n.): A veil is a piece of fabric that covers all or part of someone's face. Antonym: No antonym for veil Synonym: Covering </vt:lpstr>
      <vt:lpstr>PowerPoint Presentation</vt:lpstr>
      <vt:lpstr>Neighbour (n.): Your neighbour is the person who lives next door to you. </vt:lpstr>
      <vt:lpstr>PowerPoint Presentation</vt:lpstr>
      <vt:lpstr>Weigh (v.): Weigh means to find out how heavy something is. Antonym: Light Synonym: Measure</vt:lpstr>
      <vt:lpstr>PowerPoint Presentation</vt:lpstr>
      <vt:lpstr>Grey (adj.): Grey is a color that is like the color of clouds or</vt:lpstr>
      <vt:lpstr>PowerPoint Presentation</vt:lpstr>
      <vt:lpstr>Eight (n.): Eight is a number that comes after seven and before nine. </vt:lpstr>
      <vt:lpstr>PowerPoint Presentation</vt:lpstr>
      <vt:lpstr>Vein (n.): A vein is a thin tube inside your body that carries blood back to your heart. </vt:lpstr>
      <vt:lpstr>PowerPoint Presentation</vt:lpstr>
      <vt:lpstr>Prey (n.): Prey is an animal that is hunted by another animal for food. Antonym: Predator Synonym: Victim (in this context)</vt:lpstr>
      <vt:lpstr>PowerPoint Presentation</vt:lpstr>
      <vt:lpstr>Survey (n.): A survey is a way of collecting information from a group of people by asking them questions. Antonym: No direct antonym, but "not asking questions" could be the opposite. Synonym: 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1</dc:title>
  <dc:creator>User</dc:creator>
  <cp:lastModifiedBy>Bassant MOGUIB</cp:lastModifiedBy>
  <cp:revision>16</cp:revision>
  <dcterms:modified xsi:type="dcterms:W3CDTF">2024-03-19T12:50:56Z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