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7" r:id="rId4"/>
    <p:sldId id="258" r:id="rId5"/>
    <p:sldId id="283" r:id="rId6"/>
    <p:sldId id="272" r:id="rId7"/>
    <p:sldId id="273" r:id="rId8"/>
    <p:sldId id="275" r:id="rId9"/>
    <p:sldId id="276" r:id="rId10"/>
    <p:sldId id="271" r:id="rId11"/>
    <p:sldId id="284" r:id="rId12"/>
    <p:sldId id="269" r:id="rId13"/>
    <p:sldId id="267" r:id="rId14"/>
    <p:sldId id="268" r:id="rId15"/>
    <p:sldId id="265" r:id="rId16"/>
    <p:sldId id="277" r:id="rId17"/>
    <p:sldId id="278" r:id="rId18"/>
    <p:sldId id="263" r:id="rId19"/>
    <p:sldId id="264" r:id="rId20"/>
    <p:sldId id="285" r:id="rId21"/>
    <p:sldId id="274" r:id="rId22"/>
    <p:sldId id="262" r:id="rId23"/>
    <p:sldId id="279" r:id="rId24"/>
    <p:sldId id="280" r:id="rId25"/>
    <p:sldId id="259" r:id="rId26"/>
    <p:sldId id="26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ABA42-9B8B-45DC-8BFB-DCAC1B5A83D0}" v="564" dt="2023-11-05T02:34:44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17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6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6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9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ePqPIXMsAc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QrlgH97v94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euYx-AbZdo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jOmLfE-O6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816024" cy="2623459"/>
          </a:xfrm>
        </p:spPr>
        <p:txBody>
          <a:bodyPr>
            <a:normAutofit/>
          </a:bodyPr>
          <a:lstStyle/>
          <a:p>
            <a:endParaRPr lang="en-US" sz="6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676648" cy="116021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Picture 4" descr="A cartoon of a planet&#10;&#10;Description automatically generated">
            <a:extLst>
              <a:ext uri="{FF2B5EF4-FFF2-40B4-BE49-F238E27FC236}">
                <a16:creationId xmlns:a16="http://schemas.microsoft.com/office/drawing/2014/main" id="{9A0199CA-1B1C-E61F-3BD5-E87A9CBF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828" y="321972"/>
            <a:ext cx="6322989" cy="63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920C-5C84-9D46-2351-A754BAF3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phone&#10;&#10;Description automatically generated">
            <a:extLst>
              <a:ext uri="{FF2B5EF4-FFF2-40B4-BE49-F238E27FC236}">
                <a16:creationId xmlns:a16="http://schemas.microsoft.com/office/drawing/2014/main" id="{B3D765CB-235D-F572-E494-560877044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1497" y="43843"/>
            <a:ext cx="5399394" cy="6687786"/>
          </a:xfrm>
        </p:spPr>
      </p:pic>
    </p:spTree>
    <p:extLst>
      <p:ext uri="{BB962C8B-B14F-4D97-AF65-F5344CB8AC3E}">
        <p14:creationId xmlns:p14="http://schemas.microsoft.com/office/powerpoint/2010/main" val="228827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7EDD-4B5E-F021-23A7-AC711776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Our Sun | Science videos for kids | Kids Academy">
            <a:hlinkClick r:id="" action="ppaction://media"/>
            <a:extLst>
              <a:ext uri="{FF2B5EF4-FFF2-40B4-BE49-F238E27FC236}">
                <a16:creationId xmlns:a16="http://schemas.microsoft.com/office/drawing/2014/main" id="{4BCBC717-64DE-151F-DDF9-62159CDE7F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403" y="109652"/>
            <a:ext cx="10885713" cy="6892635"/>
          </a:xfrm>
        </p:spPr>
      </p:pic>
    </p:spTree>
    <p:extLst>
      <p:ext uri="{BB962C8B-B14F-4D97-AF65-F5344CB8AC3E}">
        <p14:creationId xmlns:p14="http://schemas.microsoft.com/office/powerpoint/2010/main" val="306466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62DE-3E32-872A-FF11-60EAA806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oster of the sun and earth&#10;&#10;Description automatically generated">
            <a:extLst>
              <a:ext uri="{FF2B5EF4-FFF2-40B4-BE49-F238E27FC236}">
                <a16:creationId xmlns:a16="http://schemas.microsoft.com/office/drawing/2014/main" id="{6E29C9A0-AC88-37D7-F2A5-B75FA81E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411" y="0"/>
            <a:ext cx="5570131" cy="686008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92A872-AD01-F24B-8F67-DE9B7E26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89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75AD-14E6-565C-6342-140D1592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artoon of kids playing at a playground&#10;&#10;Description automatically generated">
            <a:extLst>
              <a:ext uri="{FF2B5EF4-FFF2-40B4-BE49-F238E27FC236}">
                <a16:creationId xmlns:a16="http://schemas.microsoft.com/office/drawing/2014/main" id="{4034208C-9D36-2825-2D5A-D365D090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30" y="599162"/>
            <a:ext cx="5039386" cy="621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2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7E0A-672B-6634-1D15-849BBDE9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artoon&#10;&#10;Description automatically generated">
            <a:extLst>
              <a:ext uri="{FF2B5EF4-FFF2-40B4-BE49-F238E27FC236}">
                <a16:creationId xmlns:a16="http://schemas.microsoft.com/office/drawing/2014/main" id="{8EAA9C7D-F551-F660-B733-F0B1577B2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246" y="106744"/>
            <a:ext cx="5398496" cy="6640881"/>
          </a:xfrm>
        </p:spPr>
      </p:pic>
    </p:spTree>
    <p:extLst>
      <p:ext uri="{BB962C8B-B14F-4D97-AF65-F5344CB8AC3E}">
        <p14:creationId xmlns:p14="http://schemas.microsoft.com/office/powerpoint/2010/main" val="364696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game&#10;&#10;Description automatically generated">
            <a:extLst>
              <a:ext uri="{FF2B5EF4-FFF2-40B4-BE49-F238E27FC236}">
                <a16:creationId xmlns:a16="http://schemas.microsoft.com/office/drawing/2014/main" id="{5E7E77DB-AE8D-BFB4-AC22-56E4C35B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773" y="-3654"/>
            <a:ext cx="5588837" cy="682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8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5265-F4B7-FDF5-2353-185A825D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2473-1133-5AE8-AE7F-D7FE7D69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pages 40, 41, 42, 43 in workbook.</a:t>
            </a:r>
          </a:p>
          <a:p>
            <a:r>
              <a:rPr lang="en-US" dirty="0">
                <a:cs typeface="Calibri"/>
              </a:rPr>
              <a:t>Worksheet page 2.</a:t>
            </a:r>
          </a:p>
        </p:txBody>
      </p:sp>
    </p:spTree>
    <p:extLst>
      <p:ext uri="{BB962C8B-B14F-4D97-AF65-F5344CB8AC3E}">
        <p14:creationId xmlns:p14="http://schemas.microsoft.com/office/powerpoint/2010/main" val="219472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CD83-280E-04A5-3214-D5B9AB04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AAEE-84A1-C914-F7D8-BF363628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cs typeface="Calibri"/>
              </a:rPr>
              <a:t>                                                     Lesson 3</a:t>
            </a:r>
            <a:r>
              <a:rPr lang="en-US" dirty="0">
                <a:cs typeface="Calibri"/>
              </a:rPr>
              <a:t> </a:t>
            </a:r>
            <a:endParaRPr lang="en-US" dirty="0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64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BA1B15-5A8B-C998-A33A-64E7BB63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05" y="4176"/>
            <a:ext cx="5519550" cy="68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057E-375B-7E3F-F559-1D7503A8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group of construction vehicles in a quarry&#10;&#10;Description automatically generated">
            <a:extLst>
              <a:ext uri="{FF2B5EF4-FFF2-40B4-BE49-F238E27FC236}">
                <a16:creationId xmlns:a16="http://schemas.microsoft.com/office/drawing/2014/main" id="{364E2216-2E2E-FB9C-780D-43E8DC10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96" y="4176"/>
            <a:ext cx="5607264" cy="69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0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D0C9-2CF0-D679-7381-32EA3782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e Planet Song - 8 Planets of the Solar System Song for Kids | KidsLearningTube">
            <a:hlinkClick r:id="" action="ppaction://media"/>
            <a:extLst>
              <a:ext uri="{FF2B5EF4-FFF2-40B4-BE49-F238E27FC236}">
                <a16:creationId xmlns:a16="http://schemas.microsoft.com/office/drawing/2014/main" id="{8B5B6B1E-B429-967A-60AA-A9323CD135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247" y="40379"/>
            <a:ext cx="10509662" cy="6437414"/>
          </a:xfrm>
        </p:spPr>
      </p:pic>
    </p:spTree>
    <p:extLst>
      <p:ext uri="{BB962C8B-B14F-4D97-AF65-F5344CB8AC3E}">
        <p14:creationId xmlns:p14="http://schemas.microsoft.com/office/powerpoint/2010/main" val="1692391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308E-2BCB-F5CC-05C9-2FF1956F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ypes Of Rocks | The Dr. Binocs Show | Learn Videos For Kids">
            <a:hlinkClick r:id="" action="ppaction://media"/>
            <a:extLst>
              <a:ext uri="{FF2B5EF4-FFF2-40B4-BE49-F238E27FC236}">
                <a16:creationId xmlns:a16="http://schemas.microsoft.com/office/drawing/2014/main" id="{724C8BD6-2BDA-2C24-F83B-32222CDD06F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117" y="40379"/>
            <a:ext cx="11133116" cy="6813466"/>
          </a:xfrm>
        </p:spPr>
      </p:pic>
    </p:spTree>
    <p:extLst>
      <p:ext uri="{BB962C8B-B14F-4D97-AF65-F5344CB8AC3E}">
        <p14:creationId xmlns:p14="http://schemas.microsoft.com/office/powerpoint/2010/main" val="2672286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B607-5D81-4993-98F6-183D2D26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science activity&#10;&#10;Description automatically generated">
            <a:extLst>
              <a:ext uri="{FF2B5EF4-FFF2-40B4-BE49-F238E27FC236}">
                <a16:creationId xmlns:a16="http://schemas.microsoft.com/office/drawing/2014/main" id="{AC9EE473-A6E7-C917-D8F7-EC660C568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18" y="2360"/>
            <a:ext cx="5488235" cy="6797457"/>
          </a:xfrm>
        </p:spPr>
      </p:pic>
    </p:spTree>
    <p:extLst>
      <p:ext uri="{BB962C8B-B14F-4D97-AF65-F5344CB8AC3E}">
        <p14:creationId xmlns:p14="http://schemas.microsoft.com/office/powerpoint/2010/main" val="338226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E869-86F7-F644-E87B-E63CB39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BD1B60-6058-914C-E9C6-9F33E7484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770" y="2360"/>
            <a:ext cx="5528019" cy="6848210"/>
          </a:xfrm>
        </p:spPr>
      </p:pic>
    </p:spTree>
    <p:extLst>
      <p:ext uri="{BB962C8B-B14F-4D97-AF65-F5344CB8AC3E}">
        <p14:creationId xmlns:p14="http://schemas.microsoft.com/office/powerpoint/2010/main" val="1296093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EE4F-58AE-8D23-B562-5981BEB5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B73B-2AA2-3AAE-7150-4B96E7F1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page 4 in workbook.</a:t>
            </a:r>
          </a:p>
          <a:p>
            <a:r>
              <a:rPr lang="en-US" dirty="0">
                <a:cs typeface="Calibri"/>
              </a:rPr>
              <a:t>Worksheet page 3. </a:t>
            </a:r>
          </a:p>
        </p:txBody>
      </p:sp>
    </p:spTree>
    <p:extLst>
      <p:ext uri="{BB962C8B-B14F-4D97-AF65-F5344CB8AC3E}">
        <p14:creationId xmlns:p14="http://schemas.microsoft.com/office/powerpoint/2010/main" val="116465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2364-8D0D-485C-7FE2-218B1BBE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0F10-53EC-BD5B-B7EF-D1546882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cs typeface="Calibri"/>
              </a:rPr>
              <a:t>                                                    Lesson 4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0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F030E5-10FE-0EA1-2466-91157FD7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495" y="-88447"/>
            <a:ext cx="5655346" cy="69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43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6444-A423-5868-D0FF-ECA20D63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erson climbing a rock&#10;&#10;Description automatically generated">
            <a:extLst>
              <a:ext uri="{FF2B5EF4-FFF2-40B4-BE49-F238E27FC236}">
                <a16:creationId xmlns:a16="http://schemas.microsoft.com/office/drawing/2014/main" id="{7ED66A17-0B01-737E-A8A3-25CCA631B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954" y="2360"/>
            <a:ext cx="5594832" cy="6860087"/>
          </a:xfrm>
        </p:spPr>
      </p:pic>
    </p:spTree>
    <p:extLst>
      <p:ext uri="{BB962C8B-B14F-4D97-AF65-F5344CB8AC3E}">
        <p14:creationId xmlns:p14="http://schemas.microsoft.com/office/powerpoint/2010/main" val="277137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1E78-1AC1-645C-3A75-F3AAB7BF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F8DE-8735-9949-8922-B4B03C51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Students to solve page 46 in workbook.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Homework page 45 in workbook.</a:t>
            </a:r>
          </a:p>
        </p:txBody>
      </p:sp>
    </p:spTree>
    <p:extLst>
      <p:ext uri="{BB962C8B-B14F-4D97-AF65-F5344CB8AC3E}">
        <p14:creationId xmlns:p14="http://schemas.microsoft.com/office/powerpoint/2010/main" val="53866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87661B-91FB-CE61-053D-FF1C0821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964" y="35049"/>
            <a:ext cx="5457571" cy="67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3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59FD-2ACE-9930-D034-1B567581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lanet earth in space&#10;&#10;Description automatically generated">
            <a:extLst>
              <a:ext uri="{FF2B5EF4-FFF2-40B4-BE49-F238E27FC236}">
                <a16:creationId xmlns:a16="http://schemas.microsoft.com/office/drawing/2014/main" id="{C6B768F9-2CCF-062D-7561-C8BA8699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772" y="35491"/>
            <a:ext cx="5535935" cy="690184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8B85B8-D141-E419-F253-66CE9697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06EB-ACB4-2A1D-C690-EB95B0A9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Earth 101 | Our Planet | The Dr Binocs Show | Peekaboo Kidz">
            <a:hlinkClick r:id="" action="ppaction://media"/>
            <a:extLst>
              <a:ext uri="{FF2B5EF4-FFF2-40B4-BE49-F238E27FC236}">
                <a16:creationId xmlns:a16="http://schemas.microsoft.com/office/drawing/2014/main" id="{3E442AA7-31A7-BF1C-FCFE-7E55AC2753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5013" y="-9102"/>
            <a:ext cx="11340935" cy="6714506"/>
          </a:xfrm>
        </p:spPr>
      </p:pic>
    </p:spTree>
    <p:extLst>
      <p:ext uri="{BB962C8B-B14F-4D97-AF65-F5344CB8AC3E}">
        <p14:creationId xmlns:p14="http://schemas.microsoft.com/office/powerpoint/2010/main" val="348343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08FD3-3DD5-8AE9-7CD0-877FAB22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87D5CBA0-29CC-B3E8-1345-B67A7A6D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61" y="46972"/>
            <a:ext cx="5515361" cy="69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03D9-485E-A810-AADD-3A1A50C7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8E24D72-0EC7-0EE2-3525-706BA4E6B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66" y="46972"/>
            <a:ext cx="5540524" cy="68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C8D1-68EA-5F5E-B822-67A7E310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3223-E712-8D4B-D777-530C4939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pages 37,38,39 in workbook.</a:t>
            </a:r>
          </a:p>
          <a:p>
            <a:r>
              <a:rPr lang="en-US" dirty="0">
                <a:cs typeface="Calibri"/>
              </a:rPr>
              <a:t>Worksheet page 1.</a:t>
            </a:r>
          </a:p>
        </p:txBody>
      </p:sp>
    </p:spTree>
    <p:extLst>
      <p:ext uri="{BB962C8B-B14F-4D97-AF65-F5344CB8AC3E}">
        <p14:creationId xmlns:p14="http://schemas.microsoft.com/office/powerpoint/2010/main" val="279353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A0B1-61A3-575E-0F50-19FBE8D1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2879-4CA2-A2CD-FB04-9B1B707F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                                                  </a:t>
            </a:r>
            <a:r>
              <a:rPr lang="en-US" b="1" dirty="0">
                <a:solidFill>
                  <a:srgbClr val="FFC000"/>
                </a:solidFill>
                <a:cs typeface="Calibri" panose="020F0502020204030204"/>
              </a:rPr>
              <a:t>          Lesson 2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4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Microsoft Office PowerPoint</Application>
  <PresentationFormat>Widescreen</PresentationFormat>
  <Paragraphs>21</Paragraphs>
  <Slides>27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 TECH</dc:creator>
  <cp:lastModifiedBy>Aleya IBRAHIM</cp:lastModifiedBy>
  <cp:revision>256</cp:revision>
  <dcterms:created xsi:type="dcterms:W3CDTF">2023-11-04T21:01:31Z</dcterms:created>
  <dcterms:modified xsi:type="dcterms:W3CDTF">2023-11-05T08:21:45Z</dcterms:modified>
</cp:coreProperties>
</file>