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26"/>
  </p:notesMasterIdLst>
  <p:sldIdLst>
    <p:sldId id="256" r:id="rId3"/>
    <p:sldId id="257" r:id="rId4"/>
    <p:sldId id="258" r:id="rId5"/>
    <p:sldId id="259" r:id="rId6"/>
    <p:sldId id="261" r:id="rId7"/>
    <p:sldId id="264" r:id="rId8"/>
    <p:sldId id="263" r:id="rId9"/>
    <p:sldId id="262" r:id="rId10"/>
    <p:sldId id="260"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AF822F-4036-4CA7-A244-9EB87C850842}">
          <p14:sldIdLst>
            <p14:sldId id="256"/>
            <p14:sldId id="257"/>
            <p14:sldId id="258"/>
            <p14:sldId id="259"/>
            <p14:sldId id="261"/>
            <p14:sldId id="264"/>
            <p14:sldId id="263"/>
            <p14:sldId id="262"/>
            <p14:sldId id="260"/>
            <p14:sldId id="265"/>
            <p14:sldId id="266"/>
            <p14:sldId id="268"/>
            <p14:sldId id="267"/>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D5A72-E1B8-4224-8DB0-9CF0BEB727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5EBABA-B9F6-44A3-9003-95D51E652E15}">
      <dgm:prSet phldrT="[Text]" custT="1"/>
      <dgm:spPr/>
      <dgm:t>
        <a:bodyPr/>
        <a:lstStyle/>
        <a:p>
          <a:r>
            <a:rPr lang="en-US" sz="4000" b="1" dirty="0">
              <a:solidFill>
                <a:srgbClr val="FF0000"/>
              </a:solidFill>
              <a:effectLst>
                <a:outerShdw blurRad="38100" dist="38100" dir="2700000" algn="tl">
                  <a:srgbClr val="000000">
                    <a:alpha val="43137"/>
                  </a:srgbClr>
                </a:outerShdw>
              </a:effectLst>
            </a:rPr>
            <a:t>Types</a:t>
          </a:r>
          <a:r>
            <a:rPr lang="en-US" sz="4000" b="1" baseline="0" dirty="0">
              <a:solidFill>
                <a:srgbClr val="FF0000"/>
              </a:solidFill>
              <a:effectLst>
                <a:outerShdw blurRad="38100" dist="38100" dir="2700000" algn="tl">
                  <a:srgbClr val="000000">
                    <a:alpha val="43137"/>
                  </a:srgbClr>
                </a:outerShdw>
              </a:effectLst>
            </a:rPr>
            <a:t> of variables in any fair test </a:t>
          </a:r>
          <a:endParaRPr lang="en-US" sz="4000" b="1" dirty="0">
            <a:solidFill>
              <a:srgbClr val="FF0000"/>
            </a:solidFill>
            <a:effectLst>
              <a:outerShdw blurRad="38100" dist="38100" dir="2700000" algn="tl">
                <a:srgbClr val="000000">
                  <a:alpha val="43137"/>
                </a:srgbClr>
              </a:outerShdw>
            </a:effectLst>
          </a:endParaRPr>
        </a:p>
      </dgm:t>
    </dgm:pt>
    <dgm:pt modelId="{742D1B7A-8D1F-41EE-8B77-4D1641FDEBF4}" type="parTrans" cxnId="{94D012A3-DA0B-442B-AFCD-771D7BE829A4}">
      <dgm:prSet/>
      <dgm:spPr/>
      <dgm:t>
        <a:bodyPr/>
        <a:lstStyle/>
        <a:p>
          <a:endParaRPr lang="en-US"/>
        </a:p>
      </dgm:t>
    </dgm:pt>
    <dgm:pt modelId="{EAF53CD0-4E7C-4947-84D0-6A0B69A66B9C}" type="sibTrans" cxnId="{94D012A3-DA0B-442B-AFCD-771D7BE829A4}">
      <dgm:prSet/>
      <dgm:spPr/>
      <dgm:t>
        <a:bodyPr/>
        <a:lstStyle/>
        <a:p>
          <a:endParaRPr lang="en-US"/>
        </a:p>
      </dgm:t>
    </dgm:pt>
    <dgm:pt modelId="{8084BF49-C5D6-4719-A6E4-E85AD15F2976}">
      <dgm:prSet custT="1"/>
      <dgm:spPr/>
      <dgm:t>
        <a:bodyPr/>
        <a:lstStyle/>
        <a:p>
          <a:r>
            <a:rPr lang="en-US" sz="2400" b="1" dirty="0"/>
            <a:t> Independent variable</a:t>
          </a:r>
        </a:p>
      </dgm:t>
    </dgm:pt>
    <dgm:pt modelId="{8D03F4E1-D79F-4C06-B113-F75FA1F6870D}" type="parTrans" cxnId="{859CCE6E-DFEF-4BFC-9FC9-54AC830F5515}">
      <dgm:prSet/>
      <dgm:spPr/>
      <dgm:t>
        <a:bodyPr/>
        <a:lstStyle/>
        <a:p>
          <a:endParaRPr lang="en-US"/>
        </a:p>
      </dgm:t>
    </dgm:pt>
    <dgm:pt modelId="{428B9C6F-62FA-48EC-97D8-4D48BC709B47}" type="sibTrans" cxnId="{859CCE6E-DFEF-4BFC-9FC9-54AC830F5515}">
      <dgm:prSet/>
      <dgm:spPr/>
      <dgm:t>
        <a:bodyPr/>
        <a:lstStyle/>
        <a:p>
          <a:endParaRPr lang="en-US"/>
        </a:p>
      </dgm:t>
    </dgm:pt>
    <dgm:pt modelId="{0AAEAD04-0042-4490-8923-9E4F90574E66}">
      <dgm:prSet custT="1"/>
      <dgm:spPr/>
      <dgm:t>
        <a:bodyPr/>
        <a:lstStyle/>
        <a:p>
          <a:r>
            <a:rPr lang="en-US" sz="2400" b="1" dirty="0"/>
            <a:t> </a:t>
          </a:r>
          <a:r>
            <a:rPr lang="en-US" sz="2800" b="1" dirty="0"/>
            <a:t>Dependent variable</a:t>
          </a:r>
          <a:endParaRPr lang="en-US" sz="2400" b="1" dirty="0"/>
        </a:p>
      </dgm:t>
    </dgm:pt>
    <dgm:pt modelId="{02953A2D-7293-4C5B-B4F6-B711A2182334}" type="parTrans" cxnId="{38BE6C41-A539-42DB-8EC8-AC9E39022C71}">
      <dgm:prSet/>
      <dgm:spPr/>
      <dgm:t>
        <a:bodyPr/>
        <a:lstStyle/>
        <a:p>
          <a:endParaRPr lang="en-US"/>
        </a:p>
      </dgm:t>
    </dgm:pt>
    <dgm:pt modelId="{89F051D3-A3F1-43F5-8550-E24386BB731C}" type="sibTrans" cxnId="{38BE6C41-A539-42DB-8EC8-AC9E39022C71}">
      <dgm:prSet/>
      <dgm:spPr/>
      <dgm:t>
        <a:bodyPr/>
        <a:lstStyle/>
        <a:p>
          <a:endParaRPr lang="en-US"/>
        </a:p>
      </dgm:t>
    </dgm:pt>
    <dgm:pt modelId="{21FCAE92-B2D7-4311-97F6-B4133455F732}">
      <dgm:prSet custT="1"/>
      <dgm:spPr/>
      <dgm:t>
        <a:bodyPr/>
        <a:lstStyle/>
        <a:p>
          <a:r>
            <a:rPr lang="en-US" sz="2000" b="1" dirty="0"/>
            <a:t> </a:t>
          </a:r>
          <a:r>
            <a:rPr lang="en-US" sz="3200" b="1" dirty="0"/>
            <a:t>Control variable</a:t>
          </a:r>
          <a:endParaRPr lang="en-US" sz="2000" b="1" dirty="0"/>
        </a:p>
      </dgm:t>
    </dgm:pt>
    <dgm:pt modelId="{8CAC8A18-3072-4A92-9AF9-9F89AE801976}" type="parTrans" cxnId="{87EC4780-0983-4E26-AFD6-F853F68015EF}">
      <dgm:prSet/>
      <dgm:spPr/>
      <dgm:t>
        <a:bodyPr/>
        <a:lstStyle/>
        <a:p>
          <a:endParaRPr lang="en-US"/>
        </a:p>
      </dgm:t>
    </dgm:pt>
    <dgm:pt modelId="{7658A1C9-B55C-4C63-8306-598A4EC7460B}" type="sibTrans" cxnId="{87EC4780-0983-4E26-AFD6-F853F68015EF}">
      <dgm:prSet/>
      <dgm:spPr/>
      <dgm:t>
        <a:bodyPr/>
        <a:lstStyle/>
        <a:p>
          <a:endParaRPr lang="en-US"/>
        </a:p>
      </dgm:t>
    </dgm:pt>
    <dgm:pt modelId="{6FD153E5-EA15-4735-8C5F-9B66A938D4AA}">
      <dgm:prSet/>
      <dgm:spPr/>
      <dgm:t>
        <a:bodyPr/>
        <a:lstStyle/>
        <a:p>
          <a:r>
            <a:rPr lang="en-US"/>
            <a:t>The variable you change </a:t>
          </a:r>
        </a:p>
      </dgm:t>
    </dgm:pt>
    <dgm:pt modelId="{15035481-585B-4372-9477-6F8B39CE1E72}" type="parTrans" cxnId="{9A601492-0619-449A-83C2-BDC91F68E3E0}">
      <dgm:prSet/>
      <dgm:spPr/>
      <dgm:t>
        <a:bodyPr/>
        <a:lstStyle/>
        <a:p>
          <a:endParaRPr lang="en-US"/>
        </a:p>
      </dgm:t>
    </dgm:pt>
    <dgm:pt modelId="{48D9CC53-E9C9-4FE2-90D0-20189F280883}" type="sibTrans" cxnId="{9A601492-0619-449A-83C2-BDC91F68E3E0}">
      <dgm:prSet/>
      <dgm:spPr/>
      <dgm:t>
        <a:bodyPr/>
        <a:lstStyle/>
        <a:p>
          <a:endParaRPr lang="en-US"/>
        </a:p>
      </dgm:t>
    </dgm:pt>
    <dgm:pt modelId="{8F8C23FA-B924-4202-9324-621C3B566291}">
      <dgm:prSet/>
      <dgm:spPr/>
      <dgm:t>
        <a:bodyPr/>
        <a:lstStyle/>
        <a:p>
          <a:r>
            <a:rPr lang="en-US"/>
            <a:t>The variable you measure </a:t>
          </a:r>
        </a:p>
      </dgm:t>
    </dgm:pt>
    <dgm:pt modelId="{05589919-594E-439B-B7D0-0EF8AD833696}" type="parTrans" cxnId="{BD1F457D-4B15-41C3-872E-DEBDA62C3D23}">
      <dgm:prSet/>
      <dgm:spPr/>
      <dgm:t>
        <a:bodyPr/>
        <a:lstStyle/>
        <a:p>
          <a:endParaRPr lang="en-US"/>
        </a:p>
      </dgm:t>
    </dgm:pt>
    <dgm:pt modelId="{4F3FC271-F2DA-4A68-B275-B631FE1590E7}" type="sibTrans" cxnId="{BD1F457D-4B15-41C3-872E-DEBDA62C3D23}">
      <dgm:prSet/>
      <dgm:spPr/>
      <dgm:t>
        <a:bodyPr/>
        <a:lstStyle/>
        <a:p>
          <a:endParaRPr lang="en-US"/>
        </a:p>
      </dgm:t>
    </dgm:pt>
    <dgm:pt modelId="{90111246-ABF0-467A-B59C-DB22236A3DB4}">
      <dgm:prSet/>
      <dgm:spPr/>
      <dgm:t>
        <a:bodyPr/>
        <a:lstStyle/>
        <a:p>
          <a:r>
            <a:rPr lang="en-US"/>
            <a:t>The variables you keep the same </a:t>
          </a:r>
        </a:p>
      </dgm:t>
    </dgm:pt>
    <dgm:pt modelId="{B6D3282B-C8DD-4C7A-91AB-C6FB63623C5D}" type="parTrans" cxnId="{496A74D8-DE15-4348-95D8-346432A37510}">
      <dgm:prSet/>
      <dgm:spPr/>
      <dgm:t>
        <a:bodyPr/>
        <a:lstStyle/>
        <a:p>
          <a:endParaRPr lang="en-US"/>
        </a:p>
      </dgm:t>
    </dgm:pt>
    <dgm:pt modelId="{BA123EF7-4835-49C2-8C4C-68DBC6212941}" type="sibTrans" cxnId="{496A74D8-DE15-4348-95D8-346432A37510}">
      <dgm:prSet/>
      <dgm:spPr/>
      <dgm:t>
        <a:bodyPr/>
        <a:lstStyle/>
        <a:p>
          <a:endParaRPr lang="en-US"/>
        </a:p>
      </dgm:t>
    </dgm:pt>
    <dgm:pt modelId="{257303EC-85DD-4993-9087-D211033BD9FF}" type="pres">
      <dgm:prSet presAssocID="{B01D5A72-E1B8-4224-8DB0-9CF0BEB727AF}" presName="hierChild1" presStyleCnt="0">
        <dgm:presLayoutVars>
          <dgm:orgChart val="1"/>
          <dgm:chPref val="1"/>
          <dgm:dir/>
          <dgm:animOne val="branch"/>
          <dgm:animLvl val="lvl"/>
          <dgm:resizeHandles/>
        </dgm:presLayoutVars>
      </dgm:prSet>
      <dgm:spPr/>
    </dgm:pt>
    <dgm:pt modelId="{CE15CC3A-504D-45CF-9DFA-D48977572ADF}" type="pres">
      <dgm:prSet presAssocID="{E25EBABA-B9F6-44A3-9003-95D51E652E15}" presName="hierRoot1" presStyleCnt="0">
        <dgm:presLayoutVars>
          <dgm:hierBranch val="init"/>
        </dgm:presLayoutVars>
      </dgm:prSet>
      <dgm:spPr/>
    </dgm:pt>
    <dgm:pt modelId="{499E120B-9573-4CC7-90F7-5C2E0B4E49FF}" type="pres">
      <dgm:prSet presAssocID="{E25EBABA-B9F6-44A3-9003-95D51E652E15}" presName="rootComposite1" presStyleCnt="0"/>
      <dgm:spPr/>
    </dgm:pt>
    <dgm:pt modelId="{FC1DA391-9641-413C-91DC-59943D979A19}" type="pres">
      <dgm:prSet presAssocID="{E25EBABA-B9F6-44A3-9003-95D51E652E15}" presName="rootText1" presStyleLbl="node0" presStyleIdx="0" presStyleCnt="1" custScaleX="225274" custScaleY="103337" custLinFactNeighborX="-3300" custLinFactNeighborY="-11074">
        <dgm:presLayoutVars>
          <dgm:chPref val="3"/>
        </dgm:presLayoutVars>
      </dgm:prSet>
      <dgm:spPr/>
    </dgm:pt>
    <dgm:pt modelId="{34F643E4-146D-446F-A271-C83F6DB335EA}" type="pres">
      <dgm:prSet presAssocID="{E25EBABA-B9F6-44A3-9003-95D51E652E15}" presName="rootConnector1" presStyleLbl="node1" presStyleIdx="0" presStyleCnt="0"/>
      <dgm:spPr/>
    </dgm:pt>
    <dgm:pt modelId="{BBC7EA46-B968-4443-9A5E-30C3B765A370}" type="pres">
      <dgm:prSet presAssocID="{E25EBABA-B9F6-44A3-9003-95D51E652E15}" presName="hierChild2" presStyleCnt="0"/>
      <dgm:spPr/>
    </dgm:pt>
    <dgm:pt modelId="{72136BBE-C74D-491C-B666-9ABE3E2761A4}" type="pres">
      <dgm:prSet presAssocID="{8D03F4E1-D79F-4C06-B113-F75FA1F6870D}" presName="Name37" presStyleLbl="parChTrans1D2" presStyleIdx="0" presStyleCnt="3"/>
      <dgm:spPr/>
    </dgm:pt>
    <dgm:pt modelId="{E9225466-4CC7-4CAB-B529-72FB140AD932}" type="pres">
      <dgm:prSet presAssocID="{8084BF49-C5D6-4719-A6E4-E85AD15F2976}" presName="hierRoot2" presStyleCnt="0">
        <dgm:presLayoutVars>
          <dgm:hierBranch val="init"/>
        </dgm:presLayoutVars>
      </dgm:prSet>
      <dgm:spPr/>
    </dgm:pt>
    <dgm:pt modelId="{ECCFE9A1-47A0-44CC-90E9-68278FE40827}" type="pres">
      <dgm:prSet presAssocID="{8084BF49-C5D6-4719-A6E4-E85AD15F2976}" presName="rootComposite" presStyleCnt="0"/>
      <dgm:spPr/>
    </dgm:pt>
    <dgm:pt modelId="{C6F7F9A8-EACF-41D1-B103-51BFA53D00D3}" type="pres">
      <dgm:prSet presAssocID="{8084BF49-C5D6-4719-A6E4-E85AD15F2976}" presName="rootText" presStyleLbl="node2" presStyleIdx="0" presStyleCnt="3">
        <dgm:presLayoutVars>
          <dgm:chPref val="3"/>
        </dgm:presLayoutVars>
      </dgm:prSet>
      <dgm:spPr/>
    </dgm:pt>
    <dgm:pt modelId="{AB337D9F-C865-4197-8849-007A9B4457E9}" type="pres">
      <dgm:prSet presAssocID="{8084BF49-C5D6-4719-A6E4-E85AD15F2976}" presName="rootConnector" presStyleLbl="node2" presStyleIdx="0" presStyleCnt="3"/>
      <dgm:spPr/>
    </dgm:pt>
    <dgm:pt modelId="{E3310C1F-1538-42E5-98CA-8F8856A401BD}" type="pres">
      <dgm:prSet presAssocID="{8084BF49-C5D6-4719-A6E4-E85AD15F2976}" presName="hierChild4" presStyleCnt="0"/>
      <dgm:spPr/>
    </dgm:pt>
    <dgm:pt modelId="{EF1243CE-41BB-4EFA-80A7-071AD29617B1}" type="pres">
      <dgm:prSet presAssocID="{15035481-585B-4372-9477-6F8B39CE1E72}" presName="Name37" presStyleLbl="parChTrans1D3" presStyleIdx="0" presStyleCnt="3"/>
      <dgm:spPr/>
    </dgm:pt>
    <dgm:pt modelId="{F00218FD-6319-4FCD-84BE-ED3903FDD20B}" type="pres">
      <dgm:prSet presAssocID="{6FD153E5-EA15-4735-8C5F-9B66A938D4AA}" presName="hierRoot2" presStyleCnt="0">
        <dgm:presLayoutVars>
          <dgm:hierBranch val="init"/>
        </dgm:presLayoutVars>
      </dgm:prSet>
      <dgm:spPr/>
    </dgm:pt>
    <dgm:pt modelId="{9CEFE8C7-3A99-4AB3-83CB-A3BBCF839AB2}" type="pres">
      <dgm:prSet presAssocID="{6FD153E5-EA15-4735-8C5F-9B66A938D4AA}" presName="rootComposite" presStyleCnt="0"/>
      <dgm:spPr/>
    </dgm:pt>
    <dgm:pt modelId="{99CA3ABB-5DD0-4BE4-8912-F78DF92798B9}" type="pres">
      <dgm:prSet presAssocID="{6FD153E5-EA15-4735-8C5F-9B66A938D4AA}" presName="rootText" presStyleLbl="node3" presStyleIdx="0" presStyleCnt="3">
        <dgm:presLayoutVars>
          <dgm:chPref val="3"/>
        </dgm:presLayoutVars>
      </dgm:prSet>
      <dgm:spPr/>
    </dgm:pt>
    <dgm:pt modelId="{A3DCF4F1-74C9-4999-88EB-533E457DCEB0}" type="pres">
      <dgm:prSet presAssocID="{6FD153E5-EA15-4735-8C5F-9B66A938D4AA}" presName="rootConnector" presStyleLbl="node3" presStyleIdx="0" presStyleCnt="3"/>
      <dgm:spPr/>
    </dgm:pt>
    <dgm:pt modelId="{B22EF2CF-904F-43D4-8DBA-04E19708D9E6}" type="pres">
      <dgm:prSet presAssocID="{6FD153E5-EA15-4735-8C5F-9B66A938D4AA}" presName="hierChild4" presStyleCnt="0"/>
      <dgm:spPr/>
    </dgm:pt>
    <dgm:pt modelId="{96C184B8-F575-4E74-98C7-364AB1FC5919}" type="pres">
      <dgm:prSet presAssocID="{6FD153E5-EA15-4735-8C5F-9B66A938D4AA}" presName="hierChild5" presStyleCnt="0"/>
      <dgm:spPr/>
    </dgm:pt>
    <dgm:pt modelId="{1DC4141E-6240-449F-83C8-F020ABDF8DA0}" type="pres">
      <dgm:prSet presAssocID="{8084BF49-C5D6-4719-A6E4-E85AD15F2976}" presName="hierChild5" presStyleCnt="0"/>
      <dgm:spPr/>
    </dgm:pt>
    <dgm:pt modelId="{0667DC28-76C3-4D79-9877-0A7BA481D168}" type="pres">
      <dgm:prSet presAssocID="{02953A2D-7293-4C5B-B4F6-B711A2182334}" presName="Name37" presStyleLbl="parChTrans1D2" presStyleIdx="1" presStyleCnt="3"/>
      <dgm:spPr/>
    </dgm:pt>
    <dgm:pt modelId="{B0900975-27A2-4C8D-AB49-75A3B72348D1}" type="pres">
      <dgm:prSet presAssocID="{0AAEAD04-0042-4490-8923-9E4F90574E66}" presName="hierRoot2" presStyleCnt="0">
        <dgm:presLayoutVars>
          <dgm:hierBranch val="init"/>
        </dgm:presLayoutVars>
      </dgm:prSet>
      <dgm:spPr/>
    </dgm:pt>
    <dgm:pt modelId="{48CDA490-383B-4B07-980E-9AB7B1125A60}" type="pres">
      <dgm:prSet presAssocID="{0AAEAD04-0042-4490-8923-9E4F90574E66}" presName="rootComposite" presStyleCnt="0"/>
      <dgm:spPr/>
    </dgm:pt>
    <dgm:pt modelId="{19570023-ED05-4D67-A0D2-29B0CF7DB086}" type="pres">
      <dgm:prSet presAssocID="{0AAEAD04-0042-4490-8923-9E4F90574E66}" presName="rootText" presStyleLbl="node2" presStyleIdx="1" presStyleCnt="3">
        <dgm:presLayoutVars>
          <dgm:chPref val="3"/>
        </dgm:presLayoutVars>
      </dgm:prSet>
      <dgm:spPr/>
    </dgm:pt>
    <dgm:pt modelId="{F035E85C-421A-43D3-B470-9205CCB4D0FB}" type="pres">
      <dgm:prSet presAssocID="{0AAEAD04-0042-4490-8923-9E4F90574E66}" presName="rootConnector" presStyleLbl="node2" presStyleIdx="1" presStyleCnt="3"/>
      <dgm:spPr/>
    </dgm:pt>
    <dgm:pt modelId="{747FF8C5-F5D9-4279-A7D0-F5C946EBF564}" type="pres">
      <dgm:prSet presAssocID="{0AAEAD04-0042-4490-8923-9E4F90574E66}" presName="hierChild4" presStyleCnt="0"/>
      <dgm:spPr/>
    </dgm:pt>
    <dgm:pt modelId="{A95E15A8-2866-43AA-9FEB-A9650937D137}" type="pres">
      <dgm:prSet presAssocID="{05589919-594E-439B-B7D0-0EF8AD833696}" presName="Name37" presStyleLbl="parChTrans1D3" presStyleIdx="1" presStyleCnt="3"/>
      <dgm:spPr/>
    </dgm:pt>
    <dgm:pt modelId="{C3546959-8A70-492A-8D92-4D3BDEC39D7A}" type="pres">
      <dgm:prSet presAssocID="{8F8C23FA-B924-4202-9324-621C3B566291}" presName="hierRoot2" presStyleCnt="0">
        <dgm:presLayoutVars>
          <dgm:hierBranch val="init"/>
        </dgm:presLayoutVars>
      </dgm:prSet>
      <dgm:spPr/>
    </dgm:pt>
    <dgm:pt modelId="{B8785027-DECC-48D7-85E2-A2241CF5E80B}" type="pres">
      <dgm:prSet presAssocID="{8F8C23FA-B924-4202-9324-621C3B566291}" presName="rootComposite" presStyleCnt="0"/>
      <dgm:spPr/>
    </dgm:pt>
    <dgm:pt modelId="{DA08DE53-5976-4AA7-86D3-F815B4C116F5}" type="pres">
      <dgm:prSet presAssocID="{8F8C23FA-B924-4202-9324-621C3B566291}" presName="rootText" presStyleLbl="node3" presStyleIdx="1" presStyleCnt="3">
        <dgm:presLayoutVars>
          <dgm:chPref val="3"/>
        </dgm:presLayoutVars>
      </dgm:prSet>
      <dgm:spPr/>
    </dgm:pt>
    <dgm:pt modelId="{EB31FA64-70D4-4E39-B14C-4B1BCAE01031}" type="pres">
      <dgm:prSet presAssocID="{8F8C23FA-B924-4202-9324-621C3B566291}" presName="rootConnector" presStyleLbl="node3" presStyleIdx="1" presStyleCnt="3"/>
      <dgm:spPr/>
    </dgm:pt>
    <dgm:pt modelId="{C9511B54-7C6F-4852-B942-4AB14360353D}" type="pres">
      <dgm:prSet presAssocID="{8F8C23FA-B924-4202-9324-621C3B566291}" presName="hierChild4" presStyleCnt="0"/>
      <dgm:spPr/>
    </dgm:pt>
    <dgm:pt modelId="{93D63891-8332-4E44-BDF4-24E7C6D4618F}" type="pres">
      <dgm:prSet presAssocID="{8F8C23FA-B924-4202-9324-621C3B566291}" presName="hierChild5" presStyleCnt="0"/>
      <dgm:spPr/>
    </dgm:pt>
    <dgm:pt modelId="{886E21F3-5E45-4F0A-B62C-049454943E5D}" type="pres">
      <dgm:prSet presAssocID="{0AAEAD04-0042-4490-8923-9E4F90574E66}" presName="hierChild5" presStyleCnt="0"/>
      <dgm:spPr/>
    </dgm:pt>
    <dgm:pt modelId="{FD1B4A18-5D0F-47E9-9A14-556CB7E252AF}" type="pres">
      <dgm:prSet presAssocID="{8CAC8A18-3072-4A92-9AF9-9F89AE801976}" presName="Name37" presStyleLbl="parChTrans1D2" presStyleIdx="2" presStyleCnt="3"/>
      <dgm:spPr/>
    </dgm:pt>
    <dgm:pt modelId="{E3C87DA0-936F-4FBF-94E8-7DAB3CD2A648}" type="pres">
      <dgm:prSet presAssocID="{21FCAE92-B2D7-4311-97F6-B4133455F732}" presName="hierRoot2" presStyleCnt="0">
        <dgm:presLayoutVars>
          <dgm:hierBranch val="init"/>
        </dgm:presLayoutVars>
      </dgm:prSet>
      <dgm:spPr/>
    </dgm:pt>
    <dgm:pt modelId="{48930F6E-CF93-4203-9FAB-220986C6D61C}" type="pres">
      <dgm:prSet presAssocID="{21FCAE92-B2D7-4311-97F6-B4133455F732}" presName="rootComposite" presStyleCnt="0"/>
      <dgm:spPr/>
    </dgm:pt>
    <dgm:pt modelId="{290EB0E6-8FF5-4F1C-B385-F82BA4DA51FB}" type="pres">
      <dgm:prSet presAssocID="{21FCAE92-B2D7-4311-97F6-B4133455F732}" presName="rootText" presStyleLbl="node2" presStyleIdx="2" presStyleCnt="3">
        <dgm:presLayoutVars>
          <dgm:chPref val="3"/>
        </dgm:presLayoutVars>
      </dgm:prSet>
      <dgm:spPr/>
    </dgm:pt>
    <dgm:pt modelId="{48D558C3-F618-43D7-BEC7-E87957813755}" type="pres">
      <dgm:prSet presAssocID="{21FCAE92-B2D7-4311-97F6-B4133455F732}" presName="rootConnector" presStyleLbl="node2" presStyleIdx="2" presStyleCnt="3"/>
      <dgm:spPr/>
    </dgm:pt>
    <dgm:pt modelId="{2F6E93A0-B21A-4C0B-B0BA-E611D25ED646}" type="pres">
      <dgm:prSet presAssocID="{21FCAE92-B2D7-4311-97F6-B4133455F732}" presName="hierChild4" presStyleCnt="0"/>
      <dgm:spPr/>
    </dgm:pt>
    <dgm:pt modelId="{AD1DED6B-E4AF-438E-80E2-4520A566CA90}" type="pres">
      <dgm:prSet presAssocID="{B6D3282B-C8DD-4C7A-91AB-C6FB63623C5D}" presName="Name37" presStyleLbl="parChTrans1D3" presStyleIdx="2" presStyleCnt="3"/>
      <dgm:spPr/>
    </dgm:pt>
    <dgm:pt modelId="{DE2A41E2-E7EC-4A2D-9131-B38A49BC77E6}" type="pres">
      <dgm:prSet presAssocID="{90111246-ABF0-467A-B59C-DB22236A3DB4}" presName="hierRoot2" presStyleCnt="0">
        <dgm:presLayoutVars>
          <dgm:hierBranch val="init"/>
        </dgm:presLayoutVars>
      </dgm:prSet>
      <dgm:spPr/>
    </dgm:pt>
    <dgm:pt modelId="{7B7FE21F-B13E-4EEB-A594-6D4BDA5EF987}" type="pres">
      <dgm:prSet presAssocID="{90111246-ABF0-467A-B59C-DB22236A3DB4}" presName="rootComposite" presStyleCnt="0"/>
      <dgm:spPr/>
    </dgm:pt>
    <dgm:pt modelId="{0F0C21CD-0F09-428B-88C6-32B260C8150E}" type="pres">
      <dgm:prSet presAssocID="{90111246-ABF0-467A-B59C-DB22236A3DB4}" presName="rootText" presStyleLbl="node3" presStyleIdx="2" presStyleCnt="3">
        <dgm:presLayoutVars>
          <dgm:chPref val="3"/>
        </dgm:presLayoutVars>
      </dgm:prSet>
      <dgm:spPr/>
    </dgm:pt>
    <dgm:pt modelId="{D28FD7C1-075A-4A41-9DDB-C72E1F61DE0E}" type="pres">
      <dgm:prSet presAssocID="{90111246-ABF0-467A-B59C-DB22236A3DB4}" presName="rootConnector" presStyleLbl="node3" presStyleIdx="2" presStyleCnt="3"/>
      <dgm:spPr/>
    </dgm:pt>
    <dgm:pt modelId="{4E52E452-E883-4F20-B4F0-A90D86D3C52C}" type="pres">
      <dgm:prSet presAssocID="{90111246-ABF0-467A-B59C-DB22236A3DB4}" presName="hierChild4" presStyleCnt="0"/>
      <dgm:spPr/>
    </dgm:pt>
    <dgm:pt modelId="{6E219569-4675-45C7-9F6B-AD2702780171}" type="pres">
      <dgm:prSet presAssocID="{90111246-ABF0-467A-B59C-DB22236A3DB4}" presName="hierChild5" presStyleCnt="0"/>
      <dgm:spPr/>
    </dgm:pt>
    <dgm:pt modelId="{28DF229A-2DF4-4962-8572-E7F3F2847FB5}" type="pres">
      <dgm:prSet presAssocID="{21FCAE92-B2D7-4311-97F6-B4133455F732}" presName="hierChild5" presStyleCnt="0"/>
      <dgm:spPr/>
    </dgm:pt>
    <dgm:pt modelId="{8B3B3B0B-25CF-42E7-A4B6-B727462B7CA5}" type="pres">
      <dgm:prSet presAssocID="{E25EBABA-B9F6-44A3-9003-95D51E652E15}" presName="hierChild3" presStyleCnt="0"/>
      <dgm:spPr/>
    </dgm:pt>
  </dgm:ptLst>
  <dgm:cxnLst>
    <dgm:cxn modelId="{5E5E0813-7B78-4EB9-91F4-65A1D9CB2B8C}" type="presOf" srcId="{E25EBABA-B9F6-44A3-9003-95D51E652E15}" destId="{34F643E4-146D-446F-A271-C83F6DB335EA}" srcOrd="1" destOrd="0" presId="urn:microsoft.com/office/officeart/2005/8/layout/orgChart1"/>
    <dgm:cxn modelId="{A1FE5D22-CE7E-429A-9FF9-03134C2EBB70}" type="presOf" srcId="{21FCAE92-B2D7-4311-97F6-B4133455F732}" destId="{48D558C3-F618-43D7-BEC7-E87957813755}" srcOrd="1" destOrd="0" presId="urn:microsoft.com/office/officeart/2005/8/layout/orgChart1"/>
    <dgm:cxn modelId="{3779E729-CC41-4C6D-989A-738B3E5C404B}" type="presOf" srcId="{90111246-ABF0-467A-B59C-DB22236A3DB4}" destId="{0F0C21CD-0F09-428B-88C6-32B260C8150E}" srcOrd="0" destOrd="0" presId="urn:microsoft.com/office/officeart/2005/8/layout/orgChart1"/>
    <dgm:cxn modelId="{0D56CA3A-4550-4D74-9587-040AD787E62C}" type="presOf" srcId="{6FD153E5-EA15-4735-8C5F-9B66A938D4AA}" destId="{A3DCF4F1-74C9-4999-88EB-533E457DCEB0}" srcOrd="1" destOrd="0" presId="urn:microsoft.com/office/officeart/2005/8/layout/orgChart1"/>
    <dgm:cxn modelId="{38BE6C41-A539-42DB-8EC8-AC9E39022C71}" srcId="{E25EBABA-B9F6-44A3-9003-95D51E652E15}" destId="{0AAEAD04-0042-4490-8923-9E4F90574E66}" srcOrd="1" destOrd="0" parTransId="{02953A2D-7293-4C5B-B4F6-B711A2182334}" sibTransId="{89F051D3-A3F1-43F5-8550-E24386BB731C}"/>
    <dgm:cxn modelId="{F920ED41-E646-492A-A236-77D35E53C74E}" type="presOf" srcId="{8F8C23FA-B924-4202-9324-621C3B566291}" destId="{DA08DE53-5976-4AA7-86D3-F815B4C116F5}" srcOrd="0" destOrd="0" presId="urn:microsoft.com/office/officeart/2005/8/layout/orgChart1"/>
    <dgm:cxn modelId="{FB15AE62-F283-4ECA-AC20-0A266C10662B}" type="presOf" srcId="{21FCAE92-B2D7-4311-97F6-B4133455F732}" destId="{290EB0E6-8FF5-4F1C-B385-F82BA4DA51FB}" srcOrd="0" destOrd="0" presId="urn:microsoft.com/office/officeart/2005/8/layout/orgChart1"/>
    <dgm:cxn modelId="{73CBE146-9FE3-4FD8-AB12-F4BEB8AC087C}" type="presOf" srcId="{8F8C23FA-B924-4202-9324-621C3B566291}" destId="{EB31FA64-70D4-4E39-B14C-4B1BCAE01031}" srcOrd="1" destOrd="0" presId="urn:microsoft.com/office/officeart/2005/8/layout/orgChart1"/>
    <dgm:cxn modelId="{5C400747-8094-4619-9AD0-47FF6537C342}" type="presOf" srcId="{05589919-594E-439B-B7D0-0EF8AD833696}" destId="{A95E15A8-2866-43AA-9FEB-A9650937D137}" srcOrd="0" destOrd="0" presId="urn:microsoft.com/office/officeart/2005/8/layout/orgChart1"/>
    <dgm:cxn modelId="{ECBCA367-3232-4490-A9BB-557F9B02ECE1}" type="presOf" srcId="{8084BF49-C5D6-4719-A6E4-E85AD15F2976}" destId="{C6F7F9A8-EACF-41D1-B103-51BFA53D00D3}" srcOrd="0" destOrd="0" presId="urn:microsoft.com/office/officeart/2005/8/layout/orgChart1"/>
    <dgm:cxn modelId="{859CCE6E-DFEF-4BFC-9FC9-54AC830F5515}" srcId="{E25EBABA-B9F6-44A3-9003-95D51E652E15}" destId="{8084BF49-C5D6-4719-A6E4-E85AD15F2976}" srcOrd="0" destOrd="0" parTransId="{8D03F4E1-D79F-4C06-B113-F75FA1F6870D}" sibTransId="{428B9C6F-62FA-48EC-97D8-4D48BC709B47}"/>
    <dgm:cxn modelId="{BD1F457D-4B15-41C3-872E-DEBDA62C3D23}" srcId="{0AAEAD04-0042-4490-8923-9E4F90574E66}" destId="{8F8C23FA-B924-4202-9324-621C3B566291}" srcOrd="0" destOrd="0" parTransId="{05589919-594E-439B-B7D0-0EF8AD833696}" sibTransId="{4F3FC271-F2DA-4A68-B275-B631FE1590E7}"/>
    <dgm:cxn modelId="{8871C47E-2DFB-45DB-9088-2580A44E15E8}" type="presOf" srcId="{B01D5A72-E1B8-4224-8DB0-9CF0BEB727AF}" destId="{257303EC-85DD-4993-9087-D211033BD9FF}" srcOrd="0" destOrd="0" presId="urn:microsoft.com/office/officeart/2005/8/layout/orgChart1"/>
    <dgm:cxn modelId="{87EC4780-0983-4E26-AFD6-F853F68015EF}" srcId="{E25EBABA-B9F6-44A3-9003-95D51E652E15}" destId="{21FCAE92-B2D7-4311-97F6-B4133455F732}" srcOrd="2" destOrd="0" parTransId="{8CAC8A18-3072-4A92-9AF9-9F89AE801976}" sibTransId="{7658A1C9-B55C-4C63-8306-598A4EC7460B}"/>
    <dgm:cxn modelId="{5352F083-8DB5-4212-B5DB-3B8001C036DA}" type="presOf" srcId="{0AAEAD04-0042-4490-8923-9E4F90574E66}" destId="{F035E85C-421A-43D3-B470-9205CCB4D0FB}" srcOrd="1" destOrd="0" presId="urn:microsoft.com/office/officeart/2005/8/layout/orgChart1"/>
    <dgm:cxn modelId="{FD150792-7712-4500-937B-DEB634038E0A}" type="presOf" srcId="{90111246-ABF0-467A-B59C-DB22236A3DB4}" destId="{D28FD7C1-075A-4A41-9DDB-C72E1F61DE0E}" srcOrd="1" destOrd="0" presId="urn:microsoft.com/office/officeart/2005/8/layout/orgChart1"/>
    <dgm:cxn modelId="{9A601492-0619-449A-83C2-BDC91F68E3E0}" srcId="{8084BF49-C5D6-4719-A6E4-E85AD15F2976}" destId="{6FD153E5-EA15-4735-8C5F-9B66A938D4AA}" srcOrd="0" destOrd="0" parTransId="{15035481-585B-4372-9477-6F8B39CE1E72}" sibTransId="{48D9CC53-E9C9-4FE2-90D0-20189F280883}"/>
    <dgm:cxn modelId="{ACE2BC9B-A36D-4B38-BCD0-1FDBB3AFC36F}" type="presOf" srcId="{0AAEAD04-0042-4490-8923-9E4F90574E66}" destId="{19570023-ED05-4D67-A0D2-29B0CF7DB086}" srcOrd="0" destOrd="0" presId="urn:microsoft.com/office/officeart/2005/8/layout/orgChart1"/>
    <dgm:cxn modelId="{A2BF22A2-82ED-4BA5-9607-17E133F8CEAC}" type="presOf" srcId="{8CAC8A18-3072-4A92-9AF9-9F89AE801976}" destId="{FD1B4A18-5D0F-47E9-9A14-556CB7E252AF}" srcOrd="0" destOrd="0" presId="urn:microsoft.com/office/officeart/2005/8/layout/orgChart1"/>
    <dgm:cxn modelId="{626024A2-F59F-414B-8C86-462C8C343120}" type="presOf" srcId="{B6D3282B-C8DD-4C7A-91AB-C6FB63623C5D}" destId="{AD1DED6B-E4AF-438E-80E2-4520A566CA90}" srcOrd="0" destOrd="0" presId="urn:microsoft.com/office/officeart/2005/8/layout/orgChart1"/>
    <dgm:cxn modelId="{94D012A3-DA0B-442B-AFCD-771D7BE829A4}" srcId="{B01D5A72-E1B8-4224-8DB0-9CF0BEB727AF}" destId="{E25EBABA-B9F6-44A3-9003-95D51E652E15}" srcOrd="0" destOrd="0" parTransId="{742D1B7A-8D1F-41EE-8B77-4D1641FDEBF4}" sibTransId="{EAF53CD0-4E7C-4947-84D0-6A0B69A66B9C}"/>
    <dgm:cxn modelId="{E4B8D6A6-3AEE-4CAD-A88E-32A323A10AE7}" type="presOf" srcId="{8084BF49-C5D6-4719-A6E4-E85AD15F2976}" destId="{AB337D9F-C865-4197-8849-007A9B4457E9}" srcOrd="1" destOrd="0" presId="urn:microsoft.com/office/officeart/2005/8/layout/orgChart1"/>
    <dgm:cxn modelId="{6C04D9AB-36BD-45F5-AD8B-459968AE20C1}" type="presOf" srcId="{8D03F4E1-D79F-4C06-B113-F75FA1F6870D}" destId="{72136BBE-C74D-491C-B666-9ABE3E2761A4}" srcOrd="0" destOrd="0" presId="urn:microsoft.com/office/officeart/2005/8/layout/orgChart1"/>
    <dgm:cxn modelId="{3070B1B9-2A3E-4C58-804B-DA50DCFE6135}" type="presOf" srcId="{E25EBABA-B9F6-44A3-9003-95D51E652E15}" destId="{FC1DA391-9641-413C-91DC-59943D979A19}" srcOrd="0" destOrd="0" presId="urn:microsoft.com/office/officeart/2005/8/layout/orgChart1"/>
    <dgm:cxn modelId="{7E28BDCE-83D7-4B0A-BE74-7F3C9A7E60A8}" type="presOf" srcId="{6FD153E5-EA15-4735-8C5F-9B66A938D4AA}" destId="{99CA3ABB-5DD0-4BE4-8912-F78DF92798B9}" srcOrd="0" destOrd="0" presId="urn:microsoft.com/office/officeart/2005/8/layout/orgChart1"/>
    <dgm:cxn modelId="{496A74D8-DE15-4348-95D8-346432A37510}" srcId="{21FCAE92-B2D7-4311-97F6-B4133455F732}" destId="{90111246-ABF0-467A-B59C-DB22236A3DB4}" srcOrd="0" destOrd="0" parTransId="{B6D3282B-C8DD-4C7A-91AB-C6FB63623C5D}" sibTransId="{BA123EF7-4835-49C2-8C4C-68DBC6212941}"/>
    <dgm:cxn modelId="{F1DA02E0-E1C6-4658-B244-D8EDCDE1820D}" type="presOf" srcId="{02953A2D-7293-4C5B-B4F6-B711A2182334}" destId="{0667DC28-76C3-4D79-9877-0A7BA481D168}" srcOrd="0" destOrd="0" presId="urn:microsoft.com/office/officeart/2005/8/layout/orgChart1"/>
    <dgm:cxn modelId="{2EE8B0E9-47C3-454C-8542-E55E80E68692}" type="presOf" srcId="{15035481-585B-4372-9477-6F8B39CE1E72}" destId="{EF1243CE-41BB-4EFA-80A7-071AD29617B1}" srcOrd="0" destOrd="0" presId="urn:microsoft.com/office/officeart/2005/8/layout/orgChart1"/>
    <dgm:cxn modelId="{68AC6CC8-01EE-44F3-84E2-21803A9CE0C8}" type="presParOf" srcId="{257303EC-85DD-4993-9087-D211033BD9FF}" destId="{CE15CC3A-504D-45CF-9DFA-D48977572ADF}" srcOrd="0" destOrd="0" presId="urn:microsoft.com/office/officeart/2005/8/layout/orgChart1"/>
    <dgm:cxn modelId="{503B8412-A738-4C11-89A2-7D64D27EE217}" type="presParOf" srcId="{CE15CC3A-504D-45CF-9DFA-D48977572ADF}" destId="{499E120B-9573-4CC7-90F7-5C2E0B4E49FF}" srcOrd="0" destOrd="0" presId="urn:microsoft.com/office/officeart/2005/8/layout/orgChart1"/>
    <dgm:cxn modelId="{D5EED9D5-A0CD-4CC7-845C-4E140982EB6C}" type="presParOf" srcId="{499E120B-9573-4CC7-90F7-5C2E0B4E49FF}" destId="{FC1DA391-9641-413C-91DC-59943D979A19}" srcOrd="0" destOrd="0" presId="urn:microsoft.com/office/officeart/2005/8/layout/orgChart1"/>
    <dgm:cxn modelId="{8BE31576-D97F-4EE9-A130-FAB148B8ED20}" type="presParOf" srcId="{499E120B-9573-4CC7-90F7-5C2E0B4E49FF}" destId="{34F643E4-146D-446F-A271-C83F6DB335EA}" srcOrd="1" destOrd="0" presId="urn:microsoft.com/office/officeart/2005/8/layout/orgChart1"/>
    <dgm:cxn modelId="{6478D67B-6B4E-4395-BFDD-A9E73313C8A9}" type="presParOf" srcId="{CE15CC3A-504D-45CF-9DFA-D48977572ADF}" destId="{BBC7EA46-B968-4443-9A5E-30C3B765A370}" srcOrd="1" destOrd="0" presId="urn:microsoft.com/office/officeart/2005/8/layout/orgChart1"/>
    <dgm:cxn modelId="{04EC6206-373A-4AB4-B676-5497EF9647CF}" type="presParOf" srcId="{BBC7EA46-B968-4443-9A5E-30C3B765A370}" destId="{72136BBE-C74D-491C-B666-9ABE3E2761A4}" srcOrd="0" destOrd="0" presId="urn:microsoft.com/office/officeart/2005/8/layout/orgChart1"/>
    <dgm:cxn modelId="{8A48B26F-B2E2-4033-959B-6AF58CF7EEA1}" type="presParOf" srcId="{BBC7EA46-B968-4443-9A5E-30C3B765A370}" destId="{E9225466-4CC7-4CAB-B529-72FB140AD932}" srcOrd="1" destOrd="0" presId="urn:microsoft.com/office/officeart/2005/8/layout/orgChart1"/>
    <dgm:cxn modelId="{F1D06ED5-023C-46D2-9084-6CFE30BCA6B5}" type="presParOf" srcId="{E9225466-4CC7-4CAB-B529-72FB140AD932}" destId="{ECCFE9A1-47A0-44CC-90E9-68278FE40827}" srcOrd="0" destOrd="0" presId="urn:microsoft.com/office/officeart/2005/8/layout/orgChart1"/>
    <dgm:cxn modelId="{709FE222-2D88-4869-B6B1-1EF972918301}" type="presParOf" srcId="{ECCFE9A1-47A0-44CC-90E9-68278FE40827}" destId="{C6F7F9A8-EACF-41D1-B103-51BFA53D00D3}" srcOrd="0" destOrd="0" presId="urn:microsoft.com/office/officeart/2005/8/layout/orgChart1"/>
    <dgm:cxn modelId="{2D0B940A-50AD-43CE-B5BE-6FE42322925B}" type="presParOf" srcId="{ECCFE9A1-47A0-44CC-90E9-68278FE40827}" destId="{AB337D9F-C865-4197-8849-007A9B4457E9}" srcOrd="1" destOrd="0" presId="urn:microsoft.com/office/officeart/2005/8/layout/orgChart1"/>
    <dgm:cxn modelId="{854410B1-3518-4AE6-BF9A-5482A23272F0}" type="presParOf" srcId="{E9225466-4CC7-4CAB-B529-72FB140AD932}" destId="{E3310C1F-1538-42E5-98CA-8F8856A401BD}" srcOrd="1" destOrd="0" presId="urn:microsoft.com/office/officeart/2005/8/layout/orgChart1"/>
    <dgm:cxn modelId="{2D5CABAF-184E-4DB6-82EC-F26643FDC340}" type="presParOf" srcId="{E3310C1F-1538-42E5-98CA-8F8856A401BD}" destId="{EF1243CE-41BB-4EFA-80A7-071AD29617B1}" srcOrd="0" destOrd="0" presId="urn:microsoft.com/office/officeart/2005/8/layout/orgChart1"/>
    <dgm:cxn modelId="{0CDC76C4-8160-4797-9E6D-CA0E7095D508}" type="presParOf" srcId="{E3310C1F-1538-42E5-98CA-8F8856A401BD}" destId="{F00218FD-6319-4FCD-84BE-ED3903FDD20B}" srcOrd="1" destOrd="0" presId="urn:microsoft.com/office/officeart/2005/8/layout/orgChart1"/>
    <dgm:cxn modelId="{BED7FBB8-5B3C-4527-91D5-0D35EF89ED16}" type="presParOf" srcId="{F00218FD-6319-4FCD-84BE-ED3903FDD20B}" destId="{9CEFE8C7-3A99-4AB3-83CB-A3BBCF839AB2}" srcOrd="0" destOrd="0" presId="urn:microsoft.com/office/officeart/2005/8/layout/orgChart1"/>
    <dgm:cxn modelId="{2D65CB00-88E4-426A-A055-F2535DADF03C}" type="presParOf" srcId="{9CEFE8C7-3A99-4AB3-83CB-A3BBCF839AB2}" destId="{99CA3ABB-5DD0-4BE4-8912-F78DF92798B9}" srcOrd="0" destOrd="0" presId="urn:microsoft.com/office/officeart/2005/8/layout/orgChart1"/>
    <dgm:cxn modelId="{7A13C1C0-21A3-4217-BB00-A2BF72B07F35}" type="presParOf" srcId="{9CEFE8C7-3A99-4AB3-83CB-A3BBCF839AB2}" destId="{A3DCF4F1-74C9-4999-88EB-533E457DCEB0}" srcOrd="1" destOrd="0" presId="urn:microsoft.com/office/officeart/2005/8/layout/orgChart1"/>
    <dgm:cxn modelId="{FE21F77D-D88C-4153-B6D4-8EACC9FC5771}" type="presParOf" srcId="{F00218FD-6319-4FCD-84BE-ED3903FDD20B}" destId="{B22EF2CF-904F-43D4-8DBA-04E19708D9E6}" srcOrd="1" destOrd="0" presId="urn:microsoft.com/office/officeart/2005/8/layout/orgChart1"/>
    <dgm:cxn modelId="{F957DADB-92C3-496F-824A-6510900BE970}" type="presParOf" srcId="{F00218FD-6319-4FCD-84BE-ED3903FDD20B}" destId="{96C184B8-F575-4E74-98C7-364AB1FC5919}" srcOrd="2" destOrd="0" presId="urn:microsoft.com/office/officeart/2005/8/layout/orgChart1"/>
    <dgm:cxn modelId="{44B28B7B-B658-4C13-9739-2780345FEA77}" type="presParOf" srcId="{E9225466-4CC7-4CAB-B529-72FB140AD932}" destId="{1DC4141E-6240-449F-83C8-F020ABDF8DA0}" srcOrd="2" destOrd="0" presId="urn:microsoft.com/office/officeart/2005/8/layout/orgChart1"/>
    <dgm:cxn modelId="{B777B6B9-C4D2-4B2C-9346-DC109B322A01}" type="presParOf" srcId="{BBC7EA46-B968-4443-9A5E-30C3B765A370}" destId="{0667DC28-76C3-4D79-9877-0A7BA481D168}" srcOrd="2" destOrd="0" presId="urn:microsoft.com/office/officeart/2005/8/layout/orgChart1"/>
    <dgm:cxn modelId="{A6668753-68F3-4C31-B39E-4EEAE03957AB}" type="presParOf" srcId="{BBC7EA46-B968-4443-9A5E-30C3B765A370}" destId="{B0900975-27A2-4C8D-AB49-75A3B72348D1}" srcOrd="3" destOrd="0" presId="urn:microsoft.com/office/officeart/2005/8/layout/orgChart1"/>
    <dgm:cxn modelId="{8F16127C-F0BE-46BC-9F7E-4EC505D24F80}" type="presParOf" srcId="{B0900975-27A2-4C8D-AB49-75A3B72348D1}" destId="{48CDA490-383B-4B07-980E-9AB7B1125A60}" srcOrd="0" destOrd="0" presId="urn:microsoft.com/office/officeart/2005/8/layout/orgChart1"/>
    <dgm:cxn modelId="{FEE2934C-3CA6-4240-9377-34A643B7D358}" type="presParOf" srcId="{48CDA490-383B-4B07-980E-9AB7B1125A60}" destId="{19570023-ED05-4D67-A0D2-29B0CF7DB086}" srcOrd="0" destOrd="0" presId="urn:microsoft.com/office/officeart/2005/8/layout/orgChart1"/>
    <dgm:cxn modelId="{E8EC3CBB-9AC1-44B0-A8DF-7FAB48A5A1C2}" type="presParOf" srcId="{48CDA490-383B-4B07-980E-9AB7B1125A60}" destId="{F035E85C-421A-43D3-B470-9205CCB4D0FB}" srcOrd="1" destOrd="0" presId="urn:microsoft.com/office/officeart/2005/8/layout/orgChart1"/>
    <dgm:cxn modelId="{C9492CA8-8FC4-43A7-BC63-597FB27CB3B0}" type="presParOf" srcId="{B0900975-27A2-4C8D-AB49-75A3B72348D1}" destId="{747FF8C5-F5D9-4279-A7D0-F5C946EBF564}" srcOrd="1" destOrd="0" presId="urn:microsoft.com/office/officeart/2005/8/layout/orgChart1"/>
    <dgm:cxn modelId="{948B8FC9-5636-4DCC-A065-044F7FF93226}" type="presParOf" srcId="{747FF8C5-F5D9-4279-A7D0-F5C946EBF564}" destId="{A95E15A8-2866-43AA-9FEB-A9650937D137}" srcOrd="0" destOrd="0" presId="urn:microsoft.com/office/officeart/2005/8/layout/orgChart1"/>
    <dgm:cxn modelId="{8FD3708B-1D0F-4C9B-931D-BB2B5DC94959}" type="presParOf" srcId="{747FF8C5-F5D9-4279-A7D0-F5C946EBF564}" destId="{C3546959-8A70-492A-8D92-4D3BDEC39D7A}" srcOrd="1" destOrd="0" presId="urn:microsoft.com/office/officeart/2005/8/layout/orgChart1"/>
    <dgm:cxn modelId="{C5A8BE79-DDA1-438D-B04E-FD00A2A42A9C}" type="presParOf" srcId="{C3546959-8A70-492A-8D92-4D3BDEC39D7A}" destId="{B8785027-DECC-48D7-85E2-A2241CF5E80B}" srcOrd="0" destOrd="0" presId="urn:microsoft.com/office/officeart/2005/8/layout/orgChart1"/>
    <dgm:cxn modelId="{7C9AD571-D9D7-491D-A31F-2CB9E726E279}" type="presParOf" srcId="{B8785027-DECC-48D7-85E2-A2241CF5E80B}" destId="{DA08DE53-5976-4AA7-86D3-F815B4C116F5}" srcOrd="0" destOrd="0" presId="urn:microsoft.com/office/officeart/2005/8/layout/orgChart1"/>
    <dgm:cxn modelId="{FEE6E458-6C9B-438D-9500-41451084B17F}" type="presParOf" srcId="{B8785027-DECC-48D7-85E2-A2241CF5E80B}" destId="{EB31FA64-70D4-4E39-B14C-4B1BCAE01031}" srcOrd="1" destOrd="0" presId="urn:microsoft.com/office/officeart/2005/8/layout/orgChart1"/>
    <dgm:cxn modelId="{22C868F2-B425-429C-9072-E6B264732D86}" type="presParOf" srcId="{C3546959-8A70-492A-8D92-4D3BDEC39D7A}" destId="{C9511B54-7C6F-4852-B942-4AB14360353D}" srcOrd="1" destOrd="0" presId="urn:microsoft.com/office/officeart/2005/8/layout/orgChart1"/>
    <dgm:cxn modelId="{F7B4CB75-DCE1-412D-96E0-347A150955BB}" type="presParOf" srcId="{C3546959-8A70-492A-8D92-4D3BDEC39D7A}" destId="{93D63891-8332-4E44-BDF4-24E7C6D4618F}" srcOrd="2" destOrd="0" presId="urn:microsoft.com/office/officeart/2005/8/layout/orgChart1"/>
    <dgm:cxn modelId="{1DD23C41-9216-446F-97FB-72C81B6F5678}" type="presParOf" srcId="{B0900975-27A2-4C8D-AB49-75A3B72348D1}" destId="{886E21F3-5E45-4F0A-B62C-049454943E5D}" srcOrd="2" destOrd="0" presId="urn:microsoft.com/office/officeart/2005/8/layout/orgChart1"/>
    <dgm:cxn modelId="{E2DCD80B-006E-4860-A6FA-450EF4E804A9}" type="presParOf" srcId="{BBC7EA46-B968-4443-9A5E-30C3B765A370}" destId="{FD1B4A18-5D0F-47E9-9A14-556CB7E252AF}" srcOrd="4" destOrd="0" presId="urn:microsoft.com/office/officeart/2005/8/layout/orgChart1"/>
    <dgm:cxn modelId="{0B46A67E-0653-436D-B290-443AF91ADF4C}" type="presParOf" srcId="{BBC7EA46-B968-4443-9A5E-30C3B765A370}" destId="{E3C87DA0-936F-4FBF-94E8-7DAB3CD2A648}" srcOrd="5" destOrd="0" presId="urn:microsoft.com/office/officeart/2005/8/layout/orgChart1"/>
    <dgm:cxn modelId="{FC77C33C-07E1-4F98-9EA0-E42B367A9C86}" type="presParOf" srcId="{E3C87DA0-936F-4FBF-94E8-7DAB3CD2A648}" destId="{48930F6E-CF93-4203-9FAB-220986C6D61C}" srcOrd="0" destOrd="0" presId="urn:microsoft.com/office/officeart/2005/8/layout/orgChart1"/>
    <dgm:cxn modelId="{92B42028-27AD-48BD-9E8A-52DE8CA4121B}" type="presParOf" srcId="{48930F6E-CF93-4203-9FAB-220986C6D61C}" destId="{290EB0E6-8FF5-4F1C-B385-F82BA4DA51FB}" srcOrd="0" destOrd="0" presId="urn:microsoft.com/office/officeart/2005/8/layout/orgChart1"/>
    <dgm:cxn modelId="{37F69B75-49AC-4515-BD74-85004FBAC017}" type="presParOf" srcId="{48930F6E-CF93-4203-9FAB-220986C6D61C}" destId="{48D558C3-F618-43D7-BEC7-E87957813755}" srcOrd="1" destOrd="0" presId="urn:microsoft.com/office/officeart/2005/8/layout/orgChart1"/>
    <dgm:cxn modelId="{D3D21CB9-FED5-4EDD-B68D-CDDD56BB3D9A}" type="presParOf" srcId="{E3C87DA0-936F-4FBF-94E8-7DAB3CD2A648}" destId="{2F6E93A0-B21A-4C0B-B0BA-E611D25ED646}" srcOrd="1" destOrd="0" presId="urn:microsoft.com/office/officeart/2005/8/layout/orgChart1"/>
    <dgm:cxn modelId="{5C1C23F0-54C4-4D8E-9544-10A62AB16AE5}" type="presParOf" srcId="{2F6E93A0-B21A-4C0B-B0BA-E611D25ED646}" destId="{AD1DED6B-E4AF-438E-80E2-4520A566CA90}" srcOrd="0" destOrd="0" presId="urn:microsoft.com/office/officeart/2005/8/layout/orgChart1"/>
    <dgm:cxn modelId="{D8301068-911D-4AF0-A8B5-EB475F766E7B}" type="presParOf" srcId="{2F6E93A0-B21A-4C0B-B0BA-E611D25ED646}" destId="{DE2A41E2-E7EC-4A2D-9131-B38A49BC77E6}" srcOrd="1" destOrd="0" presId="urn:microsoft.com/office/officeart/2005/8/layout/orgChart1"/>
    <dgm:cxn modelId="{08C0FDBE-45EB-43A9-82CD-0DF169E4F7B2}" type="presParOf" srcId="{DE2A41E2-E7EC-4A2D-9131-B38A49BC77E6}" destId="{7B7FE21F-B13E-4EEB-A594-6D4BDA5EF987}" srcOrd="0" destOrd="0" presId="urn:microsoft.com/office/officeart/2005/8/layout/orgChart1"/>
    <dgm:cxn modelId="{55E22046-376C-4A5D-8DD4-9389EC449212}" type="presParOf" srcId="{7B7FE21F-B13E-4EEB-A594-6D4BDA5EF987}" destId="{0F0C21CD-0F09-428B-88C6-32B260C8150E}" srcOrd="0" destOrd="0" presId="urn:microsoft.com/office/officeart/2005/8/layout/orgChart1"/>
    <dgm:cxn modelId="{FAE7F706-4008-4F06-9605-2F789AE29254}" type="presParOf" srcId="{7B7FE21F-B13E-4EEB-A594-6D4BDA5EF987}" destId="{D28FD7C1-075A-4A41-9DDB-C72E1F61DE0E}" srcOrd="1" destOrd="0" presId="urn:microsoft.com/office/officeart/2005/8/layout/orgChart1"/>
    <dgm:cxn modelId="{69B88A5C-10F6-4C7D-950F-5D115688AA54}" type="presParOf" srcId="{DE2A41E2-E7EC-4A2D-9131-B38A49BC77E6}" destId="{4E52E452-E883-4F20-B4F0-A90D86D3C52C}" srcOrd="1" destOrd="0" presId="urn:microsoft.com/office/officeart/2005/8/layout/orgChart1"/>
    <dgm:cxn modelId="{A4BAA8A3-7C5E-464C-86C6-C125151D0BF8}" type="presParOf" srcId="{DE2A41E2-E7EC-4A2D-9131-B38A49BC77E6}" destId="{6E219569-4675-45C7-9F6B-AD2702780171}" srcOrd="2" destOrd="0" presId="urn:microsoft.com/office/officeart/2005/8/layout/orgChart1"/>
    <dgm:cxn modelId="{75BEACEC-D95C-43C7-91E3-60D9D52C711C}" type="presParOf" srcId="{E3C87DA0-936F-4FBF-94E8-7DAB3CD2A648}" destId="{28DF229A-2DF4-4962-8572-E7F3F2847FB5}" srcOrd="2" destOrd="0" presId="urn:microsoft.com/office/officeart/2005/8/layout/orgChart1"/>
    <dgm:cxn modelId="{C763CC9C-6F55-4973-976B-02E77D7178CE}" type="presParOf" srcId="{CE15CC3A-504D-45CF-9DFA-D48977572ADF}" destId="{8B3B3B0B-25CF-42E7-A4B6-B727462B7CA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DED6B-E4AF-438E-80E2-4520A566CA90}">
      <dsp:nvSpPr>
        <dsp:cNvPr id="0" name=""/>
        <dsp:cNvSpPr/>
      </dsp:nvSpPr>
      <dsp:spPr>
        <a:xfrm>
          <a:off x="8266460" y="3957141"/>
          <a:ext cx="483626" cy="1483120"/>
        </a:xfrm>
        <a:custGeom>
          <a:avLst/>
          <a:gdLst/>
          <a:ahLst/>
          <a:cxnLst/>
          <a:rect l="0" t="0" r="0" b="0"/>
          <a:pathLst>
            <a:path>
              <a:moveTo>
                <a:pt x="0" y="0"/>
              </a:moveTo>
              <a:lnTo>
                <a:pt x="0" y="1483120"/>
              </a:lnTo>
              <a:lnTo>
                <a:pt x="483626" y="14831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B4A18-5D0F-47E9-9A14-556CB7E252AF}">
      <dsp:nvSpPr>
        <dsp:cNvPr id="0" name=""/>
        <dsp:cNvSpPr/>
      </dsp:nvSpPr>
      <dsp:spPr>
        <a:xfrm>
          <a:off x="5548480" y="1665883"/>
          <a:ext cx="4007649" cy="679170"/>
        </a:xfrm>
        <a:custGeom>
          <a:avLst/>
          <a:gdLst/>
          <a:ahLst/>
          <a:cxnLst/>
          <a:rect l="0" t="0" r="0" b="0"/>
          <a:pathLst>
            <a:path>
              <a:moveTo>
                <a:pt x="0" y="0"/>
              </a:moveTo>
              <a:lnTo>
                <a:pt x="0" y="340632"/>
              </a:lnTo>
              <a:lnTo>
                <a:pt x="4007649" y="340632"/>
              </a:lnTo>
              <a:lnTo>
                <a:pt x="4007649" y="6791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E15A8-2866-43AA-9FEB-A9650937D137}">
      <dsp:nvSpPr>
        <dsp:cNvPr id="0" name=""/>
        <dsp:cNvSpPr/>
      </dsp:nvSpPr>
      <dsp:spPr>
        <a:xfrm>
          <a:off x="4365207" y="3957141"/>
          <a:ext cx="483626" cy="1483120"/>
        </a:xfrm>
        <a:custGeom>
          <a:avLst/>
          <a:gdLst/>
          <a:ahLst/>
          <a:cxnLst/>
          <a:rect l="0" t="0" r="0" b="0"/>
          <a:pathLst>
            <a:path>
              <a:moveTo>
                <a:pt x="0" y="0"/>
              </a:moveTo>
              <a:lnTo>
                <a:pt x="0" y="1483120"/>
              </a:lnTo>
              <a:lnTo>
                <a:pt x="483626" y="14831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7DC28-76C3-4D79-9877-0A7BA481D168}">
      <dsp:nvSpPr>
        <dsp:cNvPr id="0" name=""/>
        <dsp:cNvSpPr/>
      </dsp:nvSpPr>
      <dsp:spPr>
        <a:xfrm>
          <a:off x="5548480" y="1665883"/>
          <a:ext cx="106397" cy="679170"/>
        </a:xfrm>
        <a:custGeom>
          <a:avLst/>
          <a:gdLst/>
          <a:ahLst/>
          <a:cxnLst/>
          <a:rect l="0" t="0" r="0" b="0"/>
          <a:pathLst>
            <a:path>
              <a:moveTo>
                <a:pt x="0" y="0"/>
              </a:moveTo>
              <a:lnTo>
                <a:pt x="0" y="340632"/>
              </a:lnTo>
              <a:lnTo>
                <a:pt x="106397" y="340632"/>
              </a:lnTo>
              <a:lnTo>
                <a:pt x="106397" y="6791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243CE-41BB-4EFA-80A7-071AD29617B1}">
      <dsp:nvSpPr>
        <dsp:cNvPr id="0" name=""/>
        <dsp:cNvSpPr/>
      </dsp:nvSpPr>
      <dsp:spPr>
        <a:xfrm>
          <a:off x="463955" y="3957141"/>
          <a:ext cx="483626" cy="1483120"/>
        </a:xfrm>
        <a:custGeom>
          <a:avLst/>
          <a:gdLst/>
          <a:ahLst/>
          <a:cxnLst/>
          <a:rect l="0" t="0" r="0" b="0"/>
          <a:pathLst>
            <a:path>
              <a:moveTo>
                <a:pt x="0" y="0"/>
              </a:moveTo>
              <a:lnTo>
                <a:pt x="0" y="1483120"/>
              </a:lnTo>
              <a:lnTo>
                <a:pt x="483626" y="14831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36BBE-C74D-491C-B666-9ABE3E2761A4}">
      <dsp:nvSpPr>
        <dsp:cNvPr id="0" name=""/>
        <dsp:cNvSpPr/>
      </dsp:nvSpPr>
      <dsp:spPr>
        <a:xfrm>
          <a:off x="1753625" y="1665883"/>
          <a:ext cx="3794854" cy="679170"/>
        </a:xfrm>
        <a:custGeom>
          <a:avLst/>
          <a:gdLst/>
          <a:ahLst/>
          <a:cxnLst/>
          <a:rect l="0" t="0" r="0" b="0"/>
          <a:pathLst>
            <a:path>
              <a:moveTo>
                <a:pt x="3794854" y="0"/>
              </a:moveTo>
              <a:lnTo>
                <a:pt x="3794854" y="340632"/>
              </a:lnTo>
              <a:lnTo>
                <a:pt x="0" y="340632"/>
              </a:lnTo>
              <a:lnTo>
                <a:pt x="0" y="6791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A391-9641-413C-91DC-59943D979A19}">
      <dsp:nvSpPr>
        <dsp:cNvPr id="0" name=""/>
        <dsp:cNvSpPr/>
      </dsp:nvSpPr>
      <dsp:spPr>
        <a:xfrm>
          <a:off x="1916865" y="0"/>
          <a:ext cx="7263228" cy="16658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FF0000"/>
              </a:solidFill>
              <a:effectLst>
                <a:outerShdw blurRad="38100" dist="38100" dir="2700000" algn="tl">
                  <a:srgbClr val="000000">
                    <a:alpha val="43137"/>
                  </a:srgbClr>
                </a:outerShdw>
              </a:effectLst>
            </a:rPr>
            <a:t>Types</a:t>
          </a:r>
          <a:r>
            <a:rPr lang="en-US" sz="4000" b="1" kern="1200" baseline="0" dirty="0">
              <a:solidFill>
                <a:srgbClr val="FF0000"/>
              </a:solidFill>
              <a:effectLst>
                <a:outerShdw blurRad="38100" dist="38100" dir="2700000" algn="tl">
                  <a:srgbClr val="000000">
                    <a:alpha val="43137"/>
                  </a:srgbClr>
                </a:outerShdw>
              </a:effectLst>
            </a:rPr>
            <a:t> of variables in any fair test </a:t>
          </a:r>
          <a:endParaRPr lang="en-US" sz="4000" b="1" kern="1200" dirty="0">
            <a:solidFill>
              <a:srgbClr val="FF0000"/>
            </a:solidFill>
            <a:effectLst>
              <a:outerShdw blurRad="38100" dist="38100" dir="2700000" algn="tl">
                <a:srgbClr val="000000">
                  <a:alpha val="43137"/>
                </a:srgbClr>
              </a:outerShdw>
            </a:effectLst>
          </a:endParaRPr>
        </a:p>
      </dsp:txBody>
      <dsp:txXfrm>
        <a:off x="1916865" y="0"/>
        <a:ext cx="7263228" cy="1665883"/>
      </dsp:txXfrm>
    </dsp:sp>
    <dsp:sp modelId="{C6F7F9A8-EACF-41D1-B103-51BFA53D00D3}">
      <dsp:nvSpPr>
        <dsp:cNvPr id="0" name=""/>
        <dsp:cNvSpPr/>
      </dsp:nvSpPr>
      <dsp:spPr>
        <a:xfrm>
          <a:off x="141538" y="2345053"/>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 Independent variable</a:t>
          </a:r>
        </a:p>
      </dsp:txBody>
      <dsp:txXfrm>
        <a:off x="141538" y="2345053"/>
        <a:ext cx="3224175" cy="1612087"/>
      </dsp:txXfrm>
    </dsp:sp>
    <dsp:sp modelId="{99CA3ABB-5DD0-4BE4-8912-F78DF92798B9}">
      <dsp:nvSpPr>
        <dsp:cNvPr id="0" name=""/>
        <dsp:cNvSpPr/>
      </dsp:nvSpPr>
      <dsp:spPr>
        <a:xfrm>
          <a:off x="947582" y="4634218"/>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The variable you change </a:t>
          </a:r>
        </a:p>
      </dsp:txBody>
      <dsp:txXfrm>
        <a:off x="947582" y="4634218"/>
        <a:ext cx="3224175" cy="1612087"/>
      </dsp:txXfrm>
    </dsp:sp>
    <dsp:sp modelId="{19570023-ED05-4D67-A0D2-29B0CF7DB086}">
      <dsp:nvSpPr>
        <dsp:cNvPr id="0" name=""/>
        <dsp:cNvSpPr/>
      </dsp:nvSpPr>
      <dsp:spPr>
        <a:xfrm>
          <a:off x="4042790" y="2345053"/>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 </a:t>
          </a:r>
          <a:r>
            <a:rPr lang="en-US" sz="2800" b="1" kern="1200" dirty="0"/>
            <a:t>Dependent variable</a:t>
          </a:r>
          <a:endParaRPr lang="en-US" sz="2400" b="1" kern="1200" dirty="0"/>
        </a:p>
      </dsp:txBody>
      <dsp:txXfrm>
        <a:off x="4042790" y="2345053"/>
        <a:ext cx="3224175" cy="1612087"/>
      </dsp:txXfrm>
    </dsp:sp>
    <dsp:sp modelId="{DA08DE53-5976-4AA7-86D3-F815B4C116F5}">
      <dsp:nvSpPr>
        <dsp:cNvPr id="0" name=""/>
        <dsp:cNvSpPr/>
      </dsp:nvSpPr>
      <dsp:spPr>
        <a:xfrm>
          <a:off x="4848834" y="4634218"/>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The variable you measure </a:t>
          </a:r>
        </a:p>
      </dsp:txBody>
      <dsp:txXfrm>
        <a:off x="4848834" y="4634218"/>
        <a:ext cx="3224175" cy="1612087"/>
      </dsp:txXfrm>
    </dsp:sp>
    <dsp:sp modelId="{290EB0E6-8FF5-4F1C-B385-F82BA4DA51FB}">
      <dsp:nvSpPr>
        <dsp:cNvPr id="0" name=""/>
        <dsp:cNvSpPr/>
      </dsp:nvSpPr>
      <dsp:spPr>
        <a:xfrm>
          <a:off x="7944042" y="2345053"/>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 </a:t>
          </a:r>
          <a:r>
            <a:rPr lang="en-US" sz="3200" b="1" kern="1200" dirty="0"/>
            <a:t>Control variable</a:t>
          </a:r>
          <a:endParaRPr lang="en-US" sz="2000" b="1" kern="1200" dirty="0"/>
        </a:p>
      </dsp:txBody>
      <dsp:txXfrm>
        <a:off x="7944042" y="2345053"/>
        <a:ext cx="3224175" cy="1612087"/>
      </dsp:txXfrm>
    </dsp:sp>
    <dsp:sp modelId="{0F0C21CD-0F09-428B-88C6-32B260C8150E}">
      <dsp:nvSpPr>
        <dsp:cNvPr id="0" name=""/>
        <dsp:cNvSpPr/>
      </dsp:nvSpPr>
      <dsp:spPr>
        <a:xfrm>
          <a:off x="8750086" y="4634218"/>
          <a:ext cx="3224175" cy="16120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The variables you keep the same </a:t>
          </a:r>
        </a:p>
      </dsp:txBody>
      <dsp:txXfrm>
        <a:off x="8750086" y="4634218"/>
        <a:ext cx="3224175" cy="16120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1FFC5-117E-4CAA-B234-D38517880436}"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27FC6-9E7B-43CF-9BE0-332761D11072}" type="slidenum">
              <a:rPr lang="en-US" smtClean="0"/>
              <a:t>‹#›</a:t>
            </a:fld>
            <a:endParaRPr lang="en-US"/>
          </a:p>
        </p:txBody>
      </p:sp>
    </p:spTree>
    <p:extLst>
      <p:ext uri="{BB962C8B-B14F-4D97-AF65-F5344CB8AC3E}">
        <p14:creationId xmlns:p14="http://schemas.microsoft.com/office/powerpoint/2010/main" val="53011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C806-604B-4480-B3AB-3ACA548D37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269172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234220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288790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D70530B-09A2-4182-A04B-A914E2319DE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3866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92070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DFC806-604B-4480-B3AB-3ACA548D379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997927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DFC806-604B-4480-B3AB-3ACA548D379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726676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C806-604B-4480-B3AB-3ACA548D37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2648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7DFC806-604B-4480-B3AB-3ACA548D3795}" type="datetimeFigureOut">
              <a:rPr lang="en-US" smtClean="0"/>
              <a:t>3/4/2024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D70530B-09A2-4182-A04B-A914E2319DE5}" type="slidenum">
              <a:rPr lang="en-US" smtClean="0"/>
              <a:t>‹#›</a:t>
            </a:fld>
            <a:endParaRPr lang="en-US"/>
          </a:p>
        </p:txBody>
      </p:sp>
    </p:spTree>
    <p:extLst>
      <p:ext uri="{BB962C8B-B14F-4D97-AF65-F5344CB8AC3E}">
        <p14:creationId xmlns:p14="http://schemas.microsoft.com/office/powerpoint/2010/main" val="249690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9F70C3-4090-4BD2-8336-FFD4D0FCC33D}"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17AE-9EE6-49D7-8374-46E5CEFBC5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16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F70C3-4090-4BD2-8336-FFD4D0FCC33D}"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269714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C806-604B-4480-B3AB-3ACA548D37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23119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F70C3-4090-4BD2-8336-FFD4D0FCC33D}"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17AE-9EE6-49D7-8374-46E5CEFBC5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84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9F70C3-4090-4BD2-8336-FFD4D0FCC33D}"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356051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9F70C3-4090-4BD2-8336-FFD4D0FCC33D}"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224903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9F70C3-4090-4BD2-8336-FFD4D0FCC33D}"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336696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9F70C3-4090-4BD2-8336-FFD4D0FCC33D}" type="datetimeFigureOut">
              <a:rPr lang="en-US" smtClean="0"/>
              <a:t>3/4/2024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270860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9F70C3-4090-4BD2-8336-FFD4D0FCC33D}" type="datetimeFigureOut">
              <a:rPr lang="en-US" smtClean="0"/>
              <a:t>3/4/2024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D417AE-9EE6-49D7-8374-46E5CEFBC5AE}" type="slidenum">
              <a:rPr lang="en-US" smtClean="0"/>
              <a:t>‹#›</a:t>
            </a:fld>
            <a:endParaRPr lang="en-US"/>
          </a:p>
        </p:txBody>
      </p:sp>
    </p:spTree>
    <p:extLst>
      <p:ext uri="{BB962C8B-B14F-4D97-AF65-F5344CB8AC3E}">
        <p14:creationId xmlns:p14="http://schemas.microsoft.com/office/powerpoint/2010/main" val="4154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F70C3-4090-4BD2-8336-FFD4D0FCC33D}"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338079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F70C3-4090-4BD2-8336-FFD4D0FCC33D}"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1675453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F70C3-4090-4BD2-8336-FFD4D0FCC33D}"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17AE-9EE6-49D7-8374-46E5CEFBC5AE}" type="slidenum">
              <a:rPr lang="en-US" smtClean="0"/>
              <a:t>‹#›</a:t>
            </a:fld>
            <a:endParaRPr lang="en-US"/>
          </a:p>
        </p:txBody>
      </p:sp>
    </p:spTree>
    <p:extLst>
      <p:ext uri="{BB962C8B-B14F-4D97-AF65-F5344CB8AC3E}">
        <p14:creationId xmlns:p14="http://schemas.microsoft.com/office/powerpoint/2010/main" val="20402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FC806-604B-4480-B3AB-3ACA548D379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52877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420141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C806-604B-4480-B3AB-3ACA548D379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50157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C806-604B-4480-B3AB-3ACA548D379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77577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7DFC806-604B-4480-B3AB-3ACA548D3795}"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60456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137626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FC806-604B-4480-B3AB-3ACA548D379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0530B-09A2-4182-A04B-A914E2319DE5}" type="slidenum">
              <a:rPr lang="en-US" smtClean="0"/>
              <a:t>‹#›</a:t>
            </a:fld>
            <a:endParaRPr lang="en-US"/>
          </a:p>
        </p:txBody>
      </p:sp>
    </p:spTree>
    <p:extLst>
      <p:ext uri="{BB962C8B-B14F-4D97-AF65-F5344CB8AC3E}">
        <p14:creationId xmlns:p14="http://schemas.microsoft.com/office/powerpoint/2010/main" val="91020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DFC806-604B-4480-B3AB-3ACA548D3795}" type="datetimeFigureOut">
              <a:rPr lang="en-US" smtClean="0"/>
              <a:t>3/4/2024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D70530B-09A2-4182-A04B-A914E2319DE5}" type="slidenum">
              <a:rPr lang="en-US" smtClean="0"/>
              <a:t>‹#›</a:t>
            </a:fld>
            <a:endParaRPr lang="en-US"/>
          </a:p>
        </p:txBody>
      </p:sp>
    </p:spTree>
    <p:extLst>
      <p:ext uri="{BB962C8B-B14F-4D97-AF65-F5344CB8AC3E}">
        <p14:creationId xmlns:p14="http://schemas.microsoft.com/office/powerpoint/2010/main" val="181068906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9F70C3-4090-4BD2-8336-FFD4D0FCC33D}" type="datetimeFigureOut">
              <a:rPr lang="en-US" smtClean="0"/>
              <a:t>3/4/2024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D417AE-9EE6-49D7-8374-46E5CEFBC5A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677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B8EF-6C25-B4D0-7E95-23D58C21F953}"/>
              </a:ext>
            </a:extLst>
          </p:cNvPr>
          <p:cNvSpPr>
            <a:spLocks noGrp="1"/>
          </p:cNvSpPr>
          <p:nvPr>
            <p:ph type="ctrTitle"/>
          </p:nvPr>
        </p:nvSpPr>
        <p:spPr/>
        <p:txBody>
          <a:bodyPr/>
          <a:lstStyle/>
          <a:p>
            <a:pPr algn="ctr"/>
            <a:r>
              <a:rPr lang="en-US" dirty="0"/>
              <a:t>Investigating acids and alkali</a:t>
            </a:r>
          </a:p>
        </p:txBody>
      </p:sp>
      <p:sp>
        <p:nvSpPr>
          <p:cNvPr id="3" name="Subtitle 2">
            <a:extLst>
              <a:ext uri="{FF2B5EF4-FFF2-40B4-BE49-F238E27FC236}">
                <a16:creationId xmlns:a16="http://schemas.microsoft.com/office/drawing/2014/main" id="{5F626DE3-3331-2BB3-5A29-FFAF9BCEF1A5}"/>
              </a:ext>
            </a:extLst>
          </p:cNvPr>
          <p:cNvSpPr>
            <a:spLocks noGrp="1"/>
          </p:cNvSpPr>
          <p:nvPr>
            <p:ph type="subTitle" idx="1"/>
          </p:nvPr>
        </p:nvSpPr>
        <p:spPr/>
        <p:txBody>
          <a:bodyPr/>
          <a:lstStyle/>
          <a:p>
            <a:pPr algn="ctr"/>
            <a:r>
              <a:rPr lang="en-US" dirty="0"/>
              <a:t>Lesson 8.3</a:t>
            </a:r>
          </a:p>
        </p:txBody>
      </p:sp>
      <p:pic>
        <p:nvPicPr>
          <p:cNvPr id="4" name="Picture 3">
            <a:extLst>
              <a:ext uri="{FF2B5EF4-FFF2-40B4-BE49-F238E27FC236}">
                <a16:creationId xmlns:a16="http://schemas.microsoft.com/office/drawing/2014/main" id="{5F0D0783-158D-2C1A-52BC-3F4591AFD945}"/>
              </a:ext>
            </a:extLst>
          </p:cNvPr>
          <p:cNvPicPr>
            <a:picLocks noChangeAspect="1"/>
          </p:cNvPicPr>
          <p:nvPr/>
        </p:nvPicPr>
        <p:blipFill>
          <a:blip r:embed="rId2"/>
          <a:stretch>
            <a:fillRect/>
          </a:stretch>
        </p:blipFill>
        <p:spPr>
          <a:xfrm>
            <a:off x="8824456" y="2120116"/>
            <a:ext cx="3367544" cy="2600255"/>
          </a:xfrm>
          <a:prstGeom prst="rect">
            <a:avLst/>
          </a:prstGeom>
        </p:spPr>
      </p:pic>
    </p:spTree>
    <p:extLst>
      <p:ext uri="{BB962C8B-B14F-4D97-AF65-F5344CB8AC3E}">
        <p14:creationId xmlns:p14="http://schemas.microsoft.com/office/powerpoint/2010/main" val="79563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E3AD7D-4E71-2236-5D7C-B395705C0C63}"/>
              </a:ext>
            </a:extLst>
          </p:cNvPr>
          <p:cNvPicPr>
            <a:picLocks noChangeAspect="1"/>
          </p:cNvPicPr>
          <p:nvPr/>
        </p:nvPicPr>
        <p:blipFill>
          <a:blip r:embed="rId2"/>
          <a:stretch>
            <a:fillRect/>
          </a:stretch>
        </p:blipFill>
        <p:spPr>
          <a:xfrm>
            <a:off x="9604910" y="4299786"/>
            <a:ext cx="2587090" cy="2587090"/>
          </a:xfrm>
          <a:prstGeom prst="rect">
            <a:avLst/>
          </a:prstGeom>
        </p:spPr>
      </p:pic>
      <p:sp>
        <p:nvSpPr>
          <p:cNvPr id="2" name="Title 1">
            <a:extLst>
              <a:ext uri="{FF2B5EF4-FFF2-40B4-BE49-F238E27FC236}">
                <a16:creationId xmlns:a16="http://schemas.microsoft.com/office/drawing/2014/main" id="{75D6D3F4-09AC-77FE-75CF-DC880631E6F0}"/>
              </a:ext>
            </a:extLst>
          </p:cNvPr>
          <p:cNvSpPr>
            <a:spLocks noGrp="1"/>
          </p:cNvSpPr>
          <p:nvPr>
            <p:ph type="title"/>
          </p:nvPr>
        </p:nvSpPr>
        <p:spPr/>
        <p:txBody>
          <a:bodyPr/>
          <a:lstStyle/>
          <a:p>
            <a:pPr algn="ctr"/>
            <a:r>
              <a:rPr lang="en-US" dirty="0"/>
              <a:t>Asking the right question</a:t>
            </a:r>
          </a:p>
        </p:txBody>
      </p:sp>
      <p:sp>
        <p:nvSpPr>
          <p:cNvPr id="4" name="Content Placeholder 3">
            <a:extLst>
              <a:ext uri="{FF2B5EF4-FFF2-40B4-BE49-F238E27FC236}">
                <a16:creationId xmlns:a16="http://schemas.microsoft.com/office/drawing/2014/main" id="{9F0D0561-991D-EDAE-8BF6-DED896716F07}"/>
              </a:ext>
            </a:extLst>
          </p:cNvPr>
          <p:cNvSpPr>
            <a:spLocks noGrp="1"/>
          </p:cNvSpPr>
          <p:nvPr>
            <p:ph idx="1"/>
          </p:nvPr>
        </p:nvSpPr>
        <p:spPr/>
        <p:txBody>
          <a:bodyPr>
            <a:normAutofit/>
          </a:bodyPr>
          <a:lstStyle/>
          <a:p>
            <a:pPr algn="ctr"/>
            <a:r>
              <a:rPr lang="en-US" sz="3600" dirty="0">
                <a:solidFill>
                  <a:schemeClr val="bg1"/>
                </a:solidFill>
              </a:rPr>
              <a:t>Which indigestion powder neutralizes the acid, using the least amount of powder?</a:t>
            </a:r>
          </a:p>
        </p:txBody>
      </p:sp>
      <p:sp>
        <p:nvSpPr>
          <p:cNvPr id="5" name="Text Placeholder 4">
            <a:extLst>
              <a:ext uri="{FF2B5EF4-FFF2-40B4-BE49-F238E27FC236}">
                <a16:creationId xmlns:a16="http://schemas.microsoft.com/office/drawing/2014/main" id="{760AB537-6681-6610-F50E-E10DB26395E4}"/>
              </a:ext>
            </a:extLst>
          </p:cNvPr>
          <p:cNvSpPr>
            <a:spLocks noGrp="1"/>
          </p:cNvSpPr>
          <p:nvPr>
            <p:ph type="body" sz="half" idx="2"/>
          </p:nvPr>
        </p:nvSpPr>
        <p:spPr/>
        <p:txBody>
          <a:bodyPr>
            <a:normAutofit/>
          </a:bodyPr>
          <a:lstStyle/>
          <a:p>
            <a:pPr algn="ctr"/>
            <a:r>
              <a:rPr lang="en-US" sz="4000" dirty="0"/>
              <a:t>Which is the best indigestion remedy?</a:t>
            </a:r>
          </a:p>
        </p:txBody>
      </p:sp>
      <p:sp>
        <p:nvSpPr>
          <p:cNvPr id="6" name="Multiplication Sign 5">
            <a:extLst>
              <a:ext uri="{FF2B5EF4-FFF2-40B4-BE49-F238E27FC236}">
                <a16:creationId xmlns:a16="http://schemas.microsoft.com/office/drawing/2014/main" id="{3F0DD84A-B612-2227-2717-63B269935833}"/>
              </a:ext>
            </a:extLst>
          </p:cNvPr>
          <p:cNvSpPr/>
          <p:nvPr/>
        </p:nvSpPr>
        <p:spPr>
          <a:xfrm>
            <a:off x="150932" y="1245017"/>
            <a:ext cx="4613574" cy="5478966"/>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7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80B8-EAA7-B2CF-2173-FCC4A92ECEA7}"/>
              </a:ext>
            </a:extLst>
          </p:cNvPr>
          <p:cNvSpPr>
            <a:spLocks noGrp="1"/>
          </p:cNvSpPr>
          <p:nvPr>
            <p:ph type="title"/>
          </p:nvPr>
        </p:nvSpPr>
        <p:spPr/>
        <p:txBody>
          <a:bodyPr>
            <a:normAutofit/>
          </a:bodyPr>
          <a:lstStyle/>
          <a:p>
            <a:pPr algn="ctr"/>
            <a:r>
              <a:rPr lang="en-US" sz="4000" dirty="0"/>
              <a:t>Planning an investigation</a:t>
            </a:r>
          </a:p>
        </p:txBody>
      </p:sp>
      <p:sp>
        <p:nvSpPr>
          <p:cNvPr id="3" name="Content Placeholder 2">
            <a:extLst>
              <a:ext uri="{FF2B5EF4-FFF2-40B4-BE49-F238E27FC236}">
                <a16:creationId xmlns:a16="http://schemas.microsoft.com/office/drawing/2014/main" id="{64517BE8-054F-E19C-1AE0-F49FD42C8291}"/>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4B7CBBB-29FA-394C-0DC7-A42D73AAF49B}"/>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18CC2591-F074-5422-A271-BBF1CAF1C914}"/>
              </a:ext>
            </a:extLst>
          </p:cNvPr>
          <p:cNvPicPr>
            <a:picLocks noChangeAspect="1"/>
          </p:cNvPicPr>
          <p:nvPr/>
        </p:nvPicPr>
        <p:blipFill>
          <a:blip r:embed="rId2"/>
          <a:stretch>
            <a:fillRect/>
          </a:stretch>
        </p:blipFill>
        <p:spPr>
          <a:xfrm>
            <a:off x="1021373" y="2187264"/>
            <a:ext cx="9398483" cy="4273770"/>
          </a:xfrm>
          <a:prstGeom prst="rect">
            <a:avLst/>
          </a:prstGeom>
        </p:spPr>
      </p:pic>
    </p:spTree>
    <p:extLst>
      <p:ext uri="{BB962C8B-B14F-4D97-AF65-F5344CB8AC3E}">
        <p14:creationId xmlns:p14="http://schemas.microsoft.com/office/powerpoint/2010/main" val="259303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0E276B0-68C3-7C4B-7226-B46F5F4A8E7A}"/>
              </a:ext>
            </a:extLst>
          </p:cNvPr>
          <p:cNvGraphicFramePr>
            <a:graphicFrameLocks noGrp="1"/>
          </p:cNvGraphicFramePr>
          <p:nvPr>
            <p:ph idx="4294967295"/>
          </p:nvPr>
        </p:nvGraphicFramePr>
        <p:xfrm>
          <a:off x="76200" y="76200"/>
          <a:ext cx="12115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53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8B90-5D4E-7235-68BE-CF19CBEC073D}"/>
              </a:ext>
            </a:extLst>
          </p:cNvPr>
          <p:cNvSpPr>
            <a:spLocks noGrp="1"/>
          </p:cNvSpPr>
          <p:nvPr>
            <p:ph type="title"/>
          </p:nvPr>
        </p:nvSpPr>
        <p:spPr/>
        <p:txBody>
          <a:bodyPr/>
          <a:lstStyle/>
          <a:p>
            <a:r>
              <a:rPr lang="en-US" dirty="0"/>
              <a:t>Planning an investigation</a:t>
            </a:r>
          </a:p>
        </p:txBody>
      </p:sp>
      <p:sp>
        <p:nvSpPr>
          <p:cNvPr id="3" name="Content Placeholder 2">
            <a:extLst>
              <a:ext uri="{FF2B5EF4-FFF2-40B4-BE49-F238E27FC236}">
                <a16:creationId xmlns:a16="http://schemas.microsoft.com/office/drawing/2014/main" id="{133DA0C3-52A7-0D56-817C-EAFB2D10E8A1}"/>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D510F3A2-ACA7-44F0-C02F-E5458A467291}"/>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237D3B73-8B09-ACB7-AE36-C003EA721317}"/>
              </a:ext>
            </a:extLst>
          </p:cNvPr>
          <p:cNvPicPr>
            <a:picLocks noChangeAspect="1"/>
          </p:cNvPicPr>
          <p:nvPr/>
        </p:nvPicPr>
        <p:blipFill>
          <a:blip r:embed="rId2"/>
          <a:stretch>
            <a:fillRect/>
          </a:stretch>
        </p:blipFill>
        <p:spPr>
          <a:xfrm>
            <a:off x="1125056" y="2046460"/>
            <a:ext cx="8979361" cy="4343623"/>
          </a:xfrm>
          <a:prstGeom prst="rect">
            <a:avLst/>
          </a:prstGeom>
        </p:spPr>
      </p:pic>
      <p:pic>
        <p:nvPicPr>
          <p:cNvPr id="7" name="Picture 6">
            <a:extLst>
              <a:ext uri="{FF2B5EF4-FFF2-40B4-BE49-F238E27FC236}">
                <a16:creationId xmlns:a16="http://schemas.microsoft.com/office/drawing/2014/main" id="{EBC1DC36-82CA-D04D-E90B-AC34CEEA897F}"/>
              </a:ext>
            </a:extLst>
          </p:cNvPr>
          <p:cNvPicPr>
            <a:picLocks noChangeAspect="1"/>
          </p:cNvPicPr>
          <p:nvPr/>
        </p:nvPicPr>
        <p:blipFill>
          <a:blip r:embed="rId3"/>
          <a:stretch>
            <a:fillRect/>
          </a:stretch>
        </p:blipFill>
        <p:spPr>
          <a:xfrm>
            <a:off x="8855242" y="22110"/>
            <a:ext cx="3336758" cy="1879566"/>
          </a:xfrm>
          <a:prstGeom prst="rect">
            <a:avLst/>
          </a:prstGeom>
        </p:spPr>
      </p:pic>
      <p:sp>
        <p:nvSpPr>
          <p:cNvPr id="8" name="TextBox 7">
            <a:extLst>
              <a:ext uri="{FF2B5EF4-FFF2-40B4-BE49-F238E27FC236}">
                <a16:creationId xmlns:a16="http://schemas.microsoft.com/office/drawing/2014/main" id="{EF468BFF-CA4D-E402-F9C8-E456A68B1206}"/>
              </a:ext>
            </a:extLst>
          </p:cNvPr>
          <p:cNvSpPr txBox="1"/>
          <p:nvPr/>
        </p:nvSpPr>
        <p:spPr>
          <a:xfrm>
            <a:off x="9538636" y="231006"/>
            <a:ext cx="924025" cy="1200329"/>
          </a:xfrm>
          <a:prstGeom prst="rect">
            <a:avLst/>
          </a:prstGeom>
          <a:noFill/>
        </p:spPr>
        <p:txBody>
          <a:bodyPr wrap="square" rtlCol="0">
            <a:spAutoFit/>
          </a:bodyPr>
          <a:lstStyle/>
          <a:p>
            <a:r>
              <a:rPr lang="en-US" sz="2400" dirty="0">
                <a:solidFill>
                  <a:schemeClr val="bg1"/>
                </a:solidFill>
              </a:rPr>
              <a:t>LB PG 278</a:t>
            </a:r>
          </a:p>
        </p:txBody>
      </p:sp>
    </p:spTree>
    <p:extLst>
      <p:ext uri="{BB962C8B-B14F-4D97-AF65-F5344CB8AC3E}">
        <p14:creationId xmlns:p14="http://schemas.microsoft.com/office/powerpoint/2010/main" val="244044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FB67-1B89-9B89-A247-69048E326EDC}"/>
              </a:ext>
            </a:extLst>
          </p:cNvPr>
          <p:cNvSpPr>
            <a:spLocks noGrp="1"/>
          </p:cNvSpPr>
          <p:nvPr>
            <p:ph type="title"/>
          </p:nvPr>
        </p:nvSpPr>
        <p:spPr/>
        <p:txBody>
          <a:bodyPr/>
          <a:lstStyle/>
          <a:p>
            <a:r>
              <a:rPr lang="en-US" dirty="0"/>
              <a:t>Which powder is best at neutralizing acid</a:t>
            </a:r>
          </a:p>
        </p:txBody>
      </p:sp>
      <p:pic>
        <p:nvPicPr>
          <p:cNvPr id="10" name="Content Placeholder 9">
            <a:extLst>
              <a:ext uri="{FF2B5EF4-FFF2-40B4-BE49-F238E27FC236}">
                <a16:creationId xmlns:a16="http://schemas.microsoft.com/office/drawing/2014/main" id="{09FAE837-279F-B698-E4C5-B2F4D247879F}"/>
              </a:ext>
            </a:extLst>
          </p:cNvPr>
          <p:cNvPicPr>
            <a:picLocks noGrp="1" noChangeAspect="1"/>
          </p:cNvPicPr>
          <p:nvPr>
            <p:ph idx="1"/>
          </p:nvPr>
        </p:nvPicPr>
        <p:blipFill>
          <a:blip r:embed="rId2"/>
          <a:stretch>
            <a:fillRect/>
          </a:stretch>
        </p:blipFill>
        <p:spPr>
          <a:xfrm>
            <a:off x="5487250" y="2040662"/>
            <a:ext cx="5608638" cy="1854387"/>
          </a:xfrm>
        </p:spPr>
      </p:pic>
      <p:sp>
        <p:nvSpPr>
          <p:cNvPr id="4" name="Text Placeholder 3">
            <a:extLst>
              <a:ext uri="{FF2B5EF4-FFF2-40B4-BE49-F238E27FC236}">
                <a16:creationId xmlns:a16="http://schemas.microsoft.com/office/drawing/2014/main" id="{6BB10B75-2EC4-8901-3835-BBFD3E7BC23F}"/>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654649D3-471B-929B-4E16-548B3405AD40}"/>
              </a:ext>
            </a:extLst>
          </p:cNvPr>
          <p:cNvPicPr>
            <a:picLocks noChangeAspect="1"/>
          </p:cNvPicPr>
          <p:nvPr/>
        </p:nvPicPr>
        <p:blipFill>
          <a:blip r:embed="rId3"/>
          <a:stretch>
            <a:fillRect/>
          </a:stretch>
        </p:blipFill>
        <p:spPr>
          <a:xfrm>
            <a:off x="9346130" y="22110"/>
            <a:ext cx="2845869" cy="1603053"/>
          </a:xfrm>
          <a:prstGeom prst="rect">
            <a:avLst/>
          </a:prstGeom>
        </p:spPr>
      </p:pic>
      <p:sp>
        <p:nvSpPr>
          <p:cNvPr id="6" name="TextBox 5">
            <a:extLst>
              <a:ext uri="{FF2B5EF4-FFF2-40B4-BE49-F238E27FC236}">
                <a16:creationId xmlns:a16="http://schemas.microsoft.com/office/drawing/2014/main" id="{79781E47-BC96-E225-D947-2BFD0612EC35}"/>
              </a:ext>
            </a:extLst>
          </p:cNvPr>
          <p:cNvSpPr txBox="1"/>
          <p:nvPr/>
        </p:nvSpPr>
        <p:spPr>
          <a:xfrm>
            <a:off x="9760018" y="337728"/>
            <a:ext cx="1212783" cy="830997"/>
          </a:xfrm>
          <a:prstGeom prst="rect">
            <a:avLst/>
          </a:prstGeom>
          <a:noFill/>
        </p:spPr>
        <p:txBody>
          <a:bodyPr wrap="square" rtlCol="0">
            <a:spAutoFit/>
          </a:bodyPr>
          <a:lstStyle/>
          <a:p>
            <a:r>
              <a:rPr lang="en-US" sz="2400" dirty="0">
                <a:solidFill>
                  <a:schemeClr val="bg1"/>
                </a:solidFill>
              </a:rPr>
              <a:t>LB PG</a:t>
            </a:r>
          </a:p>
          <a:p>
            <a:r>
              <a:rPr lang="en-US" sz="2400" dirty="0">
                <a:solidFill>
                  <a:schemeClr val="bg1"/>
                </a:solidFill>
              </a:rPr>
              <a:t>279</a:t>
            </a:r>
          </a:p>
        </p:txBody>
      </p:sp>
      <p:pic>
        <p:nvPicPr>
          <p:cNvPr id="8" name="Picture 7">
            <a:extLst>
              <a:ext uri="{FF2B5EF4-FFF2-40B4-BE49-F238E27FC236}">
                <a16:creationId xmlns:a16="http://schemas.microsoft.com/office/drawing/2014/main" id="{E329BEF5-20BC-E2E6-5A56-8A01F91DE671}"/>
              </a:ext>
            </a:extLst>
          </p:cNvPr>
          <p:cNvPicPr>
            <a:picLocks noChangeAspect="1"/>
          </p:cNvPicPr>
          <p:nvPr/>
        </p:nvPicPr>
        <p:blipFill>
          <a:blip r:embed="rId4"/>
          <a:stretch>
            <a:fillRect/>
          </a:stretch>
        </p:blipFill>
        <p:spPr>
          <a:xfrm>
            <a:off x="278907" y="2249666"/>
            <a:ext cx="4858000" cy="3524431"/>
          </a:xfrm>
          <a:prstGeom prst="rect">
            <a:avLst/>
          </a:prstGeom>
        </p:spPr>
      </p:pic>
      <p:pic>
        <p:nvPicPr>
          <p:cNvPr id="12" name="Picture 11">
            <a:extLst>
              <a:ext uri="{FF2B5EF4-FFF2-40B4-BE49-F238E27FC236}">
                <a16:creationId xmlns:a16="http://schemas.microsoft.com/office/drawing/2014/main" id="{FAF2CE8A-AEFC-FFC9-696A-78EE397A89A8}"/>
              </a:ext>
            </a:extLst>
          </p:cNvPr>
          <p:cNvPicPr>
            <a:picLocks noChangeAspect="1"/>
          </p:cNvPicPr>
          <p:nvPr/>
        </p:nvPicPr>
        <p:blipFill>
          <a:blip r:embed="rId5"/>
          <a:stretch>
            <a:fillRect/>
          </a:stretch>
        </p:blipFill>
        <p:spPr>
          <a:xfrm>
            <a:off x="5334155" y="4011881"/>
            <a:ext cx="6578938" cy="2730640"/>
          </a:xfrm>
          <a:prstGeom prst="rect">
            <a:avLst/>
          </a:prstGeom>
        </p:spPr>
      </p:pic>
    </p:spTree>
    <p:extLst>
      <p:ext uri="{BB962C8B-B14F-4D97-AF65-F5344CB8AC3E}">
        <p14:creationId xmlns:p14="http://schemas.microsoft.com/office/powerpoint/2010/main" val="321853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86F3-5209-5DBA-1ECE-96E0B0DD5DF5}"/>
              </a:ext>
            </a:extLst>
          </p:cNvPr>
          <p:cNvSpPr>
            <a:spLocks noGrp="1"/>
          </p:cNvSpPr>
          <p:nvPr>
            <p:ph type="title"/>
          </p:nvPr>
        </p:nvSpPr>
        <p:spPr>
          <a:xfrm>
            <a:off x="574444" y="628097"/>
            <a:ext cx="9613859" cy="1306579"/>
          </a:xfrm>
        </p:spPr>
        <p:txBody>
          <a:bodyPr>
            <a:normAutofit/>
          </a:bodyPr>
          <a:lstStyle/>
          <a:p>
            <a:pPr marL="514350" indent="-514350" algn="ctr">
              <a:buFont typeface="+mj-lt"/>
              <a:buAutoNum type="arabicPeriod"/>
            </a:pPr>
            <a:r>
              <a:rPr lang="en-US" b="0" i="0" u="none" strike="noStrike" baseline="0" dirty="0">
                <a:latin typeface="TimesNewRomanMTStd"/>
              </a:rPr>
              <a:t>Marcus and Arun are using acid that is pH 1. What should they do to stay safe?</a:t>
            </a:r>
            <a:endParaRPr lang="en-US" sz="5400" dirty="0"/>
          </a:p>
        </p:txBody>
      </p:sp>
      <p:sp>
        <p:nvSpPr>
          <p:cNvPr id="3" name="Content Placeholder 2">
            <a:extLst>
              <a:ext uri="{FF2B5EF4-FFF2-40B4-BE49-F238E27FC236}">
                <a16:creationId xmlns:a16="http://schemas.microsoft.com/office/drawing/2014/main" id="{17B9BA8A-8C3C-A0E6-4883-BDFE385B2432}"/>
              </a:ext>
            </a:extLst>
          </p:cNvPr>
          <p:cNvSpPr>
            <a:spLocks noGrp="1"/>
          </p:cNvSpPr>
          <p:nvPr>
            <p:ph idx="1"/>
          </p:nvPr>
        </p:nvSpPr>
        <p:spPr>
          <a:xfrm>
            <a:off x="4685846" y="2336874"/>
            <a:ext cx="6893346" cy="2586452"/>
          </a:xfrm>
        </p:spPr>
        <p:style>
          <a:lnRef idx="1">
            <a:schemeClr val="accent2"/>
          </a:lnRef>
          <a:fillRef idx="2">
            <a:schemeClr val="accent2"/>
          </a:fillRef>
          <a:effectRef idx="1">
            <a:schemeClr val="accent2"/>
          </a:effectRef>
          <a:fontRef idx="minor">
            <a:schemeClr val="dk1"/>
          </a:fontRef>
        </p:style>
        <p:txBody>
          <a:bodyPr/>
          <a:lstStyle/>
          <a:p>
            <a:pPr algn="l">
              <a:lnSpc>
                <a:spcPct val="100000"/>
              </a:lnSpc>
            </a:pPr>
            <a:r>
              <a:rPr lang="en-US" sz="2800" b="0" i="0" u="none" strike="noStrike" baseline="0" dirty="0">
                <a:latin typeface="TimesNewRomanMTStd"/>
              </a:rPr>
              <a:t>They should wear safety glasses and take care when handling strong acids. If they spill the acid they should dilute it with water and if they get it on their skin, they should wash it off at once and seek medical help.</a:t>
            </a:r>
            <a:endParaRPr lang="en-US" dirty="0"/>
          </a:p>
        </p:txBody>
      </p:sp>
      <p:pic>
        <p:nvPicPr>
          <p:cNvPr id="5" name="Picture 4">
            <a:extLst>
              <a:ext uri="{FF2B5EF4-FFF2-40B4-BE49-F238E27FC236}">
                <a16:creationId xmlns:a16="http://schemas.microsoft.com/office/drawing/2014/main" id="{F28EFC95-427D-2E0B-0235-A23B643A84FE}"/>
              </a:ext>
            </a:extLst>
          </p:cNvPr>
          <p:cNvPicPr>
            <a:picLocks noChangeAspect="1"/>
          </p:cNvPicPr>
          <p:nvPr/>
        </p:nvPicPr>
        <p:blipFill>
          <a:blip r:embed="rId2"/>
          <a:stretch>
            <a:fillRect/>
          </a:stretch>
        </p:blipFill>
        <p:spPr>
          <a:xfrm>
            <a:off x="0" y="2156259"/>
            <a:ext cx="4514850" cy="3238500"/>
          </a:xfrm>
          <a:prstGeom prst="rect">
            <a:avLst/>
          </a:prstGeom>
        </p:spPr>
      </p:pic>
    </p:spTree>
    <p:extLst>
      <p:ext uri="{BB962C8B-B14F-4D97-AF65-F5344CB8AC3E}">
        <p14:creationId xmlns:p14="http://schemas.microsoft.com/office/powerpoint/2010/main" val="14474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437D-FF64-2463-F62C-DBCF6615FE88}"/>
              </a:ext>
            </a:extLst>
          </p:cNvPr>
          <p:cNvSpPr>
            <a:spLocks noGrp="1"/>
          </p:cNvSpPr>
          <p:nvPr>
            <p:ph type="title"/>
          </p:nvPr>
        </p:nvSpPr>
        <p:spPr/>
        <p:txBody>
          <a:bodyPr/>
          <a:lstStyle/>
          <a:p>
            <a:pPr marL="742950" indent="-742950">
              <a:buFont typeface="+mj-lt"/>
              <a:buAutoNum type="arabicPeriod" startAt="2"/>
            </a:pPr>
            <a:r>
              <a:rPr lang="en-US" dirty="0"/>
              <a:t>Which variables are they keeping the same in this investigation?</a:t>
            </a:r>
          </a:p>
        </p:txBody>
      </p:sp>
      <p:sp>
        <p:nvSpPr>
          <p:cNvPr id="5" name="Content Placeholder 4">
            <a:extLst>
              <a:ext uri="{FF2B5EF4-FFF2-40B4-BE49-F238E27FC236}">
                <a16:creationId xmlns:a16="http://schemas.microsoft.com/office/drawing/2014/main" id="{735B704F-5C77-12CF-FC80-FFA3770B5B06}"/>
              </a:ext>
            </a:extLst>
          </p:cNvPr>
          <p:cNvSpPr>
            <a:spLocks noGrp="1"/>
          </p:cNvSpPr>
          <p:nvPr>
            <p:ph idx="1"/>
          </p:nvPr>
        </p:nvSpPr>
        <p:spPr/>
        <p:txBody>
          <a:bodyPr>
            <a:normAutofit/>
          </a:bodyPr>
          <a:lstStyle/>
          <a:p>
            <a:pPr algn="l"/>
            <a:r>
              <a:rPr lang="en-US" sz="4000" b="0" i="0" u="none" strike="noStrike" baseline="0" dirty="0">
                <a:latin typeface="TimesNewRomanMTStd"/>
              </a:rPr>
              <a:t>volume of acid; type and strength of acid;</a:t>
            </a:r>
          </a:p>
          <a:p>
            <a:pPr algn="l"/>
            <a:r>
              <a:rPr lang="en-US" sz="4000" b="0" i="0" u="none" strike="noStrike" baseline="0" dirty="0">
                <a:latin typeface="TimesNewRomanMTStd"/>
              </a:rPr>
              <a:t>volume of universal indicator, and volume of</a:t>
            </a:r>
          </a:p>
          <a:p>
            <a:pPr algn="l"/>
            <a:r>
              <a:rPr lang="en-US" sz="4000" b="0" i="0" u="none" strike="noStrike" baseline="0" dirty="0">
                <a:latin typeface="TimesNewRomanMTStd"/>
              </a:rPr>
              <a:t>powder added with each spatula.</a:t>
            </a:r>
            <a:endParaRPr lang="en-US" sz="4800" dirty="0"/>
          </a:p>
        </p:txBody>
      </p:sp>
      <p:pic>
        <p:nvPicPr>
          <p:cNvPr id="6" name="Picture 5">
            <a:extLst>
              <a:ext uri="{FF2B5EF4-FFF2-40B4-BE49-F238E27FC236}">
                <a16:creationId xmlns:a16="http://schemas.microsoft.com/office/drawing/2014/main" id="{E0412559-CB12-CEC0-9B17-69426054280A}"/>
              </a:ext>
            </a:extLst>
          </p:cNvPr>
          <p:cNvPicPr>
            <a:picLocks noChangeAspect="1"/>
          </p:cNvPicPr>
          <p:nvPr/>
        </p:nvPicPr>
        <p:blipFill>
          <a:blip r:embed="rId2"/>
          <a:stretch>
            <a:fillRect/>
          </a:stretch>
        </p:blipFill>
        <p:spPr>
          <a:xfrm>
            <a:off x="6678027" y="4403157"/>
            <a:ext cx="4514850" cy="2209800"/>
          </a:xfrm>
          <a:prstGeom prst="rect">
            <a:avLst/>
          </a:prstGeom>
        </p:spPr>
      </p:pic>
    </p:spTree>
    <p:extLst>
      <p:ext uri="{BB962C8B-B14F-4D97-AF65-F5344CB8AC3E}">
        <p14:creationId xmlns:p14="http://schemas.microsoft.com/office/powerpoint/2010/main" val="34100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E377-C14E-BF22-0FDD-DA54372C65BE}"/>
              </a:ext>
            </a:extLst>
          </p:cNvPr>
          <p:cNvSpPr>
            <a:spLocks noGrp="1"/>
          </p:cNvSpPr>
          <p:nvPr>
            <p:ph type="title"/>
          </p:nvPr>
        </p:nvSpPr>
        <p:spPr>
          <a:xfrm>
            <a:off x="680321" y="820605"/>
            <a:ext cx="9613861" cy="1080938"/>
          </a:xfrm>
        </p:spPr>
        <p:txBody>
          <a:bodyPr>
            <a:normAutofit/>
          </a:bodyPr>
          <a:lstStyle/>
          <a:p>
            <a:r>
              <a:rPr lang="en-US" b="0" i="0" u="none" strike="noStrike" baseline="0" dirty="0">
                <a:latin typeface="AvenirLTStd-Heavy"/>
              </a:rPr>
              <a:t>3. </a:t>
            </a:r>
            <a:r>
              <a:rPr lang="en-US" b="0" i="0" u="none" strike="noStrike" baseline="0" dirty="0">
                <a:latin typeface="TimesNewRomanMTStd"/>
              </a:rPr>
              <a:t>Which variable is being changed?</a:t>
            </a:r>
            <a:endParaRPr lang="en-US" sz="6000" dirty="0"/>
          </a:p>
        </p:txBody>
      </p:sp>
      <p:sp>
        <p:nvSpPr>
          <p:cNvPr id="3" name="Content Placeholder 2">
            <a:extLst>
              <a:ext uri="{FF2B5EF4-FFF2-40B4-BE49-F238E27FC236}">
                <a16:creationId xmlns:a16="http://schemas.microsoft.com/office/drawing/2014/main" id="{35726784-6AAF-2695-33C9-7A555860D60F}"/>
              </a:ext>
            </a:extLst>
          </p:cNvPr>
          <p:cNvSpPr>
            <a:spLocks noGrp="1"/>
          </p:cNvSpPr>
          <p:nvPr>
            <p:ph idx="1"/>
          </p:nvPr>
        </p:nvSpPr>
        <p:spPr/>
        <p:txBody>
          <a:bodyPr>
            <a:normAutofit/>
          </a:bodyPr>
          <a:lstStyle/>
          <a:p>
            <a:r>
              <a:rPr lang="en-US" sz="3600" b="0" i="0" u="none" strike="noStrike" baseline="0" dirty="0">
                <a:latin typeface="TimesNewRomanMTStd"/>
              </a:rPr>
              <a:t>They are changing the powder they are testing.</a:t>
            </a:r>
            <a:endParaRPr lang="en-US" sz="4400" dirty="0"/>
          </a:p>
        </p:txBody>
      </p:sp>
    </p:spTree>
    <p:extLst>
      <p:ext uri="{BB962C8B-B14F-4D97-AF65-F5344CB8AC3E}">
        <p14:creationId xmlns:p14="http://schemas.microsoft.com/office/powerpoint/2010/main" val="14240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9FE-839D-9170-23C6-2835BDA53D11}"/>
              </a:ext>
            </a:extLst>
          </p:cNvPr>
          <p:cNvSpPr>
            <a:spLocks noGrp="1"/>
          </p:cNvSpPr>
          <p:nvPr>
            <p:ph type="title"/>
          </p:nvPr>
        </p:nvSpPr>
        <p:spPr/>
        <p:txBody>
          <a:bodyPr>
            <a:normAutofit/>
          </a:bodyPr>
          <a:lstStyle/>
          <a:p>
            <a:pPr marL="742950" indent="-742950">
              <a:buFont typeface="+mj-lt"/>
              <a:buAutoNum type="arabicPeriod" startAt="4"/>
            </a:pPr>
            <a:r>
              <a:rPr lang="en-US" sz="4000" b="0" i="0" u="none" strike="noStrike" baseline="0" dirty="0">
                <a:latin typeface="TimesNewRomanMTStd"/>
              </a:rPr>
              <a:t>What is being measured?</a:t>
            </a:r>
            <a:endParaRPr lang="en-US" sz="6600" dirty="0"/>
          </a:p>
        </p:txBody>
      </p:sp>
      <p:sp>
        <p:nvSpPr>
          <p:cNvPr id="3" name="Content Placeholder 2">
            <a:extLst>
              <a:ext uri="{FF2B5EF4-FFF2-40B4-BE49-F238E27FC236}">
                <a16:creationId xmlns:a16="http://schemas.microsoft.com/office/drawing/2014/main" id="{9861B01C-7538-7478-461E-4C5805E04BF3}"/>
              </a:ext>
            </a:extLst>
          </p:cNvPr>
          <p:cNvSpPr>
            <a:spLocks noGrp="1"/>
          </p:cNvSpPr>
          <p:nvPr>
            <p:ph idx="1"/>
          </p:nvPr>
        </p:nvSpPr>
        <p:spPr/>
        <p:txBody>
          <a:bodyPr>
            <a:normAutofit/>
          </a:bodyPr>
          <a:lstStyle/>
          <a:p>
            <a:pPr algn="l"/>
            <a:r>
              <a:rPr lang="en-US" sz="3200" b="0" i="0" u="none" strike="noStrike" baseline="0" dirty="0">
                <a:latin typeface="TimesNewRomanMTStd"/>
              </a:rPr>
              <a:t>They are measuring the number of spatulas of powder they use to </a:t>
            </a:r>
            <a:r>
              <a:rPr lang="en-US" sz="3200" b="0" i="0" u="none" strike="noStrike" baseline="0" dirty="0" err="1">
                <a:latin typeface="TimesNewRomanMTStd"/>
              </a:rPr>
              <a:t>neutralise</a:t>
            </a:r>
            <a:r>
              <a:rPr lang="en-US" sz="3200" b="0" i="0" u="none" strike="noStrike" baseline="0" dirty="0">
                <a:latin typeface="TimesNewRomanMTStd"/>
              </a:rPr>
              <a:t> the acid.</a:t>
            </a:r>
            <a:endParaRPr lang="en-US" sz="4000" dirty="0"/>
          </a:p>
        </p:txBody>
      </p:sp>
      <p:pic>
        <p:nvPicPr>
          <p:cNvPr id="4" name="Picture 3">
            <a:extLst>
              <a:ext uri="{FF2B5EF4-FFF2-40B4-BE49-F238E27FC236}">
                <a16:creationId xmlns:a16="http://schemas.microsoft.com/office/drawing/2014/main" id="{E20C49D4-A084-F2F8-3D66-CE7C2C0D45A1}"/>
              </a:ext>
            </a:extLst>
          </p:cNvPr>
          <p:cNvPicPr>
            <a:picLocks noChangeAspect="1"/>
          </p:cNvPicPr>
          <p:nvPr/>
        </p:nvPicPr>
        <p:blipFill>
          <a:blip r:embed="rId2"/>
          <a:stretch>
            <a:fillRect/>
          </a:stretch>
        </p:blipFill>
        <p:spPr>
          <a:xfrm>
            <a:off x="6588049" y="3596542"/>
            <a:ext cx="2617173" cy="2591001"/>
          </a:xfrm>
          <a:prstGeom prst="rect">
            <a:avLst/>
          </a:prstGeom>
        </p:spPr>
      </p:pic>
      <p:pic>
        <p:nvPicPr>
          <p:cNvPr id="5" name="Picture 4">
            <a:extLst>
              <a:ext uri="{FF2B5EF4-FFF2-40B4-BE49-F238E27FC236}">
                <a16:creationId xmlns:a16="http://schemas.microsoft.com/office/drawing/2014/main" id="{02494527-9F41-740C-D849-C1A0971EDFFE}"/>
              </a:ext>
            </a:extLst>
          </p:cNvPr>
          <p:cNvPicPr>
            <a:picLocks noChangeAspect="1"/>
          </p:cNvPicPr>
          <p:nvPr/>
        </p:nvPicPr>
        <p:blipFill>
          <a:blip r:embed="rId3"/>
          <a:stretch>
            <a:fillRect/>
          </a:stretch>
        </p:blipFill>
        <p:spPr>
          <a:xfrm>
            <a:off x="7896636" y="230160"/>
            <a:ext cx="4240821" cy="1855359"/>
          </a:xfrm>
          <a:prstGeom prst="rect">
            <a:avLst/>
          </a:prstGeom>
        </p:spPr>
      </p:pic>
    </p:spTree>
    <p:extLst>
      <p:ext uri="{BB962C8B-B14F-4D97-AF65-F5344CB8AC3E}">
        <p14:creationId xmlns:p14="http://schemas.microsoft.com/office/powerpoint/2010/main" val="15690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EC7E-A365-9B8D-3031-545E3EA13572}"/>
              </a:ext>
            </a:extLst>
          </p:cNvPr>
          <p:cNvSpPr>
            <a:spLocks noGrp="1"/>
          </p:cNvSpPr>
          <p:nvPr>
            <p:ph type="title"/>
          </p:nvPr>
        </p:nvSpPr>
        <p:spPr>
          <a:xfrm>
            <a:off x="872827" y="1127197"/>
            <a:ext cx="9613861" cy="1080938"/>
          </a:xfrm>
        </p:spPr>
        <p:txBody>
          <a:bodyPr>
            <a:normAutofit fontScale="90000"/>
          </a:bodyPr>
          <a:lstStyle/>
          <a:p>
            <a:pPr marL="342900" indent="-342900">
              <a:buFont typeface="+mj-lt"/>
              <a:buAutoNum type="arabicPeriod" startAt="5"/>
            </a:pPr>
            <a:r>
              <a:rPr lang="en-US" sz="4000" b="0" i="0" u="none" strike="noStrike" baseline="0" dirty="0">
                <a:latin typeface="TimesNewRomanMTStd"/>
              </a:rPr>
              <a:t>Which is the most effective powder?</a:t>
            </a:r>
            <a:br>
              <a:rPr lang="en-US" b="0" i="0" u="none" strike="noStrike" baseline="0" dirty="0">
                <a:latin typeface="TimesNewRomanMTStd"/>
              </a:rPr>
            </a:br>
            <a:r>
              <a:rPr lang="en-US" dirty="0"/>
              <a:t>6. Which is the least effective powder?</a:t>
            </a:r>
            <a:br>
              <a:rPr lang="en-US" sz="9600" dirty="0"/>
            </a:br>
            <a:endParaRPr lang="en-US" sz="6000" dirty="0"/>
          </a:p>
        </p:txBody>
      </p:sp>
      <p:sp>
        <p:nvSpPr>
          <p:cNvPr id="3" name="Content Placeholder 2">
            <a:extLst>
              <a:ext uri="{FF2B5EF4-FFF2-40B4-BE49-F238E27FC236}">
                <a16:creationId xmlns:a16="http://schemas.microsoft.com/office/drawing/2014/main" id="{03854DFE-F7FA-D0E4-B2E7-3EE4E106717E}"/>
              </a:ext>
            </a:extLst>
          </p:cNvPr>
          <p:cNvSpPr>
            <a:spLocks noGrp="1"/>
          </p:cNvSpPr>
          <p:nvPr>
            <p:ph idx="1"/>
          </p:nvPr>
        </p:nvSpPr>
        <p:spPr/>
        <p:txBody>
          <a:bodyPr>
            <a:normAutofit/>
          </a:bodyPr>
          <a:lstStyle/>
          <a:p>
            <a:r>
              <a:rPr lang="en-US" sz="3600" b="0" i="0" u="none" strike="noStrike" baseline="0" dirty="0">
                <a:latin typeface="TimesNewRomanMTStd"/>
              </a:rPr>
              <a:t>The most effective powder is powder B.</a:t>
            </a:r>
          </a:p>
          <a:p>
            <a:r>
              <a:rPr lang="en-US" sz="3200" dirty="0"/>
              <a:t>The least effective powder is powder C.</a:t>
            </a:r>
            <a:endParaRPr lang="en-US" sz="4800" b="0" i="0" u="none" strike="noStrike" baseline="0" dirty="0">
              <a:latin typeface="TimesNewRomanMTStd"/>
            </a:endParaRPr>
          </a:p>
        </p:txBody>
      </p:sp>
      <p:pic>
        <p:nvPicPr>
          <p:cNvPr id="4" name="Picture 3">
            <a:extLst>
              <a:ext uri="{FF2B5EF4-FFF2-40B4-BE49-F238E27FC236}">
                <a16:creationId xmlns:a16="http://schemas.microsoft.com/office/drawing/2014/main" id="{F8744863-FFCB-FFD3-641E-B30BB4C4BDA6}"/>
              </a:ext>
            </a:extLst>
          </p:cNvPr>
          <p:cNvPicPr>
            <a:picLocks noChangeAspect="1"/>
          </p:cNvPicPr>
          <p:nvPr/>
        </p:nvPicPr>
        <p:blipFill>
          <a:blip r:embed="rId2"/>
          <a:stretch>
            <a:fillRect/>
          </a:stretch>
        </p:blipFill>
        <p:spPr>
          <a:xfrm>
            <a:off x="9601502" y="84021"/>
            <a:ext cx="2590498" cy="2601428"/>
          </a:xfrm>
          <a:prstGeom prst="rect">
            <a:avLst/>
          </a:prstGeom>
        </p:spPr>
      </p:pic>
      <p:pic>
        <p:nvPicPr>
          <p:cNvPr id="5" name="Content Placeholder 9">
            <a:extLst>
              <a:ext uri="{FF2B5EF4-FFF2-40B4-BE49-F238E27FC236}">
                <a16:creationId xmlns:a16="http://schemas.microsoft.com/office/drawing/2014/main" id="{4E051765-E92F-ACDD-454E-E94D04A47F97}"/>
              </a:ext>
            </a:extLst>
          </p:cNvPr>
          <p:cNvPicPr>
            <a:picLocks noChangeAspect="1"/>
          </p:cNvPicPr>
          <p:nvPr/>
        </p:nvPicPr>
        <p:blipFill>
          <a:blip r:embed="rId3"/>
          <a:stretch>
            <a:fillRect/>
          </a:stretch>
        </p:blipFill>
        <p:spPr>
          <a:xfrm>
            <a:off x="3291681" y="4210540"/>
            <a:ext cx="5608638" cy="1854387"/>
          </a:xfrm>
          <a:prstGeom prst="rect">
            <a:avLst/>
          </a:prstGeom>
        </p:spPr>
      </p:pic>
    </p:spTree>
    <p:extLst>
      <p:ext uri="{BB962C8B-B14F-4D97-AF65-F5344CB8AC3E}">
        <p14:creationId xmlns:p14="http://schemas.microsoft.com/office/powerpoint/2010/main" val="3181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6BB7-8FBD-5161-8DDE-D385FB2225CE}"/>
              </a:ext>
            </a:extLst>
          </p:cNvPr>
          <p:cNvSpPr>
            <a:spLocks noGrp="1"/>
          </p:cNvSpPr>
          <p:nvPr>
            <p:ph type="title"/>
          </p:nvPr>
        </p:nvSpPr>
        <p:spPr/>
        <p:txBody>
          <a:bodyPr>
            <a:normAutofit/>
          </a:bodyPr>
          <a:lstStyle/>
          <a:p>
            <a:pPr algn="ctr"/>
            <a:r>
              <a:rPr lang="en-US" sz="4800" b="1" dirty="0"/>
              <a:t>Objectives</a:t>
            </a:r>
          </a:p>
        </p:txBody>
      </p:sp>
      <p:pic>
        <p:nvPicPr>
          <p:cNvPr id="5" name="Content Placeholder 4">
            <a:extLst>
              <a:ext uri="{FF2B5EF4-FFF2-40B4-BE49-F238E27FC236}">
                <a16:creationId xmlns:a16="http://schemas.microsoft.com/office/drawing/2014/main" id="{97BE9EDB-62A7-E02C-1249-BDA19FE8DAF7}"/>
              </a:ext>
            </a:extLst>
          </p:cNvPr>
          <p:cNvPicPr>
            <a:picLocks noGrp="1" noChangeAspect="1"/>
          </p:cNvPicPr>
          <p:nvPr>
            <p:ph idx="1"/>
          </p:nvPr>
        </p:nvPicPr>
        <p:blipFill>
          <a:blip r:embed="rId2"/>
          <a:stretch>
            <a:fillRect/>
          </a:stretch>
        </p:blipFill>
        <p:spPr>
          <a:xfrm>
            <a:off x="680322" y="2396691"/>
            <a:ext cx="9782340" cy="3590223"/>
          </a:xfrm>
        </p:spPr>
      </p:pic>
    </p:spTree>
    <p:extLst>
      <p:ext uri="{BB962C8B-B14F-4D97-AF65-F5344CB8AC3E}">
        <p14:creationId xmlns:p14="http://schemas.microsoft.com/office/powerpoint/2010/main" val="90247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B414-6CFE-A1F7-D98A-D59965FFB87A}"/>
              </a:ext>
            </a:extLst>
          </p:cNvPr>
          <p:cNvSpPr>
            <a:spLocks noGrp="1"/>
          </p:cNvSpPr>
          <p:nvPr>
            <p:ph type="title"/>
          </p:nvPr>
        </p:nvSpPr>
        <p:spPr/>
        <p:txBody>
          <a:bodyPr>
            <a:normAutofit/>
          </a:bodyPr>
          <a:lstStyle/>
          <a:p>
            <a:pPr algn="l"/>
            <a:r>
              <a:rPr lang="en-US" dirty="0"/>
              <a:t>7. </a:t>
            </a:r>
            <a:r>
              <a:rPr lang="en-US" sz="2800" b="0" i="0" u="none" strike="noStrike" baseline="0" dirty="0">
                <a:latin typeface="TimesNewRomanMTStd"/>
              </a:rPr>
              <a:t>Do you think there is enough evidence to be certain of your answers to questions </a:t>
            </a:r>
            <a:r>
              <a:rPr lang="en-US" sz="2800" b="1" i="0" u="none" strike="noStrike" baseline="0" dirty="0">
                <a:latin typeface="TimesNewRomanMTStd-Bold"/>
              </a:rPr>
              <a:t>5 </a:t>
            </a:r>
            <a:r>
              <a:rPr lang="en-US" sz="2800" b="0" i="0" u="none" strike="noStrike" baseline="0" dirty="0">
                <a:latin typeface="TimesNewRomanMTStd"/>
              </a:rPr>
              <a:t>and </a:t>
            </a:r>
            <a:r>
              <a:rPr lang="en-US" sz="2800" b="1" i="0" u="none" strike="noStrike" baseline="0" dirty="0">
                <a:latin typeface="TimesNewRomanMTStd-Bold"/>
              </a:rPr>
              <a:t>6</a:t>
            </a:r>
            <a:r>
              <a:rPr lang="en-US" sz="2800" b="0" i="0" u="none" strike="noStrike" baseline="0" dirty="0">
                <a:latin typeface="TimesNewRomanMTStd"/>
              </a:rPr>
              <a:t>?</a:t>
            </a:r>
            <a:endParaRPr lang="en-US" dirty="0"/>
          </a:p>
        </p:txBody>
      </p:sp>
      <p:sp>
        <p:nvSpPr>
          <p:cNvPr id="3" name="Content Placeholder 2">
            <a:extLst>
              <a:ext uri="{FF2B5EF4-FFF2-40B4-BE49-F238E27FC236}">
                <a16:creationId xmlns:a16="http://schemas.microsoft.com/office/drawing/2014/main" id="{9AB9E906-169C-DBBA-97C2-040EFA76AA37}"/>
              </a:ext>
            </a:extLst>
          </p:cNvPr>
          <p:cNvSpPr>
            <a:spLocks noGrp="1"/>
          </p:cNvSpPr>
          <p:nvPr>
            <p:ph idx="1"/>
          </p:nvPr>
        </p:nvSpPr>
        <p:spPr/>
        <p:txBody>
          <a:bodyPr>
            <a:normAutofit/>
          </a:bodyPr>
          <a:lstStyle/>
          <a:p>
            <a:pPr algn="l"/>
            <a:r>
              <a:rPr lang="en-US" sz="3600" b="0" i="0" u="none" strike="noStrike" baseline="0" dirty="0">
                <a:latin typeface="TimesNewRomanMTStd"/>
              </a:rPr>
              <a:t>There could be mistakes as there is only one set of results.</a:t>
            </a:r>
          </a:p>
          <a:p>
            <a:pPr algn="l"/>
            <a:r>
              <a:rPr lang="en-US" sz="3600" dirty="0">
                <a:latin typeface="TimesNewRomanMTStd"/>
              </a:rPr>
              <a:t>To make sure your results are reliable:</a:t>
            </a:r>
          </a:p>
          <a:p>
            <a:pPr lvl="1"/>
            <a:r>
              <a:rPr lang="en-US" sz="4000" dirty="0">
                <a:latin typeface="TimesNewRomanMTStd"/>
              </a:rPr>
              <a:t>By repeating the test.</a:t>
            </a:r>
            <a:endParaRPr lang="en-US" sz="4000" dirty="0"/>
          </a:p>
        </p:txBody>
      </p:sp>
      <p:pic>
        <p:nvPicPr>
          <p:cNvPr id="4" name="Picture 3">
            <a:extLst>
              <a:ext uri="{FF2B5EF4-FFF2-40B4-BE49-F238E27FC236}">
                <a16:creationId xmlns:a16="http://schemas.microsoft.com/office/drawing/2014/main" id="{815A921C-5099-9137-8BDE-0E0C229E2160}"/>
              </a:ext>
            </a:extLst>
          </p:cNvPr>
          <p:cNvPicPr>
            <a:picLocks noChangeAspect="1"/>
          </p:cNvPicPr>
          <p:nvPr/>
        </p:nvPicPr>
        <p:blipFill>
          <a:blip r:embed="rId2"/>
          <a:stretch>
            <a:fillRect/>
          </a:stretch>
        </p:blipFill>
        <p:spPr>
          <a:xfrm>
            <a:off x="8861358" y="4533499"/>
            <a:ext cx="3330642" cy="2220428"/>
          </a:xfrm>
          <a:prstGeom prst="rect">
            <a:avLst/>
          </a:prstGeom>
        </p:spPr>
      </p:pic>
    </p:spTree>
    <p:extLst>
      <p:ext uri="{BB962C8B-B14F-4D97-AF65-F5344CB8AC3E}">
        <p14:creationId xmlns:p14="http://schemas.microsoft.com/office/powerpoint/2010/main" val="15704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3FAB-512B-D177-5B9A-5DA22E1B82C5}"/>
              </a:ext>
            </a:extLst>
          </p:cNvPr>
          <p:cNvSpPr>
            <a:spLocks noGrp="1"/>
          </p:cNvSpPr>
          <p:nvPr>
            <p:ph type="title"/>
          </p:nvPr>
        </p:nvSpPr>
        <p:spPr/>
        <p:txBody>
          <a:bodyPr>
            <a:normAutofit/>
          </a:bodyPr>
          <a:lstStyle/>
          <a:p>
            <a:r>
              <a:rPr lang="en-US" dirty="0"/>
              <a:t>Marcus and Arun repeat their investigation twice more. The table shows all their results.</a:t>
            </a:r>
          </a:p>
        </p:txBody>
      </p:sp>
      <p:pic>
        <p:nvPicPr>
          <p:cNvPr id="5" name="Content Placeholder 4">
            <a:extLst>
              <a:ext uri="{FF2B5EF4-FFF2-40B4-BE49-F238E27FC236}">
                <a16:creationId xmlns:a16="http://schemas.microsoft.com/office/drawing/2014/main" id="{57E6503F-2A57-02F4-6817-9F248E35902E}"/>
              </a:ext>
            </a:extLst>
          </p:cNvPr>
          <p:cNvPicPr>
            <a:picLocks noGrp="1" noChangeAspect="1"/>
          </p:cNvPicPr>
          <p:nvPr>
            <p:ph idx="1"/>
          </p:nvPr>
        </p:nvPicPr>
        <p:blipFill>
          <a:blip r:embed="rId2"/>
          <a:stretch>
            <a:fillRect/>
          </a:stretch>
        </p:blipFill>
        <p:spPr>
          <a:xfrm>
            <a:off x="3441076" y="3984859"/>
            <a:ext cx="8609439" cy="2607939"/>
          </a:xfrm>
        </p:spPr>
      </p:pic>
      <p:sp>
        <p:nvSpPr>
          <p:cNvPr id="6" name="TextBox 5">
            <a:extLst>
              <a:ext uri="{FF2B5EF4-FFF2-40B4-BE49-F238E27FC236}">
                <a16:creationId xmlns:a16="http://schemas.microsoft.com/office/drawing/2014/main" id="{390C4CA6-BC60-32F4-DC51-A8414F1E1450}"/>
              </a:ext>
            </a:extLst>
          </p:cNvPr>
          <p:cNvSpPr txBox="1"/>
          <p:nvPr/>
        </p:nvSpPr>
        <p:spPr>
          <a:xfrm>
            <a:off x="933651" y="2117558"/>
            <a:ext cx="1013540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dirty="0"/>
              <a:t>8. </a:t>
            </a:r>
            <a:r>
              <a:rPr lang="en-US" sz="3200" b="0" i="0" u="none" strike="noStrike" baseline="0" dirty="0">
                <a:latin typeface="TimesNewRomanMTStd"/>
              </a:rPr>
              <a:t>Now which powder do you think is the most effective</a:t>
            </a:r>
            <a:r>
              <a:rPr lang="en-US" sz="1800" b="0" i="0" u="none" strike="noStrike" baseline="0" dirty="0">
                <a:latin typeface="TimesNewRomanMTStd"/>
              </a:rPr>
              <a:t>?</a:t>
            </a:r>
            <a:endParaRPr lang="en-US" dirty="0"/>
          </a:p>
        </p:txBody>
      </p:sp>
      <p:sp>
        <p:nvSpPr>
          <p:cNvPr id="7" name="TextBox 6">
            <a:extLst>
              <a:ext uri="{FF2B5EF4-FFF2-40B4-BE49-F238E27FC236}">
                <a16:creationId xmlns:a16="http://schemas.microsoft.com/office/drawing/2014/main" id="{B8F56ABB-53D3-0B5E-71A4-E5505D5815C4}"/>
              </a:ext>
            </a:extLst>
          </p:cNvPr>
          <p:cNvSpPr txBox="1"/>
          <p:nvPr/>
        </p:nvSpPr>
        <p:spPr>
          <a:xfrm>
            <a:off x="5236142" y="3087816"/>
            <a:ext cx="2059807"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0" i="0" u="none" strike="noStrike" baseline="0" dirty="0">
                <a:latin typeface="TimesNewRomanMTStd"/>
              </a:rPr>
              <a:t>Powder A</a:t>
            </a:r>
            <a:endParaRPr lang="en-US" sz="3200" dirty="0"/>
          </a:p>
        </p:txBody>
      </p:sp>
    </p:spTree>
    <p:extLst>
      <p:ext uri="{BB962C8B-B14F-4D97-AF65-F5344CB8AC3E}">
        <p14:creationId xmlns:p14="http://schemas.microsoft.com/office/powerpoint/2010/main" val="4410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F612-4BE4-1071-DCB9-DA9CEBFC693C}"/>
              </a:ext>
            </a:extLst>
          </p:cNvPr>
          <p:cNvSpPr>
            <a:spLocks noGrp="1"/>
          </p:cNvSpPr>
          <p:nvPr>
            <p:ph type="title"/>
          </p:nvPr>
        </p:nvSpPr>
        <p:spPr/>
        <p:txBody>
          <a:bodyPr/>
          <a:lstStyle/>
          <a:p>
            <a:r>
              <a:rPr lang="en-US" dirty="0"/>
              <a:t>9. Which result looks ‘wrong’? And why?</a:t>
            </a:r>
          </a:p>
        </p:txBody>
      </p:sp>
      <p:sp>
        <p:nvSpPr>
          <p:cNvPr id="3" name="Content Placeholder 2">
            <a:extLst>
              <a:ext uri="{FF2B5EF4-FFF2-40B4-BE49-F238E27FC236}">
                <a16:creationId xmlns:a16="http://schemas.microsoft.com/office/drawing/2014/main" id="{8AD7BB7D-9BF1-F360-A248-2AF11FC936E4}"/>
              </a:ext>
            </a:extLst>
          </p:cNvPr>
          <p:cNvSpPr>
            <a:spLocks noGrp="1"/>
          </p:cNvSpPr>
          <p:nvPr>
            <p:ph idx="1"/>
          </p:nvPr>
        </p:nvSpPr>
        <p:spPr/>
        <p:txBody>
          <a:bodyPr/>
          <a:lstStyle/>
          <a:p>
            <a:r>
              <a:rPr lang="en-US" dirty="0"/>
              <a:t>The first result for powder B looks ‘wrong’.</a:t>
            </a:r>
          </a:p>
          <a:p>
            <a:pPr marL="0" indent="0">
              <a:buNone/>
            </a:pPr>
            <a:endParaRPr lang="en-US" dirty="0"/>
          </a:p>
          <a:p>
            <a:pPr>
              <a:lnSpc>
                <a:spcPct val="100000"/>
              </a:lnSpc>
            </a:pPr>
            <a:r>
              <a:rPr lang="en-US" dirty="0"/>
              <a:t>They may have miscounted the number of spatulas, or heaped them up so that they were adding more each time. They may have measured the volume of acid incorrectly.</a:t>
            </a:r>
          </a:p>
        </p:txBody>
      </p:sp>
      <p:sp>
        <p:nvSpPr>
          <p:cNvPr id="4" name="TextBox 3">
            <a:extLst>
              <a:ext uri="{FF2B5EF4-FFF2-40B4-BE49-F238E27FC236}">
                <a16:creationId xmlns:a16="http://schemas.microsoft.com/office/drawing/2014/main" id="{533DAA1C-51D7-0159-E20E-8E5AC27F451A}"/>
              </a:ext>
            </a:extLst>
          </p:cNvPr>
          <p:cNvSpPr txBox="1"/>
          <p:nvPr/>
        </p:nvSpPr>
        <p:spPr>
          <a:xfrm>
            <a:off x="1116531" y="4908884"/>
            <a:ext cx="702644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t>11- </a:t>
            </a:r>
            <a:r>
              <a:rPr lang="en-US" sz="2800" b="1" i="0" u="none" strike="noStrike" baseline="0" dirty="0">
                <a:latin typeface="TimesNewRomanMTStd"/>
              </a:rPr>
              <a:t>What should they have done about it?</a:t>
            </a:r>
            <a:endParaRPr lang="en-US" sz="2800" b="1" dirty="0"/>
          </a:p>
        </p:txBody>
      </p:sp>
      <p:sp>
        <p:nvSpPr>
          <p:cNvPr id="6" name="TextBox 5">
            <a:extLst>
              <a:ext uri="{FF2B5EF4-FFF2-40B4-BE49-F238E27FC236}">
                <a16:creationId xmlns:a16="http://schemas.microsoft.com/office/drawing/2014/main" id="{2908F3E0-FDEA-D630-BC81-BE93F55C86AC}"/>
              </a:ext>
            </a:extLst>
          </p:cNvPr>
          <p:cNvSpPr txBox="1"/>
          <p:nvPr/>
        </p:nvSpPr>
        <p:spPr>
          <a:xfrm>
            <a:off x="1460634" y="5627718"/>
            <a:ext cx="609760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0" i="0" u="none" strike="noStrike" baseline="0" dirty="0">
                <a:latin typeface="TimesNewRomanMTStd"/>
              </a:rPr>
              <a:t>They should have ignored the ‘wrong’ result and repeated the experiment</a:t>
            </a:r>
            <a:endParaRPr lang="en-US" sz="2800" dirty="0"/>
          </a:p>
        </p:txBody>
      </p:sp>
    </p:spTree>
    <p:extLst>
      <p:ext uri="{BB962C8B-B14F-4D97-AF65-F5344CB8AC3E}">
        <p14:creationId xmlns:p14="http://schemas.microsoft.com/office/powerpoint/2010/main" val="319731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4783-5946-1566-9CA8-88A38DEEF46D}"/>
              </a:ext>
            </a:extLst>
          </p:cNvPr>
          <p:cNvSpPr>
            <a:spLocks noGrp="1"/>
          </p:cNvSpPr>
          <p:nvPr>
            <p:ph type="title"/>
          </p:nvPr>
        </p:nvSpPr>
        <p:spPr>
          <a:xfrm>
            <a:off x="136456" y="839856"/>
            <a:ext cx="10157726" cy="1080938"/>
          </a:xfrm>
        </p:spPr>
        <p:txBody>
          <a:bodyPr>
            <a:normAutofit fontScale="90000"/>
          </a:bodyPr>
          <a:lstStyle/>
          <a:p>
            <a:pPr marL="0" indent="0" algn="ctr">
              <a:buNone/>
            </a:pPr>
            <a:r>
              <a:rPr lang="en-US" dirty="0"/>
              <a:t>12-</a:t>
            </a:r>
            <a:r>
              <a:rPr lang="en-US" sz="4400" dirty="0"/>
              <a:t> </a:t>
            </a:r>
            <a:r>
              <a:rPr lang="en-US" b="0" i="0" u="none" strike="noStrike" baseline="0" dirty="0">
                <a:latin typeface="TimesNewRomanMTStd"/>
              </a:rPr>
              <a:t>Should they have included the ‘wrong’ result when working out the mean?</a:t>
            </a:r>
            <a:br>
              <a:rPr lang="en-US" dirty="0"/>
            </a:br>
            <a:endParaRPr lang="en-US" dirty="0"/>
          </a:p>
        </p:txBody>
      </p:sp>
      <p:sp>
        <p:nvSpPr>
          <p:cNvPr id="3" name="Content Placeholder 2">
            <a:extLst>
              <a:ext uri="{FF2B5EF4-FFF2-40B4-BE49-F238E27FC236}">
                <a16:creationId xmlns:a16="http://schemas.microsoft.com/office/drawing/2014/main" id="{AEE360A2-CB08-9912-D71B-42A08F06521D}"/>
              </a:ext>
            </a:extLst>
          </p:cNvPr>
          <p:cNvSpPr>
            <a:spLocks noGrp="1"/>
          </p:cNvSpPr>
          <p:nvPr>
            <p:ph idx="1"/>
          </p:nvPr>
        </p:nvSpPr>
        <p:spPr/>
        <p:txBody>
          <a:bodyPr>
            <a:normAutofit/>
          </a:bodyPr>
          <a:lstStyle/>
          <a:p>
            <a:pPr algn="l"/>
            <a:r>
              <a:rPr lang="en-US" sz="4000" b="0" i="0" u="none" strike="noStrike" baseline="0" dirty="0">
                <a:latin typeface="TimesNewRomanMTStd"/>
              </a:rPr>
              <a:t>No, they should not have included it; they should have ignored it when they calculated the mean.</a:t>
            </a:r>
            <a:endParaRPr lang="en-US" sz="4800" dirty="0"/>
          </a:p>
        </p:txBody>
      </p:sp>
    </p:spTree>
    <p:extLst>
      <p:ext uri="{BB962C8B-B14F-4D97-AF65-F5344CB8AC3E}">
        <p14:creationId xmlns:p14="http://schemas.microsoft.com/office/powerpoint/2010/main" val="16537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A43A-58E4-C8A4-C1ED-5FD07D40EFB9}"/>
              </a:ext>
            </a:extLst>
          </p:cNvPr>
          <p:cNvSpPr>
            <a:spLocks noGrp="1"/>
          </p:cNvSpPr>
          <p:nvPr>
            <p:ph type="title"/>
          </p:nvPr>
        </p:nvSpPr>
        <p:spPr/>
        <p:txBody>
          <a:bodyPr>
            <a:normAutofit/>
          </a:bodyPr>
          <a:lstStyle/>
          <a:p>
            <a:pPr algn="ctr"/>
            <a:r>
              <a:rPr lang="en-US" sz="4800" dirty="0"/>
              <a:t>Keywords</a:t>
            </a:r>
          </a:p>
        </p:txBody>
      </p:sp>
      <p:sp>
        <p:nvSpPr>
          <p:cNvPr id="3" name="Content Placeholder 2">
            <a:extLst>
              <a:ext uri="{FF2B5EF4-FFF2-40B4-BE49-F238E27FC236}">
                <a16:creationId xmlns:a16="http://schemas.microsoft.com/office/drawing/2014/main" id="{6DF6E43F-92B5-9660-4081-16FFB044837D}"/>
              </a:ext>
            </a:extLst>
          </p:cNvPr>
          <p:cNvSpPr>
            <a:spLocks noGrp="1"/>
          </p:cNvSpPr>
          <p:nvPr>
            <p:ph idx="1"/>
          </p:nvPr>
        </p:nvSpPr>
        <p:spPr/>
        <p:txBody>
          <a:bodyPr>
            <a:normAutofit/>
          </a:bodyPr>
          <a:lstStyle/>
          <a:p>
            <a:pPr algn="l"/>
            <a:r>
              <a:rPr lang="en-US" sz="6000" b="0" i="0" u="none" strike="noStrike" baseline="0" dirty="0">
                <a:solidFill>
                  <a:srgbClr val="FF5A00"/>
                </a:solidFill>
                <a:latin typeface="AvenirLTStd-Medium"/>
              </a:rPr>
              <a:t>remedy</a:t>
            </a:r>
          </a:p>
          <a:p>
            <a:pPr algn="l"/>
            <a:r>
              <a:rPr lang="en-US" sz="6000" b="0" i="0" u="none" strike="noStrike" baseline="0" dirty="0">
                <a:solidFill>
                  <a:srgbClr val="FF5A00"/>
                </a:solidFill>
                <a:latin typeface="AvenirLTStd-Medium"/>
              </a:rPr>
              <a:t>variable</a:t>
            </a:r>
            <a:endParaRPr lang="en-US" sz="7200" dirty="0"/>
          </a:p>
        </p:txBody>
      </p:sp>
      <p:pic>
        <p:nvPicPr>
          <p:cNvPr id="4" name="Picture 3">
            <a:extLst>
              <a:ext uri="{FF2B5EF4-FFF2-40B4-BE49-F238E27FC236}">
                <a16:creationId xmlns:a16="http://schemas.microsoft.com/office/drawing/2014/main" id="{207F4AA7-F63B-DC79-27E8-7B9299FB5302}"/>
              </a:ext>
            </a:extLst>
          </p:cNvPr>
          <p:cNvPicPr>
            <a:picLocks noChangeAspect="1"/>
          </p:cNvPicPr>
          <p:nvPr/>
        </p:nvPicPr>
        <p:blipFill>
          <a:blip r:embed="rId2"/>
          <a:stretch>
            <a:fillRect/>
          </a:stretch>
        </p:blipFill>
        <p:spPr>
          <a:xfrm>
            <a:off x="4781851" y="2184784"/>
            <a:ext cx="4514850" cy="2257425"/>
          </a:xfrm>
          <a:prstGeom prst="rect">
            <a:avLst/>
          </a:prstGeom>
        </p:spPr>
      </p:pic>
    </p:spTree>
    <p:extLst>
      <p:ext uri="{BB962C8B-B14F-4D97-AF65-F5344CB8AC3E}">
        <p14:creationId xmlns:p14="http://schemas.microsoft.com/office/powerpoint/2010/main" val="37117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5D4A-3D13-B49D-E601-3C91889549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8610D6-85E3-DA5F-6BD7-F671BA66EBC7}"/>
              </a:ext>
            </a:extLst>
          </p:cNvPr>
          <p:cNvPicPr>
            <a:picLocks noGrp="1" noChangeAspect="1"/>
          </p:cNvPicPr>
          <p:nvPr>
            <p:ph idx="1"/>
          </p:nvPr>
        </p:nvPicPr>
        <p:blipFill>
          <a:blip r:embed="rId2"/>
          <a:stretch>
            <a:fillRect/>
          </a:stretch>
        </p:blipFill>
        <p:spPr>
          <a:xfrm>
            <a:off x="231007" y="509053"/>
            <a:ext cx="10212404" cy="3138922"/>
          </a:xfrm>
        </p:spPr>
      </p:pic>
      <p:pic>
        <p:nvPicPr>
          <p:cNvPr id="6" name="Picture 5">
            <a:extLst>
              <a:ext uri="{FF2B5EF4-FFF2-40B4-BE49-F238E27FC236}">
                <a16:creationId xmlns:a16="http://schemas.microsoft.com/office/drawing/2014/main" id="{A5533ECE-EAE3-A835-AC75-2F98BEAE671A}"/>
              </a:ext>
            </a:extLst>
          </p:cNvPr>
          <p:cNvPicPr>
            <a:picLocks noChangeAspect="1"/>
          </p:cNvPicPr>
          <p:nvPr/>
        </p:nvPicPr>
        <p:blipFill>
          <a:blip r:embed="rId3"/>
          <a:stretch>
            <a:fillRect/>
          </a:stretch>
        </p:blipFill>
        <p:spPr>
          <a:xfrm>
            <a:off x="1437387" y="3849370"/>
            <a:ext cx="7084166" cy="2499577"/>
          </a:xfrm>
          <a:prstGeom prst="rect">
            <a:avLst/>
          </a:prstGeom>
        </p:spPr>
      </p:pic>
    </p:spTree>
    <p:extLst>
      <p:ext uri="{BB962C8B-B14F-4D97-AF65-F5344CB8AC3E}">
        <p14:creationId xmlns:p14="http://schemas.microsoft.com/office/powerpoint/2010/main" val="5288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D9FB-3BD9-839C-F907-D022CC6AA241}"/>
              </a:ext>
            </a:extLst>
          </p:cNvPr>
          <p:cNvSpPr>
            <a:spLocks noGrp="1"/>
          </p:cNvSpPr>
          <p:nvPr>
            <p:ph type="title"/>
          </p:nvPr>
        </p:nvSpPr>
        <p:spPr/>
        <p:txBody>
          <a:bodyPr/>
          <a:lstStyle/>
          <a:p>
            <a:r>
              <a:rPr lang="en-US" dirty="0"/>
              <a:t>Safety measures when handling acids</a:t>
            </a:r>
          </a:p>
        </p:txBody>
      </p:sp>
      <p:pic>
        <p:nvPicPr>
          <p:cNvPr id="4" name="Content Placeholder 3">
            <a:extLst>
              <a:ext uri="{FF2B5EF4-FFF2-40B4-BE49-F238E27FC236}">
                <a16:creationId xmlns:a16="http://schemas.microsoft.com/office/drawing/2014/main" id="{8E7DBDC8-39C6-0659-6DA6-FEA2CF20D3A5}"/>
              </a:ext>
            </a:extLst>
          </p:cNvPr>
          <p:cNvPicPr>
            <a:picLocks noGrp="1" noChangeAspect="1"/>
          </p:cNvPicPr>
          <p:nvPr>
            <p:ph idx="1"/>
          </p:nvPr>
        </p:nvPicPr>
        <p:blipFill>
          <a:blip r:embed="rId2"/>
          <a:stretch>
            <a:fillRect/>
          </a:stretch>
        </p:blipFill>
        <p:spPr>
          <a:xfrm>
            <a:off x="2982979" y="2336800"/>
            <a:ext cx="5010018" cy="3598863"/>
          </a:xfrm>
          <a:prstGeom prst="rect">
            <a:avLst/>
          </a:prstGeom>
        </p:spPr>
      </p:pic>
    </p:spTree>
    <p:extLst>
      <p:ext uri="{BB962C8B-B14F-4D97-AF65-F5344CB8AC3E}">
        <p14:creationId xmlns:p14="http://schemas.microsoft.com/office/powerpoint/2010/main" val="78009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8636-4927-AB46-738D-BD9CF14FB954}"/>
              </a:ext>
            </a:extLst>
          </p:cNvPr>
          <p:cNvSpPr>
            <a:spLocks noGrp="1"/>
          </p:cNvSpPr>
          <p:nvPr>
            <p:ph type="title"/>
          </p:nvPr>
        </p:nvSpPr>
        <p:spPr/>
        <p:txBody>
          <a:bodyPr/>
          <a:lstStyle/>
          <a:p>
            <a:pPr algn="ctr"/>
            <a:r>
              <a:rPr lang="en-US" dirty="0"/>
              <a:t>Asking questions</a:t>
            </a:r>
          </a:p>
        </p:txBody>
      </p:sp>
      <p:sp>
        <p:nvSpPr>
          <p:cNvPr id="3" name="Content Placeholder 2">
            <a:extLst>
              <a:ext uri="{FF2B5EF4-FFF2-40B4-BE49-F238E27FC236}">
                <a16:creationId xmlns:a16="http://schemas.microsoft.com/office/drawing/2014/main" id="{54C96564-129B-7B70-1005-55B6FE068DBC}"/>
              </a:ext>
            </a:extLst>
          </p:cNvPr>
          <p:cNvSpPr>
            <a:spLocks noGrp="1"/>
          </p:cNvSpPr>
          <p:nvPr>
            <p:ph idx="1"/>
          </p:nvPr>
        </p:nvSpPr>
        <p:spPr/>
        <p:txBody>
          <a:bodyPr>
            <a:normAutofit/>
          </a:bodyPr>
          <a:lstStyle/>
          <a:p>
            <a:pPr algn="l"/>
            <a:r>
              <a:rPr lang="en-US" sz="2800" b="0" i="0" u="none" strike="noStrike" baseline="0" dirty="0">
                <a:solidFill>
                  <a:srgbClr val="000000"/>
                </a:solidFill>
                <a:latin typeface="TimesNewRomanMTStd"/>
              </a:rPr>
              <a:t>How much lime should be added to an acid lake to </a:t>
            </a:r>
            <a:r>
              <a:rPr lang="en-US" sz="2800" b="0" i="0" u="none" strike="noStrike" baseline="0" dirty="0" err="1">
                <a:solidFill>
                  <a:srgbClr val="000000"/>
                </a:solidFill>
                <a:latin typeface="TimesNewRomanMTStd"/>
              </a:rPr>
              <a:t>neutralise</a:t>
            </a:r>
            <a:r>
              <a:rPr lang="en-US" sz="2800" b="0" i="0" u="none" strike="noStrike" baseline="0" dirty="0">
                <a:solidFill>
                  <a:srgbClr val="000000"/>
                </a:solidFill>
                <a:latin typeface="TimesNewRomanMTStd"/>
              </a:rPr>
              <a:t> it?</a:t>
            </a:r>
          </a:p>
          <a:p>
            <a:pPr algn="l"/>
            <a:r>
              <a:rPr lang="en-US" sz="2800" b="0" i="0" u="none" strike="noStrike" baseline="0" dirty="0">
                <a:solidFill>
                  <a:srgbClr val="000000"/>
                </a:solidFill>
                <a:latin typeface="TimesNewRomanMTStd"/>
              </a:rPr>
              <a:t>Which is the best indigestion</a:t>
            </a:r>
            <a:r>
              <a:rPr lang="en-US" sz="3600" b="0" i="0" u="none" strike="noStrike" baseline="0" dirty="0">
                <a:solidFill>
                  <a:schemeClr val="accent3"/>
                </a:solidFill>
                <a:latin typeface="TimesNewRomanMTStd"/>
              </a:rPr>
              <a:t> </a:t>
            </a:r>
            <a:r>
              <a:rPr lang="en-US" sz="3600" b="1" i="0" u="none" strike="noStrike" baseline="0" dirty="0">
                <a:solidFill>
                  <a:schemeClr val="accent3"/>
                </a:solidFill>
                <a:latin typeface="TimesNewRomanMTStd-Bold"/>
              </a:rPr>
              <a:t>remedy </a:t>
            </a:r>
            <a:r>
              <a:rPr lang="en-US" sz="2800" b="0" i="0" u="none" strike="noStrike" baseline="0" dirty="0">
                <a:solidFill>
                  <a:srgbClr val="000000"/>
                </a:solidFill>
                <a:latin typeface="TimesNewRomanMTStd"/>
              </a:rPr>
              <a:t>(treatment for an illness or injury)?</a:t>
            </a:r>
          </a:p>
          <a:p>
            <a:pPr algn="l"/>
            <a:r>
              <a:rPr lang="en-US" sz="2800" b="0" i="0" u="none" strike="noStrike" baseline="0" dirty="0">
                <a:solidFill>
                  <a:srgbClr val="000000"/>
                </a:solidFill>
                <a:latin typeface="TimesNewRomanMTStd"/>
              </a:rPr>
              <a:t>How much toothpaste is needed to </a:t>
            </a:r>
            <a:r>
              <a:rPr lang="en-US" sz="2800" b="0" i="0" u="none" strike="noStrike" baseline="0" dirty="0" err="1">
                <a:solidFill>
                  <a:srgbClr val="000000"/>
                </a:solidFill>
                <a:latin typeface="TimesNewRomanMTStd"/>
              </a:rPr>
              <a:t>neutralise</a:t>
            </a:r>
            <a:r>
              <a:rPr lang="en-US" sz="2800" b="0" i="0" u="none" strike="noStrike" baseline="0" dirty="0">
                <a:solidFill>
                  <a:srgbClr val="000000"/>
                </a:solidFill>
                <a:latin typeface="TimesNewRomanMTStd"/>
              </a:rPr>
              <a:t> the acid in your mouth?</a:t>
            </a:r>
            <a:endParaRPr lang="en-US" sz="3600" dirty="0"/>
          </a:p>
        </p:txBody>
      </p:sp>
      <p:pic>
        <p:nvPicPr>
          <p:cNvPr id="4" name="Picture 3">
            <a:extLst>
              <a:ext uri="{FF2B5EF4-FFF2-40B4-BE49-F238E27FC236}">
                <a16:creationId xmlns:a16="http://schemas.microsoft.com/office/drawing/2014/main" id="{65D19AE5-1E7A-BE9E-F666-BE4CC9D999AE}"/>
              </a:ext>
            </a:extLst>
          </p:cNvPr>
          <p:cNvPicPr>
            <a:picLocks noChangeAspect="1"/>
          </p:cNvPicPr>
          <p:nvPr/>
        </p:nvPicPr>
        <p:blipFill>
          <a:blip r:embed="rId2"/>
          <a:stretch>
            <a:fillRect/>
          </a:stretch>
        </p:blipFill>
        <p:spPr>
          <a:xfrm>
            <a:off x="8855242" y="22110"/>
            <a:ext cx="3336758" cy="1879566"/>
          </a:xfrm>
          <a:prstGeom prst="rect">
            <a:avLst/>
          </a:prstGeom>
        </p:spPr>
      </p:pic>
      <p:sp>
        <p:nvSpPr>
          <p:cNvPr id="5" name="TextBox 4">
            <a:extLst>
              <a:ext uri="{FF2B5EF4-FFF2-40B4-BE49-F238E27FC236}">
                <a16:creationId xmlns:a16="http://schemas.microsoft.com/office/drawing/2014/main" id="{DE354EF0-421B-CD40-6ED2-822AD0ED9A18}"/>
              </a:ext>
            </a:extLst>
          </p:cNvPr>
          <p:cNvSpPr txBox="1"/>
          <p:nvPr/>
        </p:nvSpPr>
        <p:spPr>
          <a:xfrm>
            <a:off x="9480884" y="240632"/>
            <a:ext cx="813298" cy="1200329"/>
          </a:xfrm>
          <a:prstGeom prst="rect">
            <a:avLst/>
          </a:prstGeom>
          <a:noFill/>
        </p:spPr>
        <p:txBody>
          <a:bodyPr wrap="square" rtlCol="0">
            <a:spAutoFit/>
          </a:bodyPr>
          <a:lstStyle/>
          <a:p>
            <a:r>
              <a:rPr lang="en-US" sz="2400" dirty="0">
                <a:solidFill>
                  <a:schemeClr val="bg1"/>
                </a:solidFill>
              </a:rPr>
              <a:t>LB PG</a:t>
            </a:r>
          </a:p>
          <a:p>
            <a:r>
              <a:rPr lang="en-US" sz="2400" dirty="0">
                <a:solidFill>
                  <a:schemeClr val="bg1"/>
                </a:solidFill>
              </a:rPr>
              <a:t>277</a:t>
            </a:r>
          </a:p>
        </p:txBody>
      </p:sp>
      <p:sp>
        <p:nvSpPr>
          <p:cNvPr id="6" name="Rectangle: Rounded Corners 5">
            <a:extLst>
              <a:ext uri="{FF2B5EF4-FFF2-40B4-BE49-F238E27FC236}">
                <a16:creationId xmlns:a16="http://schemas.microsoft.com/office/drawing/2014/main" id="{E6E826ED-9E9E-1666-C39D-AC9738F29058}"/>
              </a:ext>
            </a:extLst>
          </p:cNvPr>
          <p:cNvSpPr/>
          <p:nvPr/>
        </p:nvSpPr>
        <p:spPr>
          <a:xfrm>
            <a:off x="587141" y="2858703"/>
            <a:ext cx="9981398" cy="99140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18C9ACE-BFA4-96B3-38E2-DBAFD5B459D4}"/>
              </a:ext>
            </a:extLst>
          </p:cNvPr>
          <p:cNvSpPr txBox="1"/>
          <p:nvPr/>
        </p:nvSpPr>
        <p:spPr>
          <a:xfrm>
            <a:off x="1097281" y="5091939"/>
            <a:ext cx="4052236" cy="14817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en-US" dirty="0"/>
              <a:t>How could you decide which indigestion remedy?</a:t>
            </a:r>
          </a:p>
          <a:p>
            <a:pPr marL="285750" indent="-285750">
              <a:buFont typeface="Wingdings" panose="05000000000000000000" pitchFamily="2" charset="2"/>
              <a:buChar char="ü"/>
            </a:pPr>
            <a:r>
              <a:rPr lang="en-US" dirty="0"/>
              <a:t>What information do u have?</a:t>
            </a:r>
          </a:p>
          <a:p>
            <a:pPr marL="285750" indent="-285750">
              <a:buFont typeface="Wingdings" panose="05000000000000000000" pitchFamily="2" charset="2"/>
              <a:buChar char="ü"/>
            </a:pPr>
            <a:r>
              <a:rPr lang="en-US" dirty="0"/>
              <a:t>Is it based on facts or opinions?</a:t>
            </a:r>
          </a:p>
          <a:p>
            <a:endParaRPr lang="en-US" dirty="0"/>
          </a:p>
        </p:txBody>
      </p:sp>
      <p:sp>
        <p:nvSpPr>
          <p:cNvPr id="8" name="TextBox 7">
            <a:extLst>
              <a:ext uri="{FF2B5EF4-FFF2-40B4-BE49-F238E27FC236}">
                <a16:creationId xmlns:a16="http://schemas.microsoft.com/office/drawing/2014/main" id="{330370AF-C61D-842B-C951-91834CA58184}"/>
              </a:ext>
            </a:extLst>
          </p:cNvPr>
          <p:cNvSpPr txBox="1"/>
          <p:nvPr/>
        </p:nvSpPr>
        <p:spPr>
          <a:xfrm>
            <a:off x="6055993" y="5161596"/>
            <a:ext cx="4331369"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dirty="0"/>
              <a:t>It is not a precise question</a:t>
            </a:r>
          </a:p>
        </p:txBody>
      </p:sp>
    </p:spTree>
    <p:extLst>
      <p:ext uri="{BB962C8B-B14F-4D97-AF65-F5344CB8AC3E}">
        <p14:creationId xmlns:p14="http://schemas.microsoft.com/office/powerpoint/2010/main" val="22999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ECBF-29DE-A287-B0BE-20EF13512898}"/>
              </a:ext>
            </a:extLst>
          </p:cNvPr>
          <p:cNvSpPr>
            <a:spLocks noGrp="1"/>
          </p:cNvSpPr>
          <p:nvPr>
            <p:ph type="title"/>
          </p:nvPr>
        </p:nvSpPr>
        <p:spPr/>
        <p:txBody>
          <a:bodyPr/>
          <a:lstStyle/>
          <a:p>
            <a:pPr algn="ctr"/>
            <a:r>
              <a:rPr lang="en-US" dirty="0"/>
              <a:t>Which is the best indigestion remedy?</a:t>
            </a:r>
          </a:p>
        </p:txBody>
      </p:sp>
      <p:sp>
        <p:nvSpPr>
          <p:cNvPr id="3" name="Content Placeholder 2">
            <a:extLst>
              <a:ext uri="{FF2B5EF4-FFF2-40B4-BE49-F238E27FC236}">
                <a16:creationId xmlns:a16="http://schemas.microsoft.com/office/drawing/2014/main" id="{C445D803-70FE-9D55-B249-AF87FA823B93}"/>
              </a:ext>
            </a:extLst>
          </p:cNvPr>
          <p:cNvSpPr>
            <a:spLocks noGrp="1"/>
          </p:cNvSpPr>
          <p:nvPr>
            <p:ph idx="1"/>
          </p:nvPr>
        </p:nvSpPr>
        <p:spPr>
          <a:xfrm>
            <a:off x="680321" y="2336873"/>
            <a:ext cx="9613861" cy="2851144"/>
          </a:xfrm>
        </p:spPr>
        <p:txBody>
          <a:bodyPr>
            <a:normAutofit/>
          </a:bodyPr>
          <a:lstStyle/>
          <a:p>
            <a:r>
              <a:rPr lang="en-US" sz="3200" dirty="0"/>
              <a:t>Scientists want evidence that is based on facts, not opinion.</a:t>
            </a:r>
          </a:p>
          <a:p>
            <a:r>
              <a:rPr lang="en-US" sz="3200" b="1" dirty="0">
                <a:solidFill>
                  <a:srgbClr val="FFFF00"/>
                </a:solidFill>
              </a:rPr>
              <a:t>Why this question is not precise?</a:t>
            </a:r>
          </a:p>
          <a:p>
            <a:pPr lvl="1"/>
            <a:r>
              <a:rPr lang="en-US" sz="2800" dirty="0"/>
              <a:t>What does best mean?</a:t>
            </a:r>
          </a:p>
          <a:p>
            <a:pPr lvl="2"/>
            <a:r>
              <a:rPr lang="en-US" sz="2400" dirty="0"/>
              <a:t>does best means the most pleasant tasting, the cheapest, the most effective or the most cost-effective?</a:t>
            </a:r>
          </a:p>
          <a:p>
            <a:pPr marL="914400" lvl="2" indent="0">
              <a:buNone/>
            </a:pPr>
            <a:endParaRPr lang="en-US" sz="2400" dirty="0"/>
          </a:p>
        </p:txBody>
      </p:sp>
      <p:sp>
        <p:nvSpPr>
          <p:cNvPr id="4" name="TextBox 3">
            <a:extLst>
              <a:ext uri="{FF2B5EF4-FFF2-40B4-BE49-F238E27FC236}">
                <a16:creationId xmlns:a16="http://schemas.microsoft.com/office/drawing/2014/main" id="{D762FEB8-1976-E98D-EEBF-ED4CC826821D}"/>
              </a:ext>
            </a:extLst>
          </p:cNvPr>
          <p:cNvSpPr txBox="1"/>
          <p:nvPr/>
        </p:nvSpPr>
        <p:spPr>
          <a:xfrm>
            <a:off x="680320" y="5033460"/>
            <a:ext cx="9613861" cy="1661993"/>
          </a:xfrm>
          <a:prstGeom prst="rect">
            <a:avLst/>
          </a:prstGeom>
          <a:noFill/>
        </p:spPr>
        <p:txBody>
          <a:bodyPr wrap="square" rtlCol="0">
            <a:spAutoFit/>
          </a:bodyPr>
          <a:lstStyle/>
          <a:p>
            <a:pPr marL="285750" indent="-285750">
              <a:buFont typeface="Arial" panose="020B0604020202020204" pitchFamily="34" charset="0"/>
              <a:buChar char="•"/>
            </a:pPr>
            <a:r>
              <a:rPr lang="en-US" sz="2800" dirty="0"/>
              <a:t>Scientists need to write their questions in a way they can test.</a:t>
            </a:r>
          </a:p>
          <a:p>
            <a:pPr marL="285750" indent="-285750">
              <a:buFont typeface="Arial" panose="020B0604020202020204" pitchFamily="34" charset="0"/>
              <a:buChar char="•"/>
            </a:pPr>
            <a:r>
              <a:rPr lang="en-US" sz="2800" dirty="0"/>
              <a:t>They need to have a factual answer not an opinion.</a:t>
            </a:r>
          </a:p>
          <a:p>
            <a:endParaRPr lang="en-US" dirty="0"/>
          </a:p>
        </p:txBody>
      </p:sp>
    </p:spTree>
    <p:extLst>
      <p:ext uri="{BB962C8B-B14F-4D97-AF65-F5344CB8AC3E}">
        <p14:creationId xmlns:p14="http://schemas.microsoft.com/office/powerpoint/2010/main" val="205591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D45D-120B-4C1B-AD0C-91F0C5F18072}"/>
              </a:ext>
            </a:extLst>
          </p:cNvPr>
          <p:cNvSpPr>
            <a:spLocks noGrp="1"/>
          </p:cNvSpPr>
          <p:nvPr>
            <p:ph type="title"/>
          </p:nvPr>
        </p:nvSpPr>
        <p:spPr/>
        <p:txBody>
          <a:bodyPr/>
          <a:lstStyle/>
          <a:p>
            <a:pPr algn="ctr"/>
            <a:r>
              <a:rPr lang="en-US" dirty="0"/>
              <a:t>Asking Questions</a:t>
            </a:r>
          </a:p>
        </p:txBody>
      </p:sp>
      <p:pic>
        <p:nvPicPr>
          <p:cNvPr id="4" name="videoplayback (35)">
            <a:hlinkClick r:id="" action="ppaction://media"/>
            <a:extLst>
              <a:ext uri="{FF2B5EF4-FFF2-40B4-BE49-F238E27FC236}">
                <a16:creationId xmlns:a16="http://schemas.microsoft.com/office/drawing/2014/main" id="{65EB91F1-C372-7963-3141-0DC905C5CD0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89175" y="2336800"/>
            <a:ext cx="6397625" cy="3598863"/>
          </a:xfrm>
        </p:spPr>
      </p:pic>
    </p:spTree>
    <p:extLst>
      <p:ext uri="{BB962C8B-B14F-4D97-AF65-F5344CB8AC3E}">
        <p14:creationId xmlns:p14="http://schemas.microsoft.com/office/powerpoint/2010/main" val="29387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9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2682-9C3B-DE0B-E7C4-0CA7C9F0238A}"/>
              </a:ext>
            </a:extLst>
          </p:cNvPr>
          <p:cNvSpPr>
            <a:spLocks noGrp="1"/>
          </p:cNvSpPr>
          <p:nvPr>
            <p:ph type="title"/>
          </p:nvPr>
        </p:nvSpPr>
        <p:spPr/>
        <p:txBody>
          <a:bodyPr/>
          <a:lstStyle/>
          <a:p>
            <a:r>
              <a:rPr lang="en-US" dirty="0"/>
              <a:t>Asking Questions:</a:t>
            </a:r>
          </a:p>
        </p:txBody>
      </p:sp>
      <p:pic>
        <p:nvPicPr>
          <p:cNvPr id="5" name="Content Placeholder 4">
            <a:extLst>
              <a:ext uri="{FF2B5EF4-FFF2-40B4-BE49-F238E27FC236}">
                <a16:creationId xmlns:a16="http://schemas.microsoft.com/office/drawing/2014/main" id="{EE74F4AF-E9A2-43DE-9187-44EF43FFE46D}"/>
              </a:ext>
            </a:extLst>
          </p:cNvPr>
          <p:cNvPicPr>
            <a:picLocks noGrp="1" noChangeAspect="1"/>
          </p:cNvPicPr>
          <p:nvPr>
            <p:ph idx="1"/>
          </p:nvPr>
        </p:nvPicPr>
        <p:blipFill>
          <a:blip r:embed="rId2"/>
          <a:stretch>
            <a:fillRect/>
          </a:stretch>
        </p:blipFill>
        <p:spPr>
          <a:xfrm>
            <a:off x="969731" y="2837590"/>
            <a:ext cx="9036514" cy="2597283"/>
          </a:xfrm>
        </p:spPr>
      </p:pic>
    </p:spTree>
    <p:extLst>
      <p:ext uri="{BB962C8B-B14F-4D97-AF65-F5344CB8AC3E}">
        <p14:creationId xmlns:p14="http://schemas.microsoft.com/office/powerpoint/2010/main" val="4112200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349</TotalTime>
  <Words>603</Words>
  <Application>Microsoft Office PowerPoint</Application>
  <PresentationFormat>Widescreen</PresentationFormat>
  <Paragraphs>70</Paragraphs>
  <Slides>23</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AvenirLTStd-Heavy</vt:lpstr>
      <vt:lpstr>AvenirLTStd-Medium</vt:lpstr>
      <vt:lpstr>Calibri</vt:lpstr>
      <vt:lpstr>Calibri Light</vt:lpstr>
      <vt:lpstr>TimesNewRomanMTStd</vt:lpstr>
      <vt:lpstr>TimesNewRomanMTStd-Bold</vt:lpstr>
      <vt:lpstr>Trebuchet MS</vt:lpstr>
      <vt:lpstr>Wingdings</vt:lpstr>
      <vt:lpstr>Berlin</vt:lpstr>
      <vt:lpstr>Retrospect</vt:lpstr>
      <vt:lpstr>Investigating acids and alkali</vt:lpstr>
      <vt:lpstr>Objectives</vt:lpstr>
      <vt:lpstr>Keywords</vt:lpstr>
      <vt:lpstr>PowerPoint Presentation</vt:lpstr>
      <vt:lpstr>Safety measures when handling acids</vt:lpstr>
      <vt:lpstr>Asking questions</vt:lpstr>
      <vt:lpstr>Which is the best indigestion remedy?</vt:lpstr>
      <vt:lpstr>Asking Questions</vt:lpstr>
      <vt:lpstr>Asking Questions:</vt:lpstr>
      <vt:lpstr>Asking the right question</vt:lpstr>
      <vt:lpstr>Planning an investigation</vt:lpstr>
      <vt:lpstr>PowerPoint Presentation</vt:lpstr>
      <vt:lpstr>Planning an investigation</vt:lpstr>
      <vt:lpstr>Which powder is best at neutralizing acid</vt:lpstr>
      <vt:lpstr>Marcus and Arun are using acid that is pH 1. What should they do to stay safe?</vt:lpstr>
      <vt:lpstr>Which variables are they keeping the same in this investigation?</vt:lpstr>
      <vt:lpstr>3. Which variable is being changed?</vt:lpstr>
      <vt:lpstr>What is being measured?</vt:lpstr>
      <vt:lpstr>Which is the most effective powder? 6. Which is the least effective powder? </vt:lpstr>
      <vt:lpstr>7. Do you think there is enough evidence to be certain of your answers to questions 5 and 6?</vt:lpstr>
      <vt:lpstr>Marcus and Arun repeat their investigation twice more. The table shows all their results.</vt:lpstr>
      <vt:lpstr>9. Which result looks ‘wrong’? And why?</vt:lpstr>
      <vt:lpstr>12- Should they have included the ‘wrong’ result when working out the mean?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 Investigating acids and alkali</dc:title>
  <dc:creator>noha</dc:creator>
  <cp:lastModifiedBy>Eman Zidan</cp:lastModifiedBy>
  <cp:revision>8</cp:revision>
  <dcterms:created xsi:type="dcterms:W3CDTF">2023-02-05T09:45:45Z</dcterms:created>
  <dcterms:modified xsi:type="dcterms:W3CDTF">2024-03-04T08:21:32Z</dcterms:modified>
</cp:coreProperties>
</file>