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78" r:id="rId11"/>
    <p:sldId id="269" r:id="rId12"/>
    <p:sldId id="288" r:id="rId13"/>
    <p:sldId id="289" r:id="rId14"/>
    <p:sldId id="290" r:id="rId15"/>
    <p:sldId id="291" r:id="rId16"/>
    <p:sldId id="292" r:id="rId17"/>
    <p:sldId id="293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itchFamily="2" charset="7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ACDDFC"/>
    <a:srgbClr val="8ACBC0"/>
    <a:srgbClr val="009487"/>
    <a:srgbClr val="E94E13"/>
    <a:srgbClr val="DE1E5A"/>
    <a:srgbClr val="BC0105"/>
    <a:srgbClr val="4DB1E3"/>
    <a:srgbClr val="80C1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92" y="44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twinkl.co.uk/" TargetMode="External"/><Relationship Id="rId4" Type="http://schemas.openxmlformats.org/officeDocument/2006/relationships/hyperlink" Target="http://www.twinkl.com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" TargetMode="External"/><Relationship Id="rId2" Type="http://schemas.openxmlformats.org/officeDocument/2006/relationships/hyperlink" Target="http://www.twinkl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" TargetMode="External"/><Relationship Id="rId2" Type="http://schemas.openxmlformats.org/officeDocument/2006/relationships/hyperlink" Target="http://www.twinkl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twinkl.co.uk/" TargetMode="External"/><Relationship Id="rId4" Type="http://schemas.openxmlformats.org/officeDocument/2006/relationships/hyperlink" Target="http://www.twinkl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535D8E-B7FE-4FD9-8B72-B2708B4981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F107AB6B-F7E3-4772-B26D-D118AE403A28}"/>
              </a:ext>
            </a:extLst>
          </p:cNvPr>
          <p:cNvSpPr/>
          <p:nvPr userDrawn="1"/>
        </p:nvSpPr>
        <p:spPr>
          <a:xfrm>
            <a:off x="8425655" y="6089072"/>
            <a:ext cx="531309" cy="56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6B66AB5B-31DE-4C1B-97E4-18743DAF043D}"/>
              </a:ext>
            </a:extLst>
          </p:cNvPr>
          <p:cNvSpPr/>
          <p:nvPr userDrawn="1"/>
        </p:nvSpPr>
        <p:spPr>
          <a:xfrm>
            <a:off x="187036" y="6078681"/>
            <a:ext cx="976746" cy="56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A4B59C4-FAA0-4A06-8EE4-37AE76326256}"/>
              </a:ext>
            </a:extLst>
          </p:cNvPr>
          <p:cNvSpPr/>
          <p:nvPr userDrawn="1"/>
        </p:nvSpPr>
        <p:spPr>
          <a:xfrm>
            <a:off x="83127" y="5893724"/>
            <a:ext cx="1338349" cy="964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3632B7A7-2DFF-438C-99A0-9E092CF552CE}"/>
              </a:ext>
            </a:extLst>
          </p:cNvPr>
          <p:cNvSpPr/>
          <p:nvPr userDrawn="1"/>
        </p:nvSpPr>
        <p:spPr>
          <a:xfrm>
            <a:off x="8654255" y="6587836"/>
            <a:ext cx="489745" cy="27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D1E5D963-F8EA-43D8-89BE-56E0201D3F57}"/>
              </a:ext>
            </a:extLst>
          </p:cNvPr>
          <p:cNvSpPr/>
          <p:nvPr userDrawn="1"/>
        </p:nvSpPr>
        <p:spPr>
          <a:xfrm>
            <a:off x="8487295" y="6587834"/>
            <a:ext cx="656705" cy="270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96A95027-6D55-4980-BE71-01E84188E99E}"/>
              </a:ext>
            </a:extLst>
          </p:cNvPr>
          <p:cNvSpPr/>
          <p:nvPr userDrawn="1"/>
        </p:nvSpPr>
        <p:spPr>
          <a:xfrm>
            <a:off x="8654255" y="6587836"/>
            <a:ext cx="489745" cy="27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3C04A870-2E9C-4FD7-8A42-7A2A951CC3F6}"/>
              </a:ext>
            </a:extLst>
          </p:cNvPr>
          <p:cNvSpPr/>
          <p:nvPr userDrawn="1"/>
        </p:nvSpPr>
        <p:spPr>
          <a:xfrm>
            <a:off x="8487295" y="6587834"/>
            <a:ext cx="656705" cy="270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5E878142-8220-4B2F-B33F-C394A70F24B0}"/>
              </a:ext>
            </a:extLst>
          </p:cNvPr>
          <p:cNvSpPr/>
          <p:nvPr userDrawn="1"/>
        </p:nvSpPr>
        <p:spPr>
          <a:xfrm>
            <a:off x="8654255" y="6587836"/>
            <a:ext cx="489745" cy="27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07512DC-7411-4895-86EA-F39BEE56250B}"/>
              </a:ext>
            </a:extLst>
          </p:cNvPr>
          <p:cNvSpPr/>
          <p:nvPr userDrawn="1"/>
        </p:nvSpPr>
        <p:spPr>
          <a:xfrm>
            <a:off x="8487295" y="6587834"/>
            <a:ext cx="656705" cy="270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9F555-642C-43C8-896F-7EF2098C8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27E019A4-8202-4F32-ACE8-6642B500C223}"/>
              </a:ext>
            </a:extLst>
          </p:cNvPr>
          <p:cNvSpPr/>
          <p:nvPr userDrawn="1"/>
        </p:nvSpPr>
        <p:spPr>
          <a:xfrm>
            <a:off x="8425655" y="6089072"/>
            <a:ext cx="531309" cy="56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8A6A693-82BE-4D53-BDA8-73BEC1A5DEED}"/>
              </a:ext>
            </a:extLst>
          </p:cNvPr>
          <p:cNvSpPr/>
          <p:nvPr userDrawn="1"/>
        </p:nvSpPr>
        <p:spPr>
          <a:xfrm>
            <a:off x="187036" y="6078681"/>
            <a:ext cx="976746" cy="56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B3962F0E-623B-429F-8716-633DD823428B}"/>
              </a:ext>
            </a:extLst>
          </p:cNvPr>
          <p:cNvSpPr/>
          <p:nvPr userDrawn="1"/>
        </p:nvSpPr>
        <p:spPr>
          <a:xfrm>
            <a:off x="83127" y="5893724"/>
            <a:ext cx="1338349" cy="964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twinkl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1CB5CF-8F27-40DB-B138-035FF5288D7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9"/>
            <a:extLst>
              <a:ext uri="{FF2B5EF4-FFF2-40B4-BE49-F238E27FC236}">
                <a16:creationId xmlns:a16="http://schemas.microsoft.com/office/drawing/2014/main" id="{6AA597A8-D02A-46D8-BA44-1730A0E6FEC5}"/>
              </a:ext>
            </a:extLst>
          </p:cNvPr>
          <p:cNvSpPr/>
          <p:nvPr userDrawn="1"/>
        </p:nvSpPr>
        <p:spPr>
          <a:xfrm>
            <a:off x="8654255" y="6587836"/>
            <a:ext cx="489745" cy="27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microsoft.com/office/2007/relationships/media" Target="../media/media5.mp3"/><Relationship Id="rId18" Type="http://schemas.openxmlformats.org/officeDocument/2006/relationships/image" Target="../media/image19.png"/><Relationship Id="rId3" Type="http://schemas.microsoft.com/office/2007/relationships/media" Target="../media/media8.mp3"/><Relationship Id="rId21" Type="http://schemas.openxmlformats.org/officeDocument/2006/relationships/image" Target="../media/image22.png"/><Relationship Id="rId7" Type="http://schemas.microsoft.com/office/2007/relationships/media" Target="../media/media1.mp3"/><Relationship Id="rId12" Type="http://schemas.openxmlformats.org/officeDocument/2006/relationships/audio" Target="../media/media2.mp3"/><Relationship Id="rId17" Type="http://schemas.openxmlformats.org/officeDocument/2006/relationships/image" Target="../media/image18.png"/><Relationship Id="rId2" Type="http://schemas.openxmlformats.org/officeDocument/2006/relationships/audio" Target="../media/media4.mp3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microsoft.com/office/2007/relationships/media" Target="../media/media4.mp3"/><Relationship Id="rId6" Type="http://schemas.openxmlformats.org/officeDocument/2006/relationships/audio" Target="../media/media7.mp3"/><Relationship Id="rId11" Type="http://schemas.microsoft.com/office/2007/relationships/media" Target="../media/media2.mp3"/><Relationship Id="rId5" Type="http://schemas.microsoft.com/office/2007/relationships/media" Target="../media/media7.mp3"/><Relationship Id="rId15" Type="http://schemas.openxmlformats.org/officeDocument/2006/relationships/slideLayout" Target="../slideLayouts/slideLayout4.xml"/><Relationship Id="rId23" Type="http://schemas.openxmlformats.org/officeDocument/2006/relationships/image" Target="../media/image9.png"/><Relationship Id="rId10" Type="http://schemas.openxmlformats.org/officeDocument/2006/relationships/audio" Target="../media/media3.mp3"/><Relationship Id="rId19" Type="http://schemas.openxmlformats.org/officeDocument/2006/relationships/image" Target="../media/image20.png"/><Relationship Id="rId4" Type="http://schemas.openxmlformats.org/officeDocument/2006/relationships/audio" Target="../media/media8.mp3"/><Relationship Id="rId9" Type="http://schemas.microsoft.com/office/2007/relationships/media" Target="../media/media3.mp3"/><Relationship Id="rId14" Type="http://schemas.openxmlformats.org/officeDocument/2006/relationships/audio" Target="../media/media5.mp3"/><Relationship Id="rId2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4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62AA-7C9E-4D63-A5D8-80745E49E553}"/>
              </a:ext>
            </a:extLst>
          </p:cNvPr>
          <p:cNvSpPr txBox="1">
            <a:spLocks/>
          </p:cNvSpPr>
          <p:nvPr/>
        </p:nvSpPr>
        <p:spPr>
          <a:xfrm>
            <a:off x="252818" y="260049"/>
            <a:ext cx="3944027" cy="840857"/>
          </a:xfrm>
          <a:prstGeom prst="roundRect">
            <a:avLst>
              <a:gd name="adj" fmla="val 9641"/>
            </a:avLst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Let’s Practice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rainy s">
            <a:extLst>
              <a:ext uri="{FF2B5EF4-FFF2-40B4-BE49-F238E27FC236}">
                <a16:creationId xmlns:a16="http://schemas.microsoft.com/office/drawing/2014/main" id="{C4A7A52D-EA4D-49D0-902A-A5F39198F5C1}"/>
              </a:ext>
            </a:extLst>
          </p:cNvPr>
          <p:cNvGrpSpPr/>
          <p:nvPr/>
        </p:nvGrpSpPr>
        <p:grpSpPr>
          <a:xfrm>
            <a:off x="1081220" y="2833127"/>
            <a:ext cx="478634" cy="478634"/>
            <a:chOff x="6328874" y="5377379"/>
            <a:chExt cx="720000" cy="720000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B8D99D9A-B153-43D7-A67E-4A48A2D2E427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CC57B9B-71B0-4519-B7F6-1BAE83A17DAC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FA0856B-FA06-4191-8225-A69947377EC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43" y="1341214"/>
            <a:ext cx="1808589" cy="1355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44E3E9-CA70-4488-B501-EA68F7BA90E5}"/>
              </a:ext>
            </a:extLst>
          </p:cNvPr>
          <p:cNvSpPr txBox="1"/>
          <p:nvPr/>
        </p:nvSpPr>
        <p:spPr>
          <a:xfrm>
            <a:off x="5094399" y="223098"/>
            <a:ext cx="3858936" cy="14671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Can you remember how to say  these words?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Click below the numbers to check the answer. </a:t>
            </a:r>
            <a:endParaRPr lang="en-GB" b="0" dirty="0"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02D4E5-EFE9-408C-AF03-971391BE4AC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69" y="1422187"/>
            <a:ext cx="1986475" cy="18895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1B5BFB5-7151-49BB-A6AD-B3DBC55F2F1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30" y="4083066"/>
            <a:ext cx="2149095" cy="157745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2F61306-1196-49EC-9A2F-C8CEB0E4ED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681" y="4367875"/>
            <a:ext cx="2364994" cy="139908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7F41E39-C217-4159-BFF2-F2689733AE1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675" y="2019177"/>
            <a:ext cx="1167113" cy="139908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28242B0-263B-4D60-B495-35DF4F64208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7818" y="4233942"/>
            <a:ext cx="2142512" cy="1819788"/>
          </a:xfrm>
          <a:prstGeom prst="rect">
            <a:avLst/>
          </a:prstGeom>
        </p:spPr>
      </p:pic>
      <p:grpSp>
        <p:nvGrpSpPr>
          <p:cNvPr id="63" name="sunny s">
            <a:extLst>
              <a:ext uri="{FF2B5EF4-FFF2-40B4-BE49-F238E27FC236}">
                <a16:creationId xmlns:a16="http://schemas.microsoft.com/office/drawing/2014/main" id="{957F0AB8-62CF-4D29-A2B0-AFC3E8E4B1E3}"/>
              </a:ext>
            </a:extLst>
          </p:cNvPr>
          <p:cNvGrpSpPr/>
          <p:nvPr/>
        </p:nvGrpSpPr>
        <p:grpSpPr>
          <a:xfrm>
            <a:off x="3407389" y="3453500"/>
            <a:ext cx="478634" cy="478634"/>
            <a:chOff x="6328874" y="5377379"/>
            <a:chExt cx="720000" cy="720000"/>
          </a:xfrm>
        </p:grpSpPr>
        <p:sp>
          <p:nvSpPr>
            <p:cNvPr id="64" name="Title 1">
              <a:extLst>
                <a:ext uri="{FF2B5EF4-FFF2-40B4-BE49-F238E27FC236}">
                  <a16:creationId xmlns:a16="http://schemas.microsoft.com/office/drawing/2014/main" id="{9BE23662-E1F3-4859-B97A-73E1F7E7167F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CB19D780-6BC1-4B34-B6E4-5EF647D54E69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6" name="snowy s">
            <a:extLst>
              <a:ext uri="{FF2B5EF4-FFF2-40B4-BE49-F238E27FC236}">
                <a16:creationId xmlns:a16="http://schemas.microsoft.com/office/drawing/2014/main" id="{F639E623-41E1-4FE7-9473-155562A53732}"/>
              </a:ext>
            </a:extLst>
          </p:cNvPr>
          <p:cNvGrpSpPr/>
          <p:nvPr/>
        </p:nvGrpSpPr>
        <p:grpSpPr>
          <a:xfrm>
            <a:off x="1110594" y="5835168"/>
            <a:ext cx="478634" cy="478634"/>
            <a:chOff x="6328874" y="5377379"/>
            <a:chExt cx="720000" cy="720000"/>
          </a:xfrm>
        </p:grpSpPr>
        <p:sp>
          <p:nvSpPr>
            <p:cNvPr id="67" name="Title 1">
              <a:extLst>
                <a:ext uri="{FF2B5EF4-FFF2-40B4-BE49-F238E27FC236}">
                  <a16:creationId xmlns:a16="http://schemas.microsoft.com/office/drawing/2014/main" id="{1597BE88-33FD-46BF-9F63-917B894361D2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D9B201C2-CC19-4EB7-968E-518E9B1DF889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9" name="cloudy s">
            <a:extLst>
              <a:ext uri="{FF2B5EF4-FFF2-40B4-BE49-F238E27FC236}">
                <a16:creationId xmlns:a16="http://schemas.microsoft.com/office/drawing/2014/main" id="{07DCDE1C-3A28-4437-9302-DCB5D50AB0E2}"/>
              </a:ext>
            </a:extLst>
          </p:cNvPr>
          <p:cNvGrpSpPr/>
          <p:nvPr/>
        </p:nvGrpSpPr>
        <p:grpSpPr>
          <a:xfrm>
            <a:off x="3749979" y="5921652"/>
            <a:ext cx="478634" cy="478634"/>
            <a:chOff x="6328874" y="5377379"/>
            <a:chExt cx="720000" cy="720000"/>
          </a:xfrm>
        </p:grpSpPr>
        <p:sp>
          <p:nvSpPr>
            <p:cNvPr id="70" name="Title 1">
              <a:extLst>
                <a:ext uri="{FF2B5EF4-FFF2-40B4-BE49-F238E27FC236}">
                  <a16:creationId xmlns:a16="http://schemas.microsoft.com/office/drawing/2014/main" id="{5AC16CEA-F088-4F7A-8384-1BD5FEC729B2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6319FC17-01B8-43A6-A0F1-83685F911304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2" name="stormy s">
            <a:extLst>
              <a:ext uri="{FF2B5EF4-FFF2-40B4-BE49-F238E27FC236}">
                <a16:creationId xmlns:a16="http://schemas.microsoft.com/office/drawing/2014/main" id="{48CCE53A-AEF4-4665-8B47-314A8C84F61F}"/>
              </a:ext>
            </a:extLst>
          </p:cNvPr>
          <p:cNvGrpSpPr/>
          <p:nvPr/>
        </p:nvGrpSpPr>
        <p:grpSpPr>
          <a:xfrm>
            <a:off x="6880282" y="6193200"/>
            <a:ext cx="478634" cy="478634"/>
            <a:chOff x="6328874" y="5377379"/>
            <a:chExt cx="720000" cy="720000"/>
          </a:xfrm>
        </p:grpSpPr>
        <p:sp>
          <p:nvSpPr>
            <p:cNvPr id="73" name="Title 1">
              <a:extLst>
                <a:ext uri="{FF2B5EF4-FFF2-40B4-BE49-F238E27FC236}">
                  <a16:creationId xmlns:a16="http://schemas.microsoft.com/office/drawing/2014/main" id="{BA3CA449-A9B7-4192-A24C-D829D1D5E994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9009E82C-736E-4DFB-9556-883121346140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5" name="hot s">
            <a:extLst>
              <a:ext uri="{FF2B5EF4-FFF2-40B4-BE49-F238E27FC236}">
                <a16:creationId xmlns:a16="http://schemas.microsoft.com/office/drawing/2014/main" id="{AAD39EE2-E7F1-45FC-978B-886AA108533A}"/>
              </a:ext>
            </a:extLst>
          </p:cNvPr>
          <p:cNvGrpSpPr/>
          <p:nvPr/>
        </p:nvGrpSpPr>
        <p:grpSpPr>
          <a:xfrm>
            <a:off x="5561389" y="3583677"/>
            <a:ext cx="478634" cy="478634"/>
            <a:chOff x="6328874" y="5377379"/>
            <a:chExt cx="720000" cy="720000"/>
          </a:xfrm>
        </p:grpSpPr>
        <p:sp>
          <p:nvSpPr>
            <p:cNvPr id="76" name="Title 1">
              <a:extLst>
                <a:ext uri="{FF2B5EF4-FFF2-40B4-BE49-F238E27FC236}">
                  <a16:creationId xmlns:a16="http://schemas.microsoft.com/office/drawing/2014/main" id="{9FE0E1CB-D925-40BB-A1F0-654C2972DD9B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78E814B7-97EA-45F3-9DDD-D27531F60A8C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DA2DCB98-6BBB-4D0B-9871-B15A4B4B4C0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2233" y="1945274"/>
            <a:ext cx="1075773" cy="1399086"/>
          </a:xfrm>
          <a:prstGeom prst="rect">
            <a:avLst/>
          </a:prstGeom>
        </p:spPr>
      </p:pic>
      <p:grpSp>
        <p:nvGrpSpPr>
          <p:cNvPr id="79" name="cold s">
            <a:extLst>
              <a:ext uri="{FF2B5EF4-FFF2-40B4-BE49-F238E27FC236}">
                <a16:creationId xmlns:a16="http://schemas.microsoft.com/office/drawing/2014/main" id="{7EF83FCE-FD7F-4AE6-8840-F983E89C7E9B}"/>
              </a:ext>
            </a:extLst>
          </p:cNvPr>
          <p:cNvGrpSpPr/>
          <p:nvPr/>
        </p:nvGrpSpPr>
        <p:grpSpPr>
          <a:xfrm>
            <a:off x="7501277" y="3509774"/>
            <a:ext cx="478634" cy="478634"/>
            <a:chOff x="6328874" y="5377379"/>
            <a:chExt cx="720000" cy="720000"/>
          </a:xfrm>
        </p:grpSpPr>
        <p:sp>
          <p:nvSpPr>
            <p:cNvPr id="80" name="Title 1">
              <a:extLst>
                <a:ext uri="{FF2B5EF4-FFF2-40B4-BE49-F238E27FC236}">
                  <a16:creationId xmlns:a16="http://schemas.microsoft.com/office/drawing/2014/main" id="{B067F143-6663-4727-B09F-53464C4E8D8F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C040E9E4-03D8-49A3-83F5-1B17BCAF2BD2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cloudy">
            <a:hlinkClick r:id="" action="ppaction://media"/>
            <a:extLst>
              <a:ext uri="{FF2B5EF4-FFF2-40B4-BE49-F238E27FC236}">
                <a16:creationId xmlns:a16="http://schemas.microsoft.com/office/drawing/2014/main" id="{CCBAC43A-AE6D-411E-9F32-B661AA294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31937" y="70877"/>
            <a:ext cx="609600" cy="609600"/>
          </a:xfrm>
          <a:prstGeom prst="rect">
            <a:avLst/>
          </a:prstGeom>
        </p:spPr>
      </p:pic>
      <p:pic>
        <p:nvPicPr>
          <p:cNvPr id="14" name="cold">
            <a:hlinkClick r:id="" action="ppaction://media"/>
            <a:extLst>
              <a:ext uri="{FF2B5EF4-FFF2-40B4-BE49-F238E27FC236}">
                <a16:creationId xmlns:a16="http://schemas.microsoft.com/office/drawing/2014/main" id="{576C5081-8D97-4231-8F3A-B5BDF98A54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46031" y="796106"/>
            <a:ext cx="609600" cy="609600"/>
          </a:xfrm>
          <a:prstGeom prst="rect">
            <a:avLst/>
          </a:prstGeom>
        </p:spPr>
      </p:pic>
      <p:pic>
        <p:nvPicPr>
          <p:cNvPr id="16" name="hot">
            <a:hlinkClick r:id="" action="ppaction://media"/>
            <a:extLst>
              <a:ext uri="{FF2B5EF4-FFF2-40B4-BE49-F238E27FC236}">
                <a16:creationId xmlns:a16="http://schemas.microsoft.com/office/drawing/2014/main" id="{C5B161CE-5171-4AA5-B317-CDA62A7CB60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46031" y="1521335"/>
            <a:ext cx="609600" cy="609600"/>
          </a:xfrm>
          <a:prstGeom prst="rect">
            <a:avLst/>
          </a:prstGeom>
        </p:spPr>
      </p:pic>
      <p:pic>
        <p:nvPicPr>
          <p:cNvPr id="18" name="rainy">
            <a:hlinkClick r:id="" action="ppaction://media"/>
            <a:extLst>
              <a:ext uri="{FF2B5EF4-FFF2-40B4-BE49-F238E27FC236}">
                <a16:creationId xmlns:a16="http://schemas.microsoft.com/office/drawing/2014/main" id="{C2D30116-4CB2-4F79-A28E-FDF688786EE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24506" y="2246564"/>
            <a:ext cx="609600" cy="609600"/>
          </a:xfrm>
          <a:prstGeom prst="rect">
            <a:avLst/>
          </a:prstGeom>
        </p:spPr>
      </p:pic>
      <p:pic>
        <p:nvPicPr>
          <p:cNvPr id="22" name="snowy">
            <a:hlinkClick r:id="" action="ppaction://media"/>
            <a:extLst>
              <a:ext uri="{FF2B5EF4-FFF2-40B4-BE49-F238E27FC236}">
                <a16:creationId xmlns:a16="http://schemas.microsoft.com/office/drawing/2014/main" id="{3677DCC3-E706-4D43-A061-93BF81F8592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24506" y="2986945"/>
            <a:ext cx="609600" cy="609600"/>
          </a:xfrm>
          <a:prstGeom prst="rect">
            <a:avLst/>
          </a:prstGeom>
        </p:spPr>
      </p:pic>
      <p:pic>
        <p:nvPicPr>
          <p:cNvPr id="24" name="sunny">
            <a:hlinkClick r:id="" action="ppaction://media"/>
            <a:extLst>
              <a:ext uri="{FF2B5EF4-FFF2-40B4-BE49-F238E27FC236}">
                <a16:creationId xmlns:a16="http://schemas.microsoft.com/office/drawing/2014/main" id="{3F4D78FB-7143-42C4-B7B8-4CF94BCD7CF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08686" y="3698359"/>
            <a:ext cx="609600" cy="609600"/>
          </a:xfrm>
          <a:prstGeom prst="rect">
            <a:avLst/>
          </a:prstGeom>
        </p:spPr>
      </p:pic>
      <p:pic>
        <p:nvPicPr>
          <p:cNvPr id="82" name="stormy">
            <a:hlinkClick r:id="" action="ppaction://media"/>
            <a:extLst>
              <a:ext uri="{FF2B5EF4-FFF2-40B4-BE49-F238E27FC236}">
                <a16:creationId xmlns:a16="http://schemas.microsoft.com/office/drawing/2014/main" id="{2E0BCF7F-DD5A-4808-96BE-0A76E458683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713527" y="4442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1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0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2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09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38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193514" y="178587"/>
            <a:ext cx="4705657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How’s the weather?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171" y="1656509"/>
            <a:ext cx="4874133" cy="3790465"/>
          </a:xfrm>
          <a:prstGeom prst="rect">
            <a:avLst/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35420" y="1699921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846962" y="4393795"/>
            <a:ext cx="3926909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Sunny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450416" y="5577713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3DB495-9287-44B7-9726-0881723E4E54}"/>
              </a:ext>
            </a:extLst>
          </p:cNvPr>
          <p:cNvSpPr txBox="1"/>
          <p:nvPr/>
        </p:nvSpPr>
        <p:spPr>
          <a:xfrm>
            <a:off x="5091550" y="227959"/>
            <a:ext cx="3858936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How’s the weather in this picture? Click on the pictures to check the answer. </a:t>
            </a:r>
            <a:endParaRPr lang="en-GB" b="0" dirty="0">
              <a:effectLst/>
            </a:endParaRPr>
          </a:p>
        </p:txBody>
      </p:sp>
      <p:pic>
        <p:nvPicPr>
          <p:cNvPr id="18" name="sunny">
            <a:hlinkClick r:id="" action="ppaction://media"/>
            <a:extLst>
              <a:ext uri="{FF2B5EF4-FFF2-40B4-BE49-F238E27FC236}">
                <a16:creationId xmlns:a16="http://schemas.microsoft.com/office/drawing/2014/main" id="{B8C75AC5-AFC4-4AF7-9FCD-43DDEAF7DD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49417" y="14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193514" y="178587"/>
            <a:ext cx="4705657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How’s the weather?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17" y="1588058"/>
            <a:ext cx="4874133" cy="3446574"/>
          </a:xfrm>
          <a:prstGeom prst="roundRect">
            <a:avLst>
              <a:gd name="adj" fmla="val 12042"/>
            </a:avLst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35420" y="1699921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846962" y="4393795"/>
            <a:ext cx="3926909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Windy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450416" y="5577713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3DB495-9287-44B7-9726-0881723E4E54}"/>
              </a:ext>
            </a:extLst>
          </p:cNvPr>
          <p:cNvSpPr txBox="1"/>
          <p:nvPr/>
        </p:nvSpPr>
        <p:spPr>
          <a:xfrm>
            <a:off x="5091550" y="227959"/>
            <a:ext cx="3858936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How’s the weather in this picture? Click on the pictures to check the answer. </a:t>
            </a:r>
            <a:endParaRPr lang="en-GB" b="0" dirty="0">
              <a:effectLst/>
            </a:endParaRPr>
          </a:p>
        </p:txBody>
      </p:sp>
      <p:pic>
        <p:nvPicPr>
          <p:cNvPr id="17" name="windy">
            <a:hlinkClick r:id="" action="ppaction://media"/>
            <a:extLst>
              <a:ext uri="{FF2B5EF4-FFF2-40B4-BE49-F238E27FC236}">
                <a16:creationId xmlns:a16="http://schemas.microsoft.com/office/drawing/2014/main" id="{E81B6560-E97E-42E9-8DA6-EF1883BF1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2638" y="14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193514" y="178587"/>
            <a:ext cx="4705657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How’s the weather?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217417" y="1588058"/>
            <a:ext cx="4874133" cy="3446574"/>
          </a:xfrm>
          <a:prstGeom prst="roundRect">
            <a:avLst>
              <a:gd name="adj" fmla="val 12042"/>
            </a:avLst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35420" y="1699921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846962" y="4393795"/>
            <a:ext cx="3926909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Cloudy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450416" y="5577713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3DB495-9287-44B7-9726-0881723E4E54}"/>
              </a:ext>
            </a:extLst>
          </p:cNvPr>
          <p:cNvSpPr txBox="1"/>
          <p:nvPr/>
        </p:nvSpPr>
        <p:spPr>
          <a:xfrm>
            <a:off x="5091550" y="227959"/>
            <a:ext cx="3858936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How’s the weather in this picture? Click on the pictures to check the answer. </a:t>
            </a:r>
            <a:endParaRPr lang="en-GB" b="0" dirty="0">
              <a:effectLst/>
            </a:endParaRPr>
          </a:p>
        </p:txBody>
      </p:sp>
      <p:pic>
        <p:nvPicPr>
          <p:cNvPr id="18" name="cloudy">
            <a:hlinkClick r:id="" action="ppaction://media"/>
            <a:extLst>
              <a:ext uri="{FF2B5EF4-FFF2-40B4-BE49-F238E27FC236}">
                <a16:creationId xmlns:a16="http://schemas.microsoft.com/office/drawing/2014/main" id="{A8DCCC65-37ED-4413-A958-B4C831920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9083" y="10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193514" y="178587"/>
            <a:ext cx="4705657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How’s the weather?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r="20347"/>
          <a:stretch/>
        </p:blipFill>
        <p:spPr>
          <a:xfrm>
            <a:off x="217417" y="1588058"/>
            <a:ext cx="4874133" cy="3446574"/>
          </a:xfrm>
          <a:prstGeom prst="roundRect">
            <a:avLst>
              <a:gd name="adj" fmla="val 12042"/>
            </a:avLst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35420" y="1699921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846962" y="4393795"/>
            <a:ext cx="3926909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Snowy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450416" y="5577713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3DB495-9287-44B7-9726-0881723E4E54}"/>
              </a:ext>
            </a:extLst>
          </p:cNvPr>
          <p:cNvSpPr txBox="1"/>
          <p:nvPr/>
        </p:nvSpPr>
        <p:spPr>
          <a:xfrm>
            <a:off x="5091550" y="227959"/>
            <a:ext cx="3858936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How’s the weather in this picture? Click on the pictures to check the answer. </a:t>
            </a:r>
            <a:endParaRPr lang="en-GB" b="0" dirty="0">
              <a:effectLst/>
            </a:endParaRPr>
          </a:p>
        </p:txBody>
      </p:sp>
      <p:pic>
        <p:nvPicPr>
          <p:cNvPr id="17" name="snowy">
            <a:hlinkClick r:id="" action="ppaction://media"/>
            <a:extLst>
              <a:ext uri="{FF2B5EF4-FFF2-40B4-BE49-F238E27FC236}">
                <a16:creationId xmlns:a16="http://schemas.microsoft.com/office/drawing/2014/main" id="{75CA018D-7210-45C2-933C-6D40A92134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24249" y="65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2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193514" y="178587"/>
            <a:ext cx="4705657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How’s the weather?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217417" y="1588058"/>
            <a:ext cx="4874133" cy="3446574"/>
          </a:xfrm>
          <a:prstGeom prst="roundRect">
            <a:avLst>
              <a:gd name="adj" fmla="val 12042"/>
            </a:avLst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35420" y="1699921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846962" y="4393795"/>
            <a:ext cx="3926909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Stormy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450416" y="5577713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3DB495-9287-44B7-9726-0881723E4E54}"/>
              </a:ext>
            </a:extLst>
          </p:cNvPr>
          <p:cNvSpPr txBox="1"/>
          <p:nvPr/>
        </p:nvSpPr>
        <p:spPr>
          <a:xfrm>
            <a:off x="5091550" y="227959"/>
            <a:ext cx="3858936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How’s the weather in this picture? Click on the pictures to check the answer. </a:t>
            </a:r>
            <a:endParaRPr lang="en-GB" b="0" dirty="0">
              <a:effectLst/>
            </a:endParaRPr>
          </a:p>
        </p:txBody>
      </p:sp>
      <p:pic>
        <p:nvPicPr>
          <p:cNvPr id="18" name="stormy">
            <a:hlinkClick r:id="" action="ppaction://media"/>
            <a:extLst>
              <a:ext uri="{FF2B5EF4-FFF2-40B4-BE49-F238E27FC236}">
                <a16:creationId xmlns:a16="http://schemas.microsoft.com/office/drawing/2014/main" id="{41C4A3C5-64E8-4AF8-AADE-67487E5DB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780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4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193514" y="178587"/>
            <a:ext cx="4705657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How’s the weather?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217417" y="1588058"/>
            <a:ext cx="4874133" cy="3446574"/>
          </a:xfrm>
          <a:prstGeom prst="roundRect">
            <a:avLst>
              <a:gd name="adj" fmla="val 12042"/>
            </a:avLst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35420" y="1699921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846962" y="4393795"/>
            <a:ext cx="3926909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Hot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450416" y="5577713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3DB495-9287-44B7-9726-0881723E4E54}"/>
              </a:ext>
            </a:extLst>
          </p:cNvPr>
          <p:cNvSpPr txBox="1"/>
          <p:nvPr/>
        </p:nvSpPr>
        <p:spPr>
          <a:xfrm>
            <a:off x="5091550" y="227959"/>
            <a:ext cx="3858936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How’s the weather in this picture? Click on the pictures to check the answer. </a:t>
            </a:r>
            <a:endParaRPr lang="en-GB" b="0" dirty="0">
              <a:effectLst/>
            </a:endParaRPr>
          </a:p>
        </p:txBody>
      </p:sp>
      <p:pic>
        <p:nvPicPr>
          <p:cNvPr id="17" name="hot">
            <a:hlinkClick r:id="" action="ppaction://media"/>
            <a:extLst>
              <a:ext uri="{FF2B5EF4-FFF2-40B4-BE49-F238E27FC236}">
                <a16:creationId xmlns:a16="http://schemas.microsoft.com/office/drawing/2014/main" id="{5537A6F9-D959-4753-B994-C91E35A71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9083" y="198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193514" y="178587"/>
            <a:ext cx="4705657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How’s the weather?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217417" y="1588058"/>
            <a:ext cx="4874133" cy="3446574"/>
          </a:xfrm>
          <a:prstGeom prst="roundRect">
            <a:avLst>
              <a:gd name="adj" fmla="val 12042"/>
            </a:avLst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35420" y="1699921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18A0DB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chemeClr val="bg1"/>
                  </a:solidFill>
                </a:rPr>
                <a:t>?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846962" y="4393795"/>
            <a:ext cx="3926909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Rainy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450416" y="5577713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3DB495-9287-44B7-9726-0881723E4E54}"/>
              </a:ext>
            </a:extLst>
          </p:cNvPr>
          <p:cNvSpPr txBox="1"/>
          <p:nvPr/>
        </p:nvSpPr>
        <p:spPr>
          <a:xfrm>
            <a:off x="5091550" y="227959"/>
            <a:ext cx="3858936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How’s the weather in this picture? Click on the pictures to check the answer. </a:t>
            </a:r>
            <a:endParaRPr lang="en-GB" b="0" dirty="0">
              <a:effectLst/>
            </a:endParaRPr>
          </a:p>
        </p:txBody>
      </p:sp>
      <p:pic>
        <p:nvPicPr>
          <p:cNvPr id="18" name="rainy">
            <a:hlinkClick r:id="" action="ppaction://media"/>
            <a:extLst>
              <a:ext uri="{FF2B5EF4-FFF2-40B4-BE49-F238E27FC236}">
                <a16:creationId xmlns:a16="http://schemas.microsoft.com/office/drawing/2014/main" id="{99343EEE-F6F1-4DBC-8AA7-5B8CD51DC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2639" y="65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18A0DB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GB" dirty="0"/>
              <a:t>How can we say this in English?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Rainy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812633" y="2018258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70C0"/>
          </a:solidFill>
          <a:ln w="76200">
            <a:solidFill>
              <a:srgbClr val="18A0DB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55494-98E6-49AE-87AE-28F285A4B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5" y="3183941"/>
            <a:ext cx="4280242" cy="3208964"/>
          </a:xfrm>
          <a:prstGeom prst="rect">
            <a:avLst/>
          </a:prstGeom>
        </p:spPr>
      </p:pic>
      <p:pic>
        <p:nvPicPr>
          <p:cNvPr id="8" name="rainy">
            <a:hlinkClick r:id="" action="ppaction://media"/>
            <a:extLst>
              <a:ext uri="{FF2B5EF4-FFF2-40B4-BE49-F238E27FC236}">
                <a16:creationId xmlns:a16="http://schemas.microsoft.com/office/drawing/2014/main" id="{CDC3B7D3-7252-48DF-ABF8-6232C644E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9361" y="-3175"/>
            <a:ext cx="609600" cy="609600"/>
          </a:xfrm>
          <a:prstGeom prst="rect">
            <a:avLst/>
          </a:prstGeom>
        </p:spPr>
      </p:pic>
      <p:pic>
        <p:nvPicPr>
          <p:cNvPr id="20" name="rainy">
            <a:hlinkClick r:id="" action="ppaction://media"/>
            <a:extLst>
              <a:ext uri="{FF2B5EF4-FFF2-40B4-BE49-F238E27FC236}">
                <a16:creationId xmlns:a16="http://schemas.microsoft.com/office/drawing/2014/main" id="{61898264-AD65-47EF-AB82-C638B4BB4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23299" y="689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9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18A0DB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GB" dirty="0"/>
              <a:t>How can we say this in English?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Sunny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812633" y="2018258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70C0"/>
          </a:solidFill>
          <a:ln w="76200">
            <a:solidFill>
              <a:srgbClr val="18A0DB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55494-98E6-49AE-87AE-28F285A4B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753" y="3183941"/>
            <a:ext cx="3373525" cy="3208964"/>
          </a:xfrm>
          <a:prstGeom prst="rect">
            <a:avLst/>
          </a:prstGeom>
        </p:spPr>
      </p:pic>
      <p:pic>
        <p:nvPicPr>
          <p:cNvPr id="3" name="sunny">
            <a:hlinkClick r:id="" action="ppaction://media"/>
            <a:extLst>
              <a:ext uri="{FF2B5EF4-FFF2-40B4-BE49-F238E27FC236}">
                <a16:creationId xmlns:a16="http://schemas.microsoft.com/office/drawing/2014/main" id="{4E77061C-3BF2-4371-BCFB-46C0AC7EF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0693" y="42614"/>
            <a:ext cx="609600" cy="609600"/>
          </a:xfrm>
          <a:prstGeom prst="rect">
            <a:avLst/>
          </a:prstGeom>
        </p:spPr>
      </p:pic>
      <p:pic>
        <p:nvPicPr>
          <p:cNvPr id="12" name="sunny">
            <a:hlinkClick r:id="" action="ppaction://media"/>
            <a:extLst>
              <a:ext uri="{FF2B5EF4-FFF2-40B4-BE49-F238E27FC236}">
                <a16:creationId xmlns:a16="http://schemas.microsoft.com/office/drawing/2014/main" id="{EB26581E-A411-42E8-803C-CC7A2E664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0693" y="738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18A0DB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GB" dirty="0"/>
              <a:t>How can we say this in English?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Snowy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812633" y="2018258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70C0"/>
          </a:solidFill>
          <a:ln w="76200">
            <a:solidFill>
              <a:srgbClr val="18A0DB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55494-98E6-49AE-87AE-28F285A4B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092" y="3429000"/>
            <a:ext cx="4283907" cy="3144420"/>
          </a:xfrm>
          <a:prstGeom prst="rect">
            <a:avLst/>
          </a:prstGeom>
        </p:spPr>
      </p:pic>
      <p:pic>
        <p:nvPicPr>
          <p:cNvPr id="4" name="snowy">
            <a:hlinkClick r:id="" action="ppaction://media"/>
            <a:extLst>
              <a:ext uri="{FF2B5EF4-FFF2-40B4-BE49-F238E27FC236}">
                <a16:creationId xmlns:a16="http://schemas.microsoft.com/office/drawing/2014/main" id="{89D676C3-A8C1-4545-A29B-528D34F72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7906" y="107535"/>
            <a:ext cx="609600" cy="609600"/>
          </a:xfrm>
          <a:prstGeom prst="rect">
            <a:avLst/>
          </a:prstGeom>
        </p:spPr>
      </p:pic>
      <p:pic>
        <p:nvPicPr>
          <p:cNvPr id="13" name="snowy">
            <a:hlinkClick r:id="" action="ppaction://media"/>
            <a:extLst>
              <a:ext uri="{FF2B5EF4-FFF2-40B4-BE49-F238E27FC236}">
                <a16:creationId xmlns:a16="http://schemas.microsoft.com/office/drawing/2014/main" id="{3CDFE271-EFC6-4E94-B4A5-6423FD4E5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7906" y="798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18A0DB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GB" dirty="0"/>
              <a:t>How can we say this in English?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Cloudy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812632" y="2072720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70C0"/>
          </a:solidFill>
          <a:ln w="76200">
            <a:solidFill>
              <a:srgbClr val="18A0DB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55494-98E6-49AE-87AE-28F285A4B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726" y="3500541"/>
            <a:ext cx="4283907" cy="2534279"/>
          </a:xfrm>
          <a:prstGeom prst="rect">
            <a:avLst/>
          </a:prstGeom>
        </p:spPr>
      </p:pic>
      <p:pic>
        <p:nvPicPr>
          <p:cNvPr id="3" name="cloudy">
            <a:hlinkClick r:id="" action="ppaction://media"/>
            <a:extLst>
              <a:ext uri="{FF2B5EF4-FFF2-40B4-BE49-F238E27FC236}">
                <a16:creationId xmlns:a16="http://schemas.microsoft.com/office/drawing/2014/main" id="{4E4A90B0-78E4-45A6-B6FD-6FA2D16D1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73916" y="0"/>
            <a:ext cx="609600" cy="609600"/>
          </a:xfrm>
          <a:prstGeom prst="rect">
            <a:avLst/>
          </a:prstGeom>
        </p:spPr>
      </p:pic>
      <p:pic>
        <p:nvPicPr>
          <p:cNvPr id="12" name="cloudy">
            <a:hlinkClick r:id="" action="ppaction://media"/>
            <a:extLst>
              <a:ext uri="{FF2B5EF4-FFF2-40B4-BE49-F238E27FC236}">
                <a16:creationId xmlns:a16="http://schemas.microsoft.com/office/drawing/2014/main" id="{3DDC074F-518E-4924-80E1-C68D97023B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73916" y="721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8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18A0DB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GB" dirty="0"/>
              <a:t>How can we say this in English?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Stormy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804477" y="2018258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70C0"/>
          </a:solidFill>
          <a:ln w="76200">
            <a:solidFill>
              <a:srgbClr val="18A0DB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55494-98E6-49AE-87AE-28F285A4B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14" y="2860646"/>
            <a:ext cx="4292022" cy="3645521"/>
          </a:xfrm>
          <a:prstGeom prst="rect">
            <a:avLst/>
          </a:prstGeom>
        </p:spPr>
      </p:pic>
      <p:pic>
        <p:nvPicPr>
          <p:cNvPr id="4" name="stormy">
            <a:hlinkClick r:id="" action="ppaction://media"/>
            <a:extLst>
              <a:ext uri="{FF2B5EF4-FFF2-40B4-BE49-F238E27FC236}">
                <a16:creationId xmlns:a16="http://schemas.microsoft.com/office/drawing/2014/main" id="{6774FBCA-E7D8-4D46-9BE5-4F78E7D4A2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91362" y="87386"/>
            <a:ext cx="609600" cy="609600"/>
          </a:xfrm>
          <a:prstGeom prst="rect">
            <a:avLst/>
          </a:prstGeom>
        </p:spPr>
      </p:pic>
      <p:pic>
        <p:nvPicPr>
          <p:cNvPr id="13" name="stormy">
            <a:hlinkClick r:id="" action="ppaction://media"/>
            <a:extLst>
              <a:ext uri="{FF2B5EF4-FFF2-40B4-BE49-F238E27FC236}">
                <a16:creationId xmlns:a16="http://schemas.microsoft.com/office/drawing/2014/main" id="{89D39C06-3172-449A-85C5-96C0CF509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6530" y="798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18A0DB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GB" dirty="0"/>
              <a:t>How can we say this in English?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Windy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812633" y="2018258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70C0"/>
          </a:solidFill>
          <a:ln w="76200">
            <a:solidFill>
              <a:srgbClr val="18A0DB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55494-98E6-49AE-87AE-28F285A4B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14" y="3377245"/>
            <a:ext cx="4292022" cy="2612322"/>
          </a:xfrm>
          <a:prstGeom prst="rect">
            <a:avLst/>
          </a:prstGeom>
        </p:spPr>
      </p:pic>
      <p:pic>
        <p:nvPicPr>
          <p:cNvPr id="3" name="windy">
            <a:hlinkClick r:id="" action="ppaction://media"/>
            <a:extLst>
              <a:ext uri="{FF2B5EF4-FFF2-40B4-BE49-F238E27FC236}">
                <a16:creationId xmlns:a16="http://schemas.microsoft.com/office/drawing/2014/main" id="{366A06BF-F976-45EE-9D2D-EF7524E3BB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2639" y="54178"/>
            <a:ext cx="609600" cy="609600"/>
          </a:xfrm>
          <a:prstGeom prst="rect">
            <a:avLst/>
          </a:prstGeom>
        </p:spPr>
      </p:pic>
      <p:pic>
        <p:nvPicPr>
          <p:cNvPr id="12" name="windy">
            <a:hlinkClick r:id="" action="ppaction://media"/>
            <a:extLst>
              <a:ext uri="{FF2B5EF4-FFF2-40B4-BE49-F238E27FC236}">
                <a16:creationId xmlns:a16="http://schemas.microsoft.com/office/drawing/2014/main" id="{D06B9812-5DCB-402B-A088-5C4F5648D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44938" y="798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18A0DB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GB" dirty="0"/>
              <a:t>How can we say this in English?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Hot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795869" y="2018258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70C0"/>
          </a:solidFill>
          <a:ln w="76200">
            <a:solidFill>
              <a:srgbClr val="18A0DB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55494-98E6-49AE-87AE-28F285A4B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594" y="2471306"/>
            <a:ext cx="3023022" cy="3623872"/>
          </a:xfrm>
          <a:prstGeom prst="rect">
            <a:avLst/>
          </a:prstGeom>
        </p:spPr>
      </p:pic>
      <p:pic>
        <p:nvPicPr>
          <p:cNvPr id="4" name="hot">
            <a:hlinkClick r:id="" action="ppaction://media"/>
            <a:extLst>
              <a:ext uri="{FF2B5EF4-FFF2-40B4-BE49-F238E27FC236}">
                <a16:creationId xmlns:a16="http://schemas.microsoft.com/office/drawing/2014/main" id="{025A9A6E-16A7-408E-A57E-59A85F1FD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2638" y="12233"/>
            <a:ext cx="609600" cy="609600"/>
          </a:xfrm>
          <a:prstGeom prst="rect">
            <a:avLst/>
          </a:prstGeom>
        </p:spPr>
      </p:pic>
      <p:pic>
        <p:nvPicPr>
          <p:cNvPr id="13" name="hot">
            <a:hlinkClick r:id="" action="ppaction://media"/>
            <a:extLst>
              <a:ext uri="{FF2B5EF4-FFF2-40B4-BE49-F238E27FC236}">
                <a16:creationId xmlns:a16="http://schemas.microsoft.com/office/drawing/2014/main" id="{95099ACC-7B44-4ADF-9C64-0D7F0CDA2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2638" y="683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18A0DB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GB" dirty="0"/>
              <a:t>How can we say this in English?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Cold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812633" y="2018258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70C0"/>
          </a:solidFill>
          <a:ln w="76200">
            <a:solidFill>
              <a:srgbClr val="18A0DB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55494-98E6-49AE-87AE-28F285A4B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383" y="2471306"/>
            <a:ext cx="2786438" cy="3623872"/>
          </a:xfrm>
          <a:prstGeom prst="rect">
            <a:avLst/>
          </a:prstGeom>
        </p:spPr>
      </p:pic>
      <p:pic>
        <p:nvPicPr>
          <p:cNvPr id="3" name="cold">
            <a:hlinkClick r:id="" action="ppaction://media"/>
            <a:extLst>
              <a:ext uri="{FF2B5EF4-FFF2-40B4-BE49-F238E27FC236}">
                <a16:creationId xmlns:a16="http://schemas.microsoft.com/office/drawing/2014/main" id="{6B8ED20D-BDCB-4284-B36C-EE8787C76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07471" y="0"/>
            <a:ext cx="609600" cy="609600"/>
          </a:xfrm>
          <a:prstGeom prst="rect">
            <a:avLst/>
          </a:prstGeom>
        </p:spPr>
      </p:pic>
      <p:pic>
        <p:nvPicPr>
          <p:cNvPr id="12" name="cold">
            <a:hlinkClick r:id="" action="ppaction://media"/>
            <a:extLst>
              <a:ext uri="{FF2B5EF4-FFF2-40B4-BE49-F238E27FC236}">
                <a16:creationId xmlns:a16="http://schemas.microsoft.com/office/drawing/2014/main" id="{1DA5524C-70CA-4937-B834-7A11B3DD3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07471" y="704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192</TotalTime>
  <Words>303</Words>
  <Application>Microsoft Macintosh PowerPoint</Application>
  <PresentationFormat>On-screen Show (4:3)</PresentationFormat>
  <Paragraphs>104</Paragraphs>
  <Slides>18</Slides>
  <Notes>0</Notes>
  <HiddenSlides>0</HiddenSlides>
  <MMClips>30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Trotman, Victoria 02</dc:creator>
  <cp:lastModifiedBy>Twinkl Office</cp:lastModifiedBy>
  <cp:revision>7</cp:revision>
  <dcterms:created xsi:type="dcterms:W3CDTF">2021-12-13T16:06:29Z</dcterms:created>
  <dcterms:modified xsi:type="dcterms:W3CDTF">2022-08-24T08:58:10Z</dcterms:modified>
</cp:coreProperties>
</file>