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endParaRPr lang="ar-EG" dirty="0"/>
          </a:p>
        </p:txBody>
      </p:sp>
      <p:sp>
        <p:nvSpPr>
          <p:cNvPr id="4" name="Horizontal Scroll 3"/>
          <p:cNvSpPr/>
          <p:nvPr/>
        </p:nvSpPr>
        <p:spPr>
          <a:xfrm>
            <a:off x="1143000" y="533400"/>
            <a:ext cx="7010400" cy="52578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5400" b="1" dirty="0" smtClean="0"/>
              <a:t>الفعل المبني للمعلوم فاعله موجود في الجملة </a:t>
            </a:r>
          </a:p>
          <a:p>
            <a:pPr algn="ctr"/>
            <a:r>
              <a:rPr lang="ar-EG" sz="5400" b="1" dirty="0" smtClean="0">
                <a:solidFill>
                  <a:srgbClr val="FF0000"/>
                </a:solidFill>
              </a:rPr>
              <a:t>فهم الطالب الدرس </a:t>
            </a:r>
            <a:endParaRPr lang="ar-EG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endParaRPr lang="ar-EG" dirty="0"/>
          </a:p>
        </p:txBody>
      </p:sp>
      <p:sp>
        <p:nvSpPr>
          <p:cNvPr id="4" name="Horizontal Scroll 3"/>
          <p:cNvSpPr/>
          <p:nvPr/>
        </p:nvSpPr>
        <p:spPr>
          <a:xfrm>
            <a:off x="533400" y="914400"/>
            <a:ext cx="7924800" cy="5181600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400" b="1" dirty="0" smtClean="0"/>
              <a:t>الفعل المبني للمجهول فاعله محذوف من الجملة ،وحل محله المفعول به و أًصبح نائب فاعل </a:t>
            </a:r>
            <a:r>
              <a:rPr lang="ar-EG" sz="4400" b="1" dirty="0" smtClean="0"/>
              <a:t>مرفوعًا </a:t>
            </a:r>
            <a:endParaRPr lang="ar-EG" sz="4400" b="1" dirty="0" smtClean="0"/>
          </a:p>
          <a:p>
            <a:pPr algn="ctr"/>
            <a:r>
              <a:rPr lang="ar-EG" sz="4400" b="1" dirty="0" smtClean="0"/>
              <a:t>فُهِم </a:t>
            </a:r>
            <a:r>
              <a:rPr lang="ar-EG" sz="4400" b="1" dirty="0" smtClean="0"/>
              <a:t>الدرس </a:t>
            </a:r>
            <a:r>
              <a:rPr lang="ar-EG" sz="4400" b="1" dirty="0" smtClean="0"/>
              <a:t>.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129548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>
                <a:solidFill>
                  <a:schemeClr val="accent5">
                    <a:lumMod val="50000"/>
                  </a:schemeClr>
                </a:solidFill>
              </a:rPr>
              <a:t>الفعل الماضي :-</a:t>
            </a:r>
            <a:endParaRPr lang="ar-EG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3600" b="1" dirty="0" smtClean="0"/>
              <a:t>كتب محمد الدرس  ــــــــــــــــــــ </a:t>
            </a:r>
            <a:r>
              <a:rPr lang="ar-EG" sz="3600" b="1" dirty="0" smtClean="0">
                <a:solidFill>
                  <a:srgbClr val="FF0000"/>
                </a:solidFill>
              </a:rPr>
              <a:t>كُتِب</a:t>
            </a:r>
            <a:r>
              <a:rPr lang="ar-EG" sz="3600" b="1" dirty="0" smtClean="0"/>
              <a:t> الدرس </a:t>
            </a:r>
          </a:p>
          <a:p>
            <a:pPr marL="0" indent="0" algn="r">
              <a:buNone/>
            </a:pPr>
            <a:r>
              <a:rPr lang="ar-EG" sz="3600" b="1" dirty="0" smtClean="0"/>
              <a:t>أكرم الأب الضيف  ــــــــــــــــــــ </a:t>
            </a:r>
            <a:r>
              <a:rPr lang="ar-EG" sz="3600" b="1" dirty="0" smtClean="0">
                <a:solidFill>
                  <a:srgbClr val="FF0000"/>
                </a:solidFill>
              </a:rPr>
              <a:t>أُكرِم</a:t>
            </a:r>
            <a:r>
              <a:rPr lang="ar-EG" sz="3600" b="1" dirty="0" smtClean="0"/>
              <a:t> الضيف  </a:t>
            </a:r>
          </a:p>
          <a:p>
            <a:pPr marL="0" indent="0" algn="r">
              <a:buNone/>
            </a:pPr>
            <a:r>
              <a:rPr lang="ar-EG" sz="3600" b="1" dirty="0" smtClean="0"/>
              <a:t>باع الفلاح المحصول  ـــــــــــــــــــــ </a:t>
            </a:r>
            <a:r>
              <a:rPr lang="ar-EG" sz="3600" b="1" dirty="0" smtClean="0">
                <a:solidFill>
                  <a:srgbClr val="FF0000"/>
                </a:solidFill>
              </a:rPr>
              <a:t>بِيع</a:t>
            </a:r>
            <a:r>
              <a:rPr lang="ar-EG" sz="3600" b="1" dirty="0" smtClean="0"/>
              <a:t> المحصول  </a:t>
            </a:r>
          </a:p>
          <a:p>
            <a:pPr marL="0" indent="0" algn="r">
              <a:buNone/>
            </a:pPr>
            <a:r>
              <a:rPr lang="ar-EG" sz="3600" b="1" dirty="0" smtClean="0"/>
              <a:t>تقدم القائد الجنود  ــــــــــــــــــــ </a:t>
            </a:r>
            <a:r>
              <a:rPr lang="ar-EG" sz="3600" b="1" dirty="0" smtClean="0">
                <a:solidFill>
                  <a:srgbClr val="FF0000"/>
                </a:solidFill>
              </a:rPr>
              <a:t>تُقدِّم</a:t>
            </a:r>
            <a:r>
              <a:rPr lang="ar-EG" sz="3600" b="1" dirty="0" smtClean="0"/>
              <a:t> الجنود  </a:t>
            </a:r>
          </a:p>
          <a:p>
            <a:pPr marL="0" indent="0" algn="r">
              <a:buNone/>
            </a:pPr>
            <a:r>
              <a:rPr lang="ar-EG" sz="3600" b="1" dirty="0" smtClean="0"/>
              <a:t>اكتشف الرجل الأمر  ـــــــــــــــــ </a:t>
            </a:r>
            <a:r>
              <a:rPr lang="ar-EG" sz="3600" b="1" dirty="0" smtClean="0">
                <a:solidFill>
                  <a:srgbClr val="FF0000"/>
                </a:solidFill>
              </a:rPr>
              <a:t>اُكتشِف</a:t>
            </a:r>
            <a:r>
              <a:rPr lang="ar-EG" sz="3600" b="1" dirty="0" smtClean="0"/>
              <a:t> الأمر  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259536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>
                <a:solidFill>
                  <a:schemeClr val="accent5">
                    <a:lumMod val="50000"/>
                  </a:schemeClr>
                </a:solidFill>
              </a:rPr>
              <a:t>الفعل المضارع :-</a:t>
            </a:r>
            <a:endParaRPr lang="ar-EG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dirty="0" smtClean="0"/>
              <a:t>يشكر الإنسان الله ـــــــــــــــــــ </a:t>
            </a:r>
            <a:r>
              <a:rPr lang="ar-EG" sz="4000" b="1" dirty="0" smtClean="0">
                <a:solidFill>
                  <a:srgbClr val="FF0000"/>
                </a:solidFill>
              </a:rPr>
              <a:t>يُشكَر</a:t>
            </a:r>
            <a:r>
              <a:rPr lang="ar-EG" sz="4000" b="1" dirty="0" smtClean="0"/>
              <a:t> الله </a:t>
            </a:r>
          </a:p>
          <a:p>
            <a:pPr marL="0" indent="0" algn="r">
              <a:buNone/>
            </a:pPr>
            <a:r>
              <a:rPr lang="ar-EG" sz="4000" b="1" dirty="0" smtClean="0"/>
              <a:t>يبيع الفلاح القطن ــــــــــــــــــ </a:t>
            </a:r>
            <a:r>
              <a:rPr lang="ar-EG" sz="4000" b="1" dirty="0" smtClean="0">
                <a:solidFill>
                  <a:srgbClr val="FF0000"/>
                </a:solidFill>
              </a:rPr>
              <a:t>يُبَاع</a:t>
            </a:r>
            <a:r>
              <a:rPr lang="ar-EG" sz="4000" b="1" dirty="0" smtClean="0"/>
              <a:t> القطن </a:t>
            </a:r>
          </a:p>
          <a:p>
            <a:pPr marL="0" indent="0" algn="r">
              <a:buNone/>
            </a:pPr>
            <a:r>
              <a:rPr lang="ar-EG" sz="4000" b="1" dirty="0" smtClean="0"/>
              <a:t>يقول المؤمن الصدق ـــــــــــــــ </a:t>
            </a:r>
            <a:r>
              <a:rPr lang="ar-EG" sz="4000" b="1" dirty="0" smtClean="0">
                <a:solidFill>
                  <a:srgbClr val="FF0000"/>
                </a:solidFill>
              </a:rPr>
              <a:t>يُقَال</a:t>
            </a:r>
            <a:r>
              <a:rPr lang="ar-EG" sz="4000" b="1" dirty="0" smtClean="0"/>
              <a:t> الصدق </a:t>
            </a:r>
          </a:p>
          <a:p>
            <a:pPr marL="0" indent="0" algn="r">
              <a:buNone/>
            </a:pPr>
            <a:r>
              <a:rPr lang="ar-EG" sz="4000" b="1" dirty="0" smtClean="0"/>
              <a:t>ينال الصائم الصواب ـــــــــــــــــ </a:t>
            </a:r>
            <a:r>
              <a:rPr lang="ar-EG" sz="4000" b="1" dirty="0" smtClean="0">
                <a:solidFill>
                  <a:srgbClr val="FF0000"/>
                </a:solidFill>
              </a:rPr>
              <a:t>يُنَال</a:t>
            </a:r>
            <a:r>
              <a:rPr lang="ar-EG" sz="4000" b="1" dirty="0" smtClean="0"/>
              <a:t> الصواب 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274395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الفعل الماضي :-</vt:lpstr>
      <vt:lpstr>الفعل المضارع :-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Smart</dc:creator>
  <cp:lastModifiedBy>mase</cp:lastModifiedBy>
  <cp:revision>3</cp:revision>
  <dcterms:created xsi:type="dcterms:W3CDTF">2006-08-16T00:00:00Z</dcterms:created>
  <dcterms:modified xsi:type="dcterms:W3CDTF">2023-04-02T06:43:03Z</dcterms:modified>
</cp:coreProperties>
</file>