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3"/>
  </p:notesMasterIdLst>
  <p:sldIdLst>
    <p:sldId id="256" r:id="rId2"/>
    <p:sldId id="286" r:id="rId3"/>
    <p:sldId id="328" r:id="rId4"/>
    <p:sldId id="327" r:id="rId5"/>
    <p:sldId id="325" r:id="rId6"/>
    <p:sldId id="324" r:id="rId7"/>
    <p:sldId id="323" r:id="rId8"/>
    <p:sldId id="322" r:id="rId9"/>
    <p:sldId id="321" r:id="rId10"/>
    <p:sldId id="320" r:id="rId11"/>
    <p:sldId id="319" r:id="rId12"/>
    <p:sldId id="318" r:id="rId13"/>
    <p:sldId id="317" r:id="rId14"/>
    <p:sldId id="316" r:id="rId15"/>
    <p:sldId id="315" r:id="rId16"/>
    <p:sldId id="314" r:id="rId17"/>
    <p:sldId id="313" r:id="rId18"/>
    <p:sldId id="312" r:id="rId19"/>
    <p:sldId id="311" r:id="rId20"/>
    <p:sldId id="310" r:id="rId21"/>
    <p:sldId id="309" r:id="rId22"/>
    <p:sldId id="308" r:id="rId23"/>
    <p:sldId id="307" r:id="rId24"/>
    <p:sldId id="306" r:id="rId25"/>
    <p:sldId id="305" r:id="rId26"/>
    <p:sldId id="304" r:id="rId27"/>
    <p:sldId id="300" r:id="rId28"/>
    <p:sldId id="303" r:id="rId29"/>
    <p:sldId id="302" r:id="rId30"/>
    <p:sldId id="301" r:id="rId31"/>
    <p:sldId id="299" r:id="rId32"/>
    <p:sldId id="298" r:id="rId33"/>
    <p:sldId id="297" r:id="rId34"/>
    <p:sldId id="296" r:id="rId35"/>
    <p:sldId id="295" r:id="rId36"/>
    <p:sldId id="294" r:id="rId37"/>
    <p:sldId id="293" r:id="rId38"/>
    <p:sldId id="292" r:id="rId39"/>
    <p:sldId id="291" r:id="rId40"/>
    <p:sldId id="290"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7FF"/>
    <a:srgbClr val="D68B1C"/>
    <a:srgbClr val="FF9E1D"/>
    <a:srgbClr val="253600"/>
    <a:srgbClr val="552579"/>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6" y="-8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99619-6804-45F8-85CF-0AFE6BB90ACA}" type="doc">
      <dgm:prSet loTypeId="urn:microsoft.com/office/officeart/2005/8/layout/process4" loCatId="list" qsTypeId="urn:microsoft.com/office/officeart/2005/8/quickstyle/3d6" qsCatId="3D" csTypeId="urn:microsoft.com/office/officeart/2005/8/colors/colorful5" csCatId="colorful" phldr="1"/>
      <dgm:spPr/>
      <dgm:t>
        <a:bodyPr/>
        <a:lstStyle/>
        <a:p>
          <a:endParaRPr lang="en-US"/>
        </a:p>
      </dgm:t>
    </dgm:pt>
    <dgm:pt modelId="{393501E3-0CDC-4BE4-A65C-6AE5227C3929}">
      <dgm:prSet phldrT="[Text]" custT="1"/>
      <dgm:spPr/>
      <dgm:t>
        <a:bodyPr/>
        <a:lstStyle/>
        <a:p>
          <a:pPr algn="ctr"/>
          <a:r>
            <a:rPr lang="ar-EG" sz="2800" b="1" dirty="0" smtClean="0">
              <a:solidFill>
                <a:schemeClr val="tx1"/>
              </a:solidFill>
            </a:rPr>
            <a:t>زمن الأمويين والعباسيين ونماذج من الدول المستقلة </a:t>
          </a:r>
          <a:endParaRPr lang="en-US" sz="2800" b="1" dirty="0">
            <a:solidFill>
              <a:schemeClr val="tx1"/>
            </a:solidFill>
          </a:endParaRPr>
        </a:p>
      </dgm:t>
    </dgm:pt>
    <dgm:pt modelId="{8512E559-C158-496E-AB05-FB29FF199151}" type="parTrans" cxnId="{D8614789-1903-4092-958E-59549F74C7E7}">
      <dgm:prSet/>
      <dgm:spPr/>
      <dgm:t>
        <a:bodyPr/>
        <a:lstStyle/>
        <a:p>
          <a:endParaRPr lang="en-US"/>
        </a:p>
      </dgm:t>
    </dgm:pt>
    <dgm:pt modelId="{7ACA1C08-ED23-45AA-B182-209B2DFC5834}" type="sibTrans" cxnId="{D8614789-1903-4092-958E-59549F74C7E7}">
      <dgm:prSet/>
      <dgm:spPr/>
      <dgm:t>
        <a:bodyPr/>
        <a:lstStyle/>
        <a:p>
          <a:endParaRPr lang="en-US"/>
        </a:p>
      </dgm:t>
    </dgm:pt>
    <dgm:pt modelId="{D22E3210-BFD1-4F40-86D7-33BFFAE3ACBC}">
      <dgm:prSet phldrT="[Text]" custT="1"/>
      <dgm:spPr/>
      <dgm:t>
        <a:bodyPr/>
        <a:lstStyle/>
        <a:p>
          <a:r>
            <a:rPr lang="ar-EG" sz="2800" b="1" dirty="0" smtClean="0">
              <a:solidFill>
                <a:schemeClr val="tx1"/>
              </a:solidFill>
            </a:rPr>
            <a:t>1- الدولة الأموية </a:t>
          </a:r>
          <a:endParaRPr lang="en-US" sz="2800" b="1" dirty="0">
            <a:solidFill>
              <a:schemeClr val="tx1"/>
            </a:solidFill>
          </a:endParaRPr>
        </a:p>
      </dgm:t>
    </dgm:pt>
    <dgm:pt modelId="{428444DC-0190-4215-B943-5715C4ED9D37}" type="parTrans" cxnId="{BB8B4599-AE7D-472B-A7B0-602D1CE44434}">
      <dgm:prSet/>
      <dgm:spPr/>
      <dgm:t>
        <a:bodyPr/>
        <a:lstStyle/>
        <a:p>
          <a:endParaRPr lang="en-US"/>
        </a:p>
      </dgm:t>
    </dgm:pt>
    <dgm:pt modelId="{607460F0-0530-4613-8332-BC1405A8B44A}" type="sibTrans" cxnId="{BB8B4599-AE7D-472B-A7B0-602D1CE44434}">
      <dgm:prSet/>
      <dgm:spPr/>
      <dgm:t>
        <a:bodyPr/>
        <a:lstStyle/>
        <a:p>
          <a:endParaRPr lang="en-US"/>
        </a:p>
      </dgm:t>
    </dgm:pt>
    <dgm:pt modelId="{1159D9C7-CC13-4241-91B8-5A29DF32156E}">
      <dgm:prSet phldrT="[Text]" custT="1"/>
      <dgm:spPr/>
      <dgm:t>
        <a:bodyPr/>
        <a:lstStyle/>
        <a:p>
          <a:pPr algn="ctr"/>
          <a:r>
            <a:rPr lang="ar-EG" sz="2800" b="1" dirty="0" smtClean="0">
              <a:solidFill>
                <a:schemeClr val="tx1"/>
              </a:solidFill>
            </a:rPr>
            <a:t>2- الدولة العباسية </a:t>
          </a:r>
          <a:endParaRPr lang="en-US" sz="2800" b="1" dirty="0">
            <a:solidFill>
              <a:schemeClr val="tx1"/>
            </a:solidFill>
          </a:endParaRPr>
        </a:p>
      </dgm:t>
    </dgm:pt>
    <dgm:pt modelId="{888A94D9-4E2E-4DB9-97B9-38AF9AC24B03}" type="parTrans" cxnId="{2754A859-4825-44A6-BAB1-CAB60A3C1FFB}">
      <dgm:prSet/>
      <dgm:spPr/>
      <dgm:t>
        <a:bodyPr/>
        <a:lstStyle/>
        <a:p>
          <a:endParaRPr lang="en-US"/>
        </a:p>
      </dgm:t>
    </dgm:pt>
    <dgm:pt modelId="{9D1A230F-6BBF-4320-963F-5E1FF8B50D1E}" type="sibTrans" cxnId="{2754A859-4825-44A6-BAB1-CAB60A3C1FFB}">
      <dgm:prSet/>
      <dgm:spPr/>
      <dgm:t>
        <a:bodyPr/>
        <a:lstStyle/>
        <a:p>
          <a:endParaRPr lang="en-US"/>
        </a:p>
      </dgm:t>
    </dgm:pt>
    <dgm:pt modelId="{C041D35D-D23E-456F-8FA8-33923EFAF76A}">
      <dgm:prSet phldrT="[Text]" custT="1"/>
      <dgm:spPr/>
      <dgm:t>
        <a:bodyPr/>
        <a:lstStyle/>
        <a:p>
          <a:r>
            <a:rPr lang="ar-EG" sz="2800" b="1" dirty="0" smtClean="0">
              <a:solidFill>
                <a:schemeClr val="tx1"/>
              </a:solidFill>
            </a:rPr>
            <a:t>3- الدولة الفاطمية </a:t>
          </a:r>
          <a:endParaRPr lang="en-US" sz="2800" b="1" dirty="0">
            <a:solidFill>
              <a:schemeClr val="tx1"/>
            </a:solidFill>
          </a:endParaRPr>
        </a:p>
      </dgm:t>
    </dgm:pt>
    <dgm:pt modelId="{8C5B01F7-646E-4FA0-8B72-B82120247EE4}" type="parTrans" cxnId="{38F9C801-90F1-4706-AAB4-AB28106F279E}">
      <dgm:prSet/>
      <dgm:spPr/>
      <dgm:t>
        <a:bodyPr/>
        <a:lstStyle/>
        <a:p>
          <a:endParaRPr lang="en-US"/>
        </a:p>
      </dgm:t>
    </dgm:pt>
    <dgm:pt modelId="{7BE803D2-19EF-46A2-A7B5-AD6BA71F6352}" type="sibTrans" cxnId="{38F9C801-90F1-4706-AAB4-AB28106F279E}">
      <dgm:prSet/>
      <dgm:spPr/>
      <dgm:t>
        <a:bodyPr/>
        <a:lstStyle/>
        <a:p>
          <a:endParaRPr lang="en-US"/>
        </a:p>
      </dgm:t>
    </dgm:pt>
    <dgm:pt modelId="{14C43C9D-5A64-42FF-BB4F-FB1F34138E29}">
      <dgm:prSet phldrT="[Text]" custT="1"/>
      <dgm:spPr/>
      <dgm:t>
        <a:bodyPr/>
        <a:lstStyle/>
        <a:p>
          <a:r>
            <a:rPr lang="ar-EG" sz="2800" b="1" dirty="0" smtClean="0">
              <a:solidFill>
                <a:schemeClr val="tx1"/>
              </a:solidFill>
            </a:rPr>
            <a:t>4- الدولة الأيوبية </a:t>
          </a:r>
          <a:endParaRPr lang="en-US" sz="2800" b="1" dirty="0">
            <a:solidFill>
              <a:schemeClr val="tx1"/>
            </a:solidFill>
          </a:endParaRPr>
        </a:p>
      </dgm:t>
    </dgm:pt>
    <dgm:pt modelId="{8FFAB9DA-8E6E-40C4-9472-17AC0C5BC783}" type="parTrans" cxnId="{519236AA-7304-495B-9D97-CEBD8F557935}">
      <dgm:prSet/>
      <dgm:spPr/>
      <dgm:t>
        <a:bodyPr/>
        <a:lstStyle/>
        <a:p>
          <a:endParaRPr lang="en-US"/>
        </a:p>
      </dgm:t>
    </dgm:pt>
    <dgm:pt modelId="{CE3E0D33-2B6A-4B81-89D0-38565AC56A44}" type="sibTrans" cxnId="{519236AA-7304-495B-9D97-CEBD8F557935}">
      <dgm:prSet/>
      <dgm:spPr/>
      <dgm:t>
        <a:bodyPr/>
        <a:lstStyle/>
        <a:p>
          <a:endParaRPr lang="en-US"/>
        </a:p>
      </dgm:t>
    </dgm:pt>
    <dgm:pt modelId="{BA8E4550-3AE3-4EC0-AE38-A534BFB8240C}">
      <dgm:prSet phldrT="[Text]" custT="1"/>
      <dgm:spPr/>
      <dgm:t>
        <a:bodyPr/>
        <a:lstStyle/>
        <a:p>
          <a:r>
            <a:rPr lang="ar-EG" sz="2800" b="1" dirty="0" smtClean="0">
              <a:solidFill>
                <a:schemeClr val="tx1"/>
              </a:solidFill>
            </a:rPr>
            <a:t>5- دولة المماليك </a:t>
          </a:r>
          <a:endParaRPr lang="en-US" sz="2800" b="1" dirty="0">
            <a:solidFill>
              <a:schemeClr val="tx1"/>
            </a:solidFill>
          </a:endParaRPr>
        </a:p>
      </dgm:t>
    </dgm:pt>
    <dgm:pt modelId="{62A3C7B1-2737-4F2C-9C31-EADEBB500A69}" type="parTrans" cxnId="{C4E0884F-A7B4-4587-B826-75BBFBBC1F14}">
      <dgm:prSet/>
      <dgm:spPr/>
      <dgm:t>
        <a:bodyPr/>
        <a:lstStyle/>
        <a:p>
          <a:endParaRPr lang="en-US"/>
        </a:p>
      </dgm:t>
    </dgm:pt>
    <dgm:pt modelId="{676462C3-8723-496E-A4B1-5A31AF22A0BC}" type="sibTrans" cxnId="{C4E0884F-A7B4-4587-B826-75BBFBBC1F14}">
      <dgm:prSet/>
      <dgm:spPr/>
      <dgm:t>
        <a:bodyPr/>
        <a:lstStyle/>
        <a:p>
          <a:endParaRPr lang="en-US"/>
        </a:p>
      </dgm:t>
    </dgm:pt>
    <dgm:pt modelId="{0D53AC1B-043F-4C71-9E89-FC8396EF6E15}" type="pres">
      <dgm:prSet presAssocID="{97B99619-6804-45F8-85CF-0AFE6BB90ACA}" presName="Name0" presStyleCnt="0">
        <dgm:presLayoutVars>
          <dgm:dir/>
          <dgm:animLvl val="lvl"/>
          <dgm:resizeHandles val="exact"/>
        </dgm:presLayoutVars>
      </dgm:prSet>
      <dgm:spPr/>
      <dgm:t>
        <a:bodyPr/>
        <a:lstStyle/>
        <a:p>
          <a:endParaRPr lang="en-US"/>
        </a:p>
      </dgm:t>
    </dgm:pt>
    <dgm:pt modelId="{38D145DA-5681-4133-8A19-DE058F03F01C}" type="pres">
      <dgm:prSet presAssocID="{BA8E4550-3AE3-4EC0-AE38-A534BFB8240C}" presName="boxAndChildren" presStyleCnt="0"/>
      <dgm:spPr/>
    </dgm:pt>
    <dgm:pt modelId="{BC71C036-1152-4A11-BAA0-0D137E013A32}" type="pres">
      <dgm:prSet presAssocID="{BA8E4550-3AE3-4EC0-AE38-A534BFB8240C}" presName="parentTextBox" presStyleLbl="node1" presStyleIdx="0" presStyleCnt="6"/>
      <dgm:spPr/>
      <dgm:t>
        <a:bodyPr/>
        <a:lstStyle/>
        <a:p>
          <a:endParaRPr lang="en-US"/>
        </a:p>
      </dgm:t>
    </dgm:pt>
    <dgm:pt modelId="{E83CDE4E-E579-4E89-9D11-1E34CD1109EA}" type="pres">
      <dgm:prSet presAssocID="{CE3E0D33-2B6A-4B81-89D0-38565AC56A44}" presName="sp" presStyleCnt="0"/>
      <dgm:spPr/>
    </dgm:pt>
    <dgm:pt modelId="{94786A6A-56D8-4916-83FF-CF27FB74374A}" type="pres">
      <dgm:prSet presAssocID="{14C43C9D-5A64-42FF-BB4F-FB1F34138E29}" presName="arrowAndChildren" presStyleCnt="0"/>
      <dgm:spPr/>
    </dgm:pt>
    <dgm:pt modelId="{70641530-E2DD-4CD4-9687-1577BFD5C9CB}" type="pres">
      <dgm:prSet presAssocID="{14C43C9D-5A64-42FF-BB4F-FB1F34138E29}" presName="parentTextArrow" presStyleLbl="node1" presStyleIdx="1" presStyleCnt="6"/>
      <dgm:spPr/>
      <dgm:t>
        <a:bodyPr/>
        <a:lstStyle/>
        <a:p>
          <a:endParaRPr lang="en-US"/>
        </a:p>
      </dgm:t>
    </dgm:pt>
    <dgm:pt modelId="{02653D56-7F73-461A-9782-78A3FE8B1EAA}" type="pres">
      <dgm:prSet presAssocID="{7BE803D2-19EF-46A2-A7B5-AD6BA71F6352}" presName="sp" presStyleCnt="0"/>
      <dgm:spPr/>
    </dgm:pt>
    <dgm:pt modelId="{525F5EC0-D625-4F3D-9014-9B896B4ACE6B}" type="pres">
      <dgm:prSet presAssocID="{C041D35D-D23E-456F-8FA8-33923EFAF76A}" presName="arrowAndChildren" presStyleCnt="0"/>
      <dgm:spPr/>
    </dgm:pt>
    <dgm:pt modelId="{2A731E01-FE6E-4B65-A308-311A46FE60AA}" type="pres">
      <dgm:prSet presAssocID="{C041D35D-D23E-456F-8FA8-33923EFAF76A}" presName="parentTextArrow" presStyleLbl="node1" presStyleIdx="2" presStyleCnt="6"/>
      <dgm:spPr/>
      <dgm:t>
        <a:bodyPr/>
        <a:lstStyle/>
        <a:p>
          <a:endParaRPr lang="en-US"/>
        </a:p>
      </dgm:t>
    </dgm:pt>
    <dgm:pt modelId="{63EB5E4C-9B2E-4E57-8721-BB188E04D111}" type="pres">
      <dgm:prSet presAssocID="{9D1A230F-6BBF-4320-963F-5E1FF8B50D1E}" presName="sp" presStyleCnt="0"/>
      <dgm:spPr/>
    </dgm:pt>
    <dgm:pt modelId="{0D915C52-B75B-4AD6-A9A3-CE71DC7E6AD2}" type="pres">
      <dgm:prSet presAssocID="{1159D9C7-CC13-4241-91B8-5A29DF32156E}" presName="arrowAndChildren" presStyleCnt="0"/>
      <dgm:spPr/>
    </dgm:pt>
    <dgm:pt modelId="{34F6E051-DB9C-4E8D-A1C7-FA071C7E652E}" type="pres">
      <dgm:prSet presAssocID="{1159D9C7-CC13-4241-91B8-5A29DF32156E}" presName="parentTextArrow" presStyleLbl="node1" presStyleIdx="3" presStyleCnt="6"/>
      <dgm:spPr/>
      <dgm:t>
        <a:bodyPr/>
        <a:lstStyle/>
        <a:p>
          <a:endParaRPr lang="en-US"/>
        </a:p>
      </dgm:t>
    </dgm:pt>
    <dgm:pt modelId="{197F3E17-8F3F-4D96-BB62-27F6C700D2D8}" type="pres">
      <dgm:prSet presAssocID="{607460F0-0530-4613-8332-BC1405A8B44A}" presName="sp" presStyleCnt="0"/>
      <dgm:spPr/>
    </dgm:pt>
    <dgm:pt modelId="{8259F4E0-FFE0-461C-B2B3-67F7AC9CB727}" type="pres">
      <dgm:prSet presAssocID="{D22E3210-BFD1-4F40-86D7-33BFFAE3ACBC}" presName="arrowAndChildren" presStyleCnt="0"/>
      <dgm:spPr/>
    </dgm:pt>
    <dgm:pt modelId="{829402D7-0D7F-4A0F-B03A-B563F5393E73}" type="pres">
      <dgm:prSet presAssocID="{D22E3210-BFD1-4F40-86D7-33BFFAE3ACBC}" presName="parentTextArrow" presStyleLbl="node1" presStyleIdx="4" presStyleCnt="6"/>
      <dgm:spPr/>
      <dgm:t>
        <a:bodyPr/>
        <a:lstStyle/>
        <a:p>
          <a:endParaRPr lang="en-US"/>
        </a:p>
      </dgm:t>
    </dgm:pt>
    <dgm:pt modelId="{743758AA-0385-4DC8-B752-4D51B1345B25}" type="pres">
      <dgm:prSet presAssocID="{7ACA1C08-ED23-45AA-B182-209B2DFC5834}" presName="sp" presStyleCnt="0"/>
      <dgm:spPr/>
    </dgm:pt>
    <dgm:pt modelId="{6B7E1A11-B41B-4F57-9019-7417C2188677}" type="pres">
      <dgm:prSet presAssocID="{393501E3-0CDC-4BE4-A65C-6AE5227C3929}" presName="arrowAndChildren" presStyleCnt="0"/>
      <dgm:spPr/>
    </dgm:pt>
    <dgm:pt modelId="{67317215-819C-46E9-9004-7BD542B56ED9}" type="pres">
      <dgm:prSet presAssocID="{393501E3-0CDC-4BE4-A65C-6AE5227C3929}" presName="parentTextArrow" presStyleLbl="node1" presStyleIdx="5" presStyleCnt="6"/>
      <dgm:spPr/>
      <dgm:t>
        <a:bodyPr/>
        <a:lstStyle/>
        <a:p>
          <a:endParaRPr lang="en-US"/>
        </a:p>
      </dgm:t>
    </dgm:pt>
  </dgm:ptLst>
  <dgm:cxnLst>
    <dgm:cxn modelId="{00715541-BF9F-4464-BF29-1AF660C96FBB}" type="presOf" srcId="{1159D9C7-CC13-4241-91B8-5A29DF32156E}" destId="{34F6E051-DB9C-4E8D-A1C7-FA071C7E652E}" srcOrd="0" destOrd="0" presId="urn:microsoft.com/office/officeart/2005/8/layout/process4"/>
    <dgm:cxn modelId="{8F4E0EB5-9C2B-4CF0-8B7D-C11B8058A27C}" type="presOf" srcId="{BA8E4550-3AE3-4EC0-AE38-A534BFB8240C}" destId="{BC71C036-1152-4A11-BAA0-0D137E013A32}" srcOrd="0" destOrd="0" presId="urn:microsoft.com/office/officeart/2005/8/layout/process4"/>
    <dgm:cxn modelId="{5D3860A9-432E-4DEF-A822-37B7DECAC920}" type="presOf" srcId="{C041D35D-D23E-456F-8FA8-33923EFAF76A}" destId="{2A731E01-FE6E-4B65-A308-311A46FE60AA}" srcOrd="0" destOrd="0" presId="urn:microsoft.com/office/officeart/2005/8/layout/process4"/>
    <dgm:cxn modelId="{38F9C801-90F1-4706-AAB4-AB28106F279E}" srcId="{97B99619-6804-45F8-85CF-0AFE6BB90ACA}" destId="{C041D35D-D23E-456F-8FA8-33923EFAF76A}" srcOrd="3" destOrd="0" parTransId="{8C5B01F7-646E-4FA0-8B72-B82120247EE4}" sibTransId="{7BE803D2-19EF-46A2-A7B5-AD6BA71F6352}"/>
    <dgm:cxn modelId="{800B3B82-D806-4D28-A1B0-4D64825CD41A}" type="presOf" srcId="{14C43C9D-5A64-42FF-BB4F-FB1F34138E29}" destId="{70641530-E2DD-4CD4-9687-1577BFD5C9CB}" srcOrd="0" destOrd="0" presId="urn:microsoft.com/office/officeart/2005/8/layout/process4"/>
    <dgm:cxn modelId="{BB8B4599-AE7D-472B-A7B0-602D1CE44434}" srcId="{97B99619-6804-45F8-85CF-0AFE6BB90ACA}" destId="{D22E3210-BFD1-4F40-86D7-33BFFAE3ACBC}" srcOrd="1" destOrd="0" parTransId="{428444DC-0190-4215-B943-5715C4ED9D37}" sibTransId="{607460F0-0530-4613-8332-BC1405A8B44A}"/>
    <dgm:cxn modelId="{273E4436-ED78-4046-A72C-837AD4CE8978}" type="presOf" srcId="{D22E3210-BFD1-4F40-86D7-33BFFAE3ACBC}" destId="{829402D7-0D7F-4A0F-B03A-B563F5393E73}" srcOrd="0" destOrd="0" presId="urn:microsoft.com/office/officeart/2005/8/layout/process4"/>
    <dgm:cxn modelId="{D8614789-1903-4092-958E-59549F74C7E7}" srcId="{97B99619-6804-45F8-85CF-0AFE6BB90ACA}" destId="{393501E3-0CDC-4BE4-A65C-6AE5227C3929}" srcOrd="0" destOrd="0" parTransId="{8512E559-C158-496E-AB05-FB29FF199151}" sibTransId="{7ACA1C08-ED23-45AA-B182-209B2DFC5834}"/>
    <dgm:cxn modelId="{2754A859-4825-44A6-BAB1-CAB60A3C1FFB}" srcId="{97B99619-6804-45F8-85CF-0AFE6BB90ACA}" destId="{1159D9C7-CC13-4241-91B8-5A29DF32156E}" srcOrd="2" destOrd="0" parTransId="{888A94D9-4E2E-4DB9-97B9-38AF9AC24B03}" sibTransId="{9D1A230F-6BBF-4320-963F-5E1FF8B50D1E}"/>
    <dgm:cxn modelId="{1C198EB9-4D73-42A1-82FF-EBFA5C1EA35F}" type="presOf" srcId="{97B99619-6804-45F8-85CF-0AFE6BB90ACA}" destId="{0D53AC1B-043F-4C71-9E89-FC8396EF6E15}" srcOrd="0" destOrd="0" presId="urn:microsoft.com/office/officeart/2005/8/layout/process4"/>
    <dgm:cxn modelId="{C4E0884F-A7B4-4587-B826-75BBFBBC1F14}" srcId="{97B99619-6804-45F8-85CF-0AFE6BB90ACA}" destId="{BA8E4550-3AE3-4EC0-AE38-A534BFB8240C}" srcOrd="5" destOrd="0" parTransId="{62A3C7B1-2737-4F2C-9C31-EADEBB500A69}" sibTransId="{676462C3-8723-496E-A4B1-5A31AF22A0BC}"/>
    <dgm:cxn modelId="{C965EDAA-601E-4ABA-8530-A3EC33D74394}" type="presOf" srcId="{393501E3-0CDC-4BE4-A65C-6AE5227C3929}" destId="{67317215-819C-46E9-9004-7BD542B56ED9}" srcOrd="0" destOrd="0" presId="urn:microsoft.com/office/officeart/2005/8/layout/process4"/>
    <dgm:cxn modelId="{519236AA-7304-495B-9D97-CEBD8F557935}" srcId="{97B99619-6804-45F8-85CF-0AFE6BB90ACA}" destId="{14C43C9D-5A64-42FF-BB4F-FB1F34138E29}" srcOrd="4" destOrd="0" parTransId="{8FFAB9DA-8E6E-40C4-9472-17AC0C5BC783}" sibTransId="{CE3E0D33-2B6A-4B81-89D0-38565AC56A44}"/>
    <dgm:cxn modelId="{16E8081C-E9D8-4F23-841B-EAF6CE898FEA}" type="presParOf" srcId="{0D53AC1B-043F-4C71-9E89-FC8396EF6E15}" destId="{38D145DA-5681-4133-8A19-DE058F03F01C}" srcOrd="0" destOrd="0" presId="urn:microsoft.com/office/officeart/2005/8/layout/process4"/>
    <dgm:cxn modelId="{16E8BDB4-7210-441F-994E-154DCC37F4C7}" type="presParOf" srcId="{38D145DA-5681-4133-8A19-DE058F03F01C}" destId="{BC71C036-1152-4A11-BAA0-0D137E013A32}" srcOrd="0" destOrd="0" presId="urn:microsoft.com/office/officeart/2005/8/layout/process4"/>
    <dgm:cxn modelId="{0358CFE2-B342-4074-A7C5-1F5C68280FE9}" type="presParOf" srcId="{0D53AC1B-043F-4C71-9E89-FC8396EF6E15}" destId="{E83CDE4E-E579-4E89-9D11-1E34CD1109EA}" srcOrd="1" destOrd="0" presId="urn:microsoft.com/office/officeart/2005/8/layout/process4"/>
    <dgm:cxn modelId="{61FBB749-1DDF-4004-B448-914E76E02E2F}" type="presParOf" srcId="{0D53AC1B-043F-4C71-9E89-FC8396EF6E15}" destId="{94786A6A-56D8-4916-83FF-CF27FB74374A}" srcOrd="2" destOrd="0" presId="urn:microsoft.com/office/officeart/2005/8/layout/process4"/>
    <dgm:cxn modelId="{1439E1A2-DD63-4527-9994-38230142FA8E}" type="presParOf" srcId="{94786A6A-56D8-4916-83FF-CF27FB74374A}" destId="{70641530-E2DD-4CD4-9687-1577BFD5C9CB}" srcOrd="0" destOrd="0" presId="urn:microsoft.com/office/officeart/2005/8/layout/process4"/>
    <dgm:cxn modelId="{38B011E2-8344-414B-9ED4-C345E10780F6}" type="presParOf" srcId="{0D53AC1B-043F-4C71-9E89-FC8396EF6E15}" destId="{02653D56-7F73-461A-9782-78A3FE8B1EAA}" srcOrd="3" destOrd="0" presId="urn:microsoft.com/office/officeart/2005/8/layout/process4"/>
    <dgm:cxn modelId="{7429199E-B9F9-47C8-B6C5-87861FD578C1}" type="presParOf" srcId="{0D53AC1B-043F-4C71-9E89-FC8396EF6E15}" destId="{525F5EC0-D625-4F3D-9014-9B896B4ACE6B}" srcOrd="4" destOrd="0" presId="urn:microsoft.com/office/officeart/2005/8/layout/process4"/>
    <dgm:cxn modelId="{758F1BC4-FE28-45F7-89C8-737242CFD7E9}" type="presParOf" srcId="{525F5EC0-D625-4F3D-9014-9B896B4ACE6B}" destId="{2A731E01-FE6E-4B65-A308-311A46FE60AA}" srcOrd="0" destOrd="0" presId="urn:microsoft.com/office/officeart/2005/8/layout/process4"/>
    <dgm:cxn modelId="{F31C6219-C3DF-46FA-8E9A-49B267A93F4E}" type="presParOf" srcId="{0D53AC1B-043F-4C71-9E89-FC8396EF6E15}" destId="{63EB5E4C-9B2E-4E57-8721-BB188E04D111}" srcOrd="5" destOrd="0" presId="urn:microsoft.com/office/officeart/2005/8/layout/process4"/>
    <dgm:cxn modelId="{FFDFC13C-1981-442F-8950-AC412530D39C}" type="presParOf" srcId="{0D53AC1B-043F-4C71-9E89-FC8396EF6E15}" destId="{0D915C52-B75B-4AD6-A9A3-CE71DC7E6AD2}" srcOrd="6" destOrd="0" presId="urn:microsoft.com/office/officeart/2005/8/layout/process4"/>
    <dgm:cxn modelId="{22264A15-A4A3-483C-B33B-803E472D523F}" type="presParOf" srcId="{0D915C52-B75B-4AD6-A9A3-CE71DC7E6AD2}" destId="{34F6E051-DB9C-4E8D-A1C7-FA071C7E652E}" srcOrd="0" destOrd="0" presId="urn:microsoft.com/office/officeart/2005/8/layout/process4"/>
    <dgm:cxn modelId="{1814A4AF-C11F-4965-93B0-63AB998F5FD6}" type="presParOf" srcId="{0D53AC1B-043F-4C71-9E89-FC8396EF6E15}" destId="{197F3E17-8F3F-4D96-BB62-27F6C700D2D8}" srcOrd="7" destOrd="0" presId="urn:microsoft.com/office/officeart/2005/8/layout/process4"/>
    <dgm:cxn modelId="{5CF3FF93-13EA-4301-991C-1A390E6F99AD}" type="presParOf" srcId="{0D53AC1B-043F-4C71-9E89-FC8396EF6E15}" destId="{8259F4E0-FFE0-461C-B2B3-67F7AC9CB727}" srcOrd="8" destOrd="0" presId="urn:microsoft.com/office/officeart/2005/8/layout/process4"/>
    <dgm:cxn modelId="{0BA4FF76-46C9-4AC9-BEB9-9C8DD1095924}" type="presParOf" srcId="{8259F4E0-FFE0-461C-B2B3-67F7AC9CB727}" destId="{829402D7-0D7F-4A0F-B03A-B563F5393E73}" srcOrd="0" destOrd="0" presId="urn:microsoft.com/office/officeart/2005/8/layout/process4"/>
    <dgm:cxn modelId="{DDD1015A-3574-4A8C-9FD1-009034EEC687}" type="presParOf" srcId="{0D53AC1B-043F-4C71-9E89-FC8396EF6E15}" destId="{743758AA-0385-4DC8-B752-4D51B1345B25}" srcOrd="9" destOrd="0" presId="urn:microsoft.com/office/officeart/2005/8/layout/process4"/>
    <dgm:cxn modelId="{DF9307A3-2DD7-4776-A987-54BBB4A9B426}" type="presParOf" srcId="{0D53AC1B-043F-4C71-9E89-FC8396EF6E15}" destId="{6B7E1A11-B41B-4F57-9019-7417C2188677}" srcOrd="10" destOrd="0" presId="urn:microsoft.com/office/officeart/2005/8/layout/process4"/>
    <dgm:cxn modelId="{0DFDB2CC-4CEC-43AD-A031-AECF6BE109A1}" type="presParOf" srcId="{6B7E1A11-B41B-4F57-9019-7417C2188677}" destId="{67317215-819C-46E9-9004-7BD542B56ED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72C083-DED6-4592-B5D4-6E50A0CC90F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5F0331-A2CF-42FA-A4A1-36A863C4FF79}">
      <dgm:prSet phldrT="[Text]"/>
      <dgm:spPr/>
      <dgm:t>
        <a:bodyPr/>
        <a:lstStyle/>
        <a:p>
          <a:r>
            <a:rPr lang="ar-EG" dirty="0" smtClean="0"/>
            <a:t>معلومة إثرائية </a:t>
          </a:r>
          <a:endParaRPr lang="en-US" dirty="0"/>
        </a:p>
      </dgm:t>
    </dgm:pt>
    <dgm:pt modelId="{BC1E93C8-9775-4F58-BBFC-6B284F4C707E}" type="parTrans" cxnId="{3C386A0E-E91C-4ED4-80AC-68CBD2B000B0}">
      <dgm:prSet/>
      <dgm:spPr/>
      <dgm:t>
        <a:bodyPr/>
        <a:lstStyle/>
        <a:p>
          <a:endParaRPr lang="en-US"/>
        </a:p>
      </dgm:t>
    </dgm:pt>
    <dgm:pt modelId="{F2C3D67B-621D-4E96-90F8-160E7FBA2D76}" type="sibTrans" cxnId="{3C386A0E-E91C-4ED4-80AC-68CBD2B000B0}">
      <dgm:prSet/>
      <dgm:spPr/>
      <dgm:t>
        <a:bodyPr/>
        <a:lstStyle/>
        <a:p>
          <a:endParaRPr lang="en-US"/>
        </a:p>
      </dgm:t>
    </dgm:pt>
    <dgm:pt modelId="{19AFB605-D1A1-45AD-8E33-0940232FA97D}" type="pres">
      <dgm:prSet presAssocID="{6272C083-DED6-4592-B5D4-6E50A0CC90F3}" presName="arrowDiagram" presStyleCnt="0">
        <dgm:presLayoutVars>
          <dgm:chMax val="5"/>
          <dgm:dir/>
          <dgm:resizeHandles val="exact"/>
        </dgm:presLayoutVars>
      </dgm:prSet>
      <dgm:spPr/>
      <dgm:t>
        <a:bodyPr/>
        <a:lstStyle/>
        <a:p>
          <a:endParaRPr lang="en-US"/>
        </a:p>
      </dgm:t>
    </dgm:pt>
    <dgm:pt modelId="{9906837E-54F4-4E3A-869A-477E1D644794}" type="pres">
      <dgm:prSet presAssocID="{6272C083-DED6-4592-B5D4-6E50A0CC90F3}" presName="arrow" presStyleLbl="bgShp" presStyleIdx="0" presStyleCnt="1"/>
      <dgm:spPr/>
      <dgm:t>
        <a:bodyPr/>
        <a:lstStyle/>
        <a:p>
          <a:endParaRPr lang="en-US"/>
        </a:p>
      </dgm:t>
    </dgm:pt>
    <dgm:pt modelId="{8F4D45A0-CBBC-440B-8EC8-2C11DEC0F3CE}" type="pres">
      <dgm:prSet presAssocID="{6272C083-DED6-4592-B5D4-6E50A0CC90F3}" presName="arrowDiagram1" presStyleCnt="0">
        <dgm:presLayoutVars>
          <dgm:bulletEnabled val="1"/>
        </dgm:presLayoutVars>
      </dgm:prSet>
      <dgm:spPr/>
    </dgm:pt>
    <dgm:pt modelId="{679F262F-19E6-46DC-88EF-0F83F893057F}" type="pres">
      <dgm:prSet presAssocID="{315F0331-A2CF-42FA-A4A1-36A863C4FF79}" presName="bullet1" presStyleLbl="node1" presStyleIdx="0" presStyleCnt="1"/>
      <dgm:spPr/>
    </dgm:pt>
    <dgm:pt modelId="{5E305BBC-E597-4D6C-9766-EB7B5AEB0303}" type="pres">
      <dgm:prSet presAssocID="{315F0331-A2CF-42FA-A4A1-36A863C4FF79}" presName="textBox1" presStyleLbl="revTx" presStyleIdx="0" presStyleCnt="1">
        <dgm:presLayoutVars>
          <dgm:bulletEnabled val="1"/>
        </dgm:presLayoutVars>
      </dgm:prSet>
      <dgm:spPr/>
      <dgm:t>
        <a:bodyPr/>
        <a:lstStyle/>
        <a:p>
          <a:endParaRPr lang="en-US"/>
        </a:p>
      </dgm:t>
    </dgm:pt>
  </dgm:ptLst>
  <dgm:cxnLst>
    <dgm:cxn modelId="{3C386A0E-E91C-4ED4-80AC-68CBD2B000B0}" srcId="{6272C083-DED6-4592-B5D4-6E50A0CC90F3}" destId="{315F0331-A2CF-42FA-A4A1-36A863C4FF79}" srcOrd="0" destOrd="0" parTransId="{BC1E93C8-9775-4F58-BBFC-6B284F4C707E}" sibTransId="{F2C3D67B-621D-4E96-90F8-160E7FBA2D76}"/>
    <dgm:cxn modelId="{D62A4FAF-D11F-40E7-A673-AF89BF7C9C5B}" type="presOf" srcId="{6272C083-DED6-4592-B5D4-6E50A0CC90F3}" destId="{19AFB605-D1A1-45AD-8E33-0940232FA97D}" srcOrd="0" destOrd="0" presId="urn:microsoft.com/office/officeart/2005/8/layout/arrow2"/>
    <dgm:cxn modelId="{09DBE666-E97F-438D-943A-EF1BD45EFE8E}" type="presOf" srcId="{315F0331-A2CF-42FA-A4A1-36A863C4FF79}" destId="{5E305BBC-E597-4D6C-9766-EB7B5AEB0303}" srcOrd="0" destOrd="0" presId="urn:microsoft.com/office/officeart/2005/8/layout/arrow2"/>
    <dgm:cxn modelId="{4B327EC4-44C4-4CAF-9847-FC64CDE254E1}" type="presParOf" srcId="{19AFB605-D1A1-45AD-8E33-0940232FA97D}" destId="{9906837E-54F4-4E3A-869A-477E1D644794}" srcOrd="0" destOrd="0" presId="urn:microsoft.com/office/officeart/2005/8/layout/arrow2"/>
    <dgm:cxn modelId="{E710F114-5865-475F-A886-747972A53309}" type="presParOf" srcId="{19AFB605-D1A1-45AD-8E33-0940232FA97D}" destId="{8F4D45A0-CBBC-440B-8EC8-2C11DEC0F3CE}" srcOrd="1" destOrd="0" presId="urn:microsoft.com/office/officeart/2005/8/layout/arrow2"/>
    <dgm:cxn modelId="{72273F4E-236D-4BF9-8D83-8E4731BDE79B}" type="presParOf" srcId="{8F4D45A0-CBBC-440B-8EC8-2C11DEC0F3CE}" destId="{679F262F-19E6-46DC-88EF-0F83F893057F}" srcOrd="0" destOrd="0" presId="urn:microsoft.com/office/officeart/2005/8/layout/arrow2"/>
    <dgm:cxn modelId="{B3547F07-399C-4BA2-BF5B-D4C833E32554}" type="presParOf" srcId="{8F4D45A0-CBBC-440B-8EC8-2C11DEC0F3CE}" destId="{5E305BBC-E597-4D6C-9766-EB7B5AEB0303}"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6" qsCatId="3D" csTypeId="urn:microsoft.com/office/officeart/2005/8/colors/colorful1" csCatId="colorful" phldr="1"/>
      <dgm:spPr/>
      <dgm:t>
        <a:bodyPr/>
        <a:lstStyle/>
        <a:p>
          <a:endParaRPr lang="en-US"/>
        </a:p>
      </dgm:t>
    </dgm:pt>
    <dgm:pt modelId="{295BE0BB-FCDC-415F-8CB2-F19D92A0F357}">
      <dgm:prSet phldrT="[Text]"/>
      <dgm:spPr/>
      <dgm:t>
        <a:bodyPr/>
        <a:lstStyle/>
        <a:p>
          <a:r>
            <a:rPr lang="ar-EG" b="1" dirty="0" smtClean="0">
              <a:solidFill>
                <a:schemeClr val="tx1"/>
              </a:solidFill>
            </a:rPr>
            <a:t>قال ابن عباس واصفا معاوية بن أبى سفيان ((كان حلمه قاهرا لغضبه وجوده غالبا لمنعه , يصل ولا يقطع ويجمع ولا يفرق فاستقام له أمره وما رأيت أحدا أخلق للملك منه ))</a:t>
          </a:r>
          <a:endParaRPr lang="en-US" b="1" dirty="0">
            <a:solidFill>
              <a:schemeClr val="tx1"/>
            </a:solidFill>
          </a:endParaRP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جمع كلمة المسلمين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94E6303-5405-407C-9E29-CCCB59C9AD00}">
      <dgm:prSet phldrT="[Text]" custT="1"/>
      <dgm:spPr/>
      <dgm:t>
        <a:bodyPr/>
        <a:lstStyle/>
        <a:p>
          <a:pPr algn="ctr"/>
          <a:r>
            <a:rPr lang="ar-EG" sz="2800" b="1" dirty="0" smtClean="0">
              <a:solidFill>
                <a:schemeClr val="tx1"/>
              </a:solidFill>
            </a:rPr>
            <a:t>2- نقل عاصمة الخلافة من الكوفة إلى دمشق حتى يكون بين مؤيديه  </a:t>
          </a:r>
          <a:endParaRPr lang="en-US" sz="2800" b="1" dirty="0">
            <a:solidFill>
              <a:schemeClr val="tx1"/>
            </a:solidFill>
          </a:endParaRPr>
        </a:p>
      </dgm:t>
    </dgm:pt>
    <dgm:pt modelId="{460220A8-961D-4EB5-B62C-E63C4BEFF281}" type="parTrans" cxnId="{DACD10F6-3004-48C1-8FA6-C4835F6A5BE4}">
      <dgm:prSet/>
      <dgm:spPr/>
      <dgm:t>
        <a:bodyPr/>
        <a:lstStyle/>
        <a:p>
          <a:endParaRPr lang="en-US"/>
        </a:p>
      </dgm:t>
    </dgm:pt>
    <dgm:pt modelId="{CD118664-FAC8-48F6-8615-491138BC3E39}" type="sibTrans" cxnId="{DACD10F6-3004-48C1-8FA6-C4835F6A5BE4}">
      <dgm:prSet/>
      <dgm:spPr/>
      <dgm:t>
        <a:bodyPr/>
        <a:lstStyle/>
        <a:p>
          <a:endParaRPr lang="en-US"/>
        </a:p>
      </dgm:t>
    </dgm:pt>
    <dgm:pt modelId="{13FE885B-F7DD-4BFF-AD8E-65FF7CC34B64}">
      <dgm:prSet phldrT="[Text]"/>
      <dgm:spPr/>
      <dgm:t>
        <a:bodyPr/>
        <a:lstStyle/>
        <a:p>
          <a:pPr algn="ctr"/>
          <a:r>
            <a:rPr lang="ar-EG" b="1" dirty="0" smtClean="0">
              <a:solidFill>
                <a:schemeClr val="tx1"/>
              </a:solidFill>
            </a:rPr>
            <a:t>3- إنشاء ديوان الخاتم لحفظ وختم مرسلات الخليفة ونظام البريد  </a:t>
          </a:r>
          <a:endParaRPr lang="en-US"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3"/>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3"/>
      <dgm:spPr/>
    </dgm:pt>
    <dgm:pt modelId="{CE555E38-58F2-49AC-AB09-44E20A7D4593}" type="pres">
      <dgm:prSet presAssocID="{6CA08DCE-F021-4B9C-9706-E665997B3407}" presName="dstNode" presStyleLbl="node1" presStyleIdx="0" presStyleCnt="3"/>
      <dgm:spPr/>
    </dgm:pt>
    <dgm:pt modelId="{0B3952C3-944A-47CB-9C98-1FDAEF8CB39B}" type="pres">
      <dgm:prSet presAssocID="{A62E64B1-7B13-41D4-B1A9-7CAE452AE299}" presName="text_1" presStyleLbl="node1" presStyleIdx="0" presStyleCnt="3">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3"/>
      <dgm:spPr/>
    </dgm:pt>
    <dgm:pt modelId="{93F3A850-4890-4188-8105-4E1B2FF27608}" type="pres">
      <dgm:prSet presAssocID="{194E6303-5405-407C-9E29-CCCB59C9AD00}" presName="text_2" presStyleLbl="node1" presStyleIdx="1" presStyleCnt="3">
        <dgm:presLayoutVars>
          <dgm:bulletEnabled val="1"/>
        </dgm:presLayoutVars>
      </dgm:prSet>
      <dgm:spPr/>
      <dgm:t>
        <a:bodyPr/>
        <a:lstStyle/>
        <a:p>
          <a:endParaRPr lang="en-US"/>
        </a:p>
      </dgm:t>
    </dgm:pt>
    <dgm:pt modelId="{5D0A7004-2217-4ADE-B411-FB0B6E4CCAE2}" type="pres">
      <dgm:prSet presAssocID="{194E6303-5405-407C-9E29-CCCB59C9AD00}" presName="accent_2" presStyleCnt="0"/>
      <dgm:spPr/>
    </dgm:pt>
    <dgm:pt modelId="{7AC2B06E-36E4-499E-A4BA-E19B8C8F70EA}" type="pres">
      <dgm:prSet presAssocID="{194E6303-5405-407C-9E29-CCCB59C9AD00}" presName="accentRepeatNode" presStyleLbl="solidFgAcc1" presStyleIdx="1" presStyleCnt="3"/>
      <dgm:spPr/>
    </dgm:pt>
    <dgm:pt modelId="{FBD50B6C-6DB9-47EE-90B8-363F40D90283}" type="pres">
      <dgm:prSet presAssocID="{13FE885B-F7DD-4BFF-AD8E-65FF7CC34B64}" presName="text_3" presStyleLbl="node1" presStyleIdx="2" presStyleCnt="3">
        <dgm:presLayoutVars>
          <dgm:bulletEnabled val="1"/>
        </dgm:presLayoutVars>
      </dgm:prSet>
      <dgm:spPr/>
      <dgm:t>
        <a:bodyPr/>
        <a:lstStyle/>
        <a:p>
          <a:endParaRPr lang="en-US"/>
        </a:p>
      </dgm:t>
    </dgm:pt>
    <dgm:pt modelId="{05B79A0B-70A9-44D1-8F6E-39B639B73D6A}" type="pres">
      <dgm:prSet presAssocID="{13FE885B-F7DD-4BFF-AD8E-65FF7CC34B64}" presName="accent_3" presStyleCnt="0"/>
      <dgm:spPr/>
    </dgm:pt>
    <dgm:pt modelId="{450CF814-D021-408E-BAF0-8811E3ACC689}" type="pres">
      <dgm:prSet presAssocID="{13FE885B-F7DD-4BFF-AD8E-65FF7CC34B64}" presName="accentRepeatNode" presStyleLbl="solidFgAcc1" presStyleIdx="2" presStyleCnt="3"/>
      <dgm:spPr/>
    </dgm:pt>
  </dgm:ptLst>
  <dgm:cxnLst>
    <dgm:cxn modelId="{9D6F9A87-9992-44E2-A6C0-68BDB59E0CCB}" srcId="{6CA08DCE-F021-4B9C-9706-E665997B3407}" destId="{13FE885B-F7DD-4BFF-AD8E-65FF7CC34B64}" srcOrd="2" destOrd="0" parTransId="{857A9A79-F15A-4C78-9557-B836BDE36518}" sibTransId="{176D3D93-511D-4C1A-B90D-6DA08B9D173F}"/>
    <dgm:cxn modelId="{A12A0292-B29F-4E24-9846-ABD783F5FFD8}" srcId="{6CA08DCE-F021-4B9C-9706-E665997B3407}" destId="{A62E64B1-7B13-41D4-B1A9-7CAE452AE299}" srcOrd="0" destOrd="0" parTransId="{EDD70DD9-35F9-486E-B367-3E5F88F8331C}" sibTransId="{B45A4B28-3B8C-4C0E-A004-BFAA72CA8262}"/>
    <dgm:cxn modelId="{CB22261C-050E-4B35-95B0-3E1CE1E51B5A}" type="presOf" srcId="{6CA08DCE-F021-4B9C-9706-E665997B3407}" destId="{2BFBF414-7EB2-4A36-9087-A809848D19BA}" srcOrd="0" destOrd="0" presId="urn:microsoft.com/office/officeart/2008/layout/VerticalCurvedList"/>
    <dgm:cxn modelId="{DACD10F6-3004-48C1-8FA6-C4835F6A5BE4}" srcId="{6CA08DCE-F021-4B9C-9706-E665997B3407}" destId="{194E6303-5405-407C-9E29-CCCB59C9AD00}" srcOrd="1" destOrd="0" parTransId="{460220A8-961D-4EB5-B62C-E63C4BEFF281}" sibTransId="{CD118664-FAC8-48F6-8615-491138BC3E39}"/>
    <dgm:cxn modelId="{700A5518-92F1-4526-85AB-D4EC03D89336}" type="presOf" srcId="{B45A4B28-3B8C-4C0E-A004-BFAA72CA8262}" destId="{1F397D51-E26A-41B8-810A-B35DE5B05266}" srcOrd="0" destOrd="0" presId="urn:microsoft.com/office/officeart/2008/layout/VerticalCurvedList"/>
    <dgm:cxn modelId="{E9075FA7-0B7D-496E-A122-C9B59582095A}" type="presOf" srcId="{13FE885B-F7DD-4BFF-AD8E-65FF7CC34B64}" destId="{FBD50B6C-6DB9-47EE-90B8-363F40D90283}" srcOrd="0" destOrd="0" presId="urn:microsoft.com/office/officeart/2008/layout/VerticalCurvedList"/>
    <dgm:cxn modelId="{012E95C8-6842-40A5-B6BC-BFB42F907994}" type="presOf" srcId="{194E6303-5405-407C-9E29-CCCB59C9AD00}" destId="{93F3A850-4890-4188-8105-4E1B2FF27608}" srcOrd="0" destOrd="0" presId="urn:microsoft.com/office/officeart/2008/layout/VerticalCurvedList"/>
    <dgm:cxn modelId="{14294DBB-E3C3-4FE9-8C4F-350FEE470737}" type="presOf" srcId="{A62E64B1-7B13-41D4-B1A9-7CAE452AE299}" destId="{0B3952C3-944A-47CB-9C98-1FDAEF8CB39B}" srcOrd="0" destOrd="0" presId="urn:microsoft.com/office/officeart/2008/layout/VerticalCurvedList"/>
    <dgm:cxn modelId="{6F1AA3F8-50FD-482F-87E1-9F9161BE135C}" type="presParOf" srcId="{2BFBF414-7EB2-4A36-9087-A809848D19BA}" destId="{1E2151E8-3637-4B11-B9CB-391FF71C4926}" srcOrd="0" destOrd="0" presId="urn:microsoft.com/office/officeart/2008/layout/VerticalCurvedList"/>
    <dgm:cxn modelId="{C6475FEA-F339-4901-8683-9D5717758AF7}" type="presParOf" srcId="{1E2151E8-3637-4B11-B9CB-391FF71C4926}" destId="{33E7E9B8-7D30-4E65-85F3-6B001881923F}" srcOrd="0" destOrd="0" presId="urn:microsoft.com/office/officeart/2008/layout/VerticalCurvedList"/>
    <dgm:cxn modelId="{73A17E20-4970-456E-9749-9876C605786A}" type="presParOf" srcId="{33E7E9B8-7D30-4E65-85F3-6B001881923F}" destId="{4E7D1B73-27B9-4F3F-86C3-73EEC4EF9B96}" srcOrd="0" destOrd="0" presId="urn:microsoft.com/office/officeart/2008/layout/VerticalCurvedList"/>
    <dgm:cxn modelId="{C790CE25-61A3-4869-A90D-9CDE77C6EE67}" type="presParOf" srcId="{33E7E9B8-7D30-4E65-85F3-6B001881923F}" destId="{1F397D51-E26A-41B8-810A-B35DE5B05266}" srcOrd="1" destOrd="0" presId="urn:microsoft.com/office/officeart/2008/layout/VerticalCurvedList"/>
    <dgm:cxn modelId="{946D6C71-C8A0-46B5-9E85-E14A5675898A}" type="presParOf" srcId="{33E7E9B8-7D30-4E65-85F3-6B001881923F}" destId="{4D27D935-C48A-40B8-8178-238105BB15AD}" srcOrd="2" destOrd="0" presId="urn:microsoft.com/office/officeart/2008/layout/VerticalCurvedList"/>
    <dgm:cxn modelId="{2DE28EBE-9DE4-4656-93F6-A2BC317F833B}" type="presParOf" srcId="{33E7E9B8-7D30-4E65-85F3-6B001881923F}" destId="{CE555E38-58F2-49AC-AB09-44E20A7D4593}" srcOrd="3" destOrd="0" presId="urn:microsoft.com/office/officeart/2008/layout/VerticalCurvedList"/>
    <dgm:cxn modelId="{B344D5F3-1E5B-4978-B5DD-565D2F576469}" type="presParOf" srcId="{1E2151E8-3637-4B11-B9CB-391FF71C4926}" destId="{0B3952C3-944A-47CB-9C98-1FDAEF8CB39B}" srcOrd="1" destOrd="0" presId="urn:microsoft.com/office/officeart/2008/layout/VerticalCurvedList"/>
    <dgm:cxn modelId="{C20EB35D-77B6-4602-8FEF-4EB86251A52D}" type="presParOf" srcId="{1E2151E8-3637-4B11-B9CB-391FF71C4926}" destId="{910D9690-DC74-414D-BCE9-74CD3CB05938}" srcOrd="2" destOrd="0" presId="urn:microsoft.com/office/officeart/2008/layout/VerticalCurvedList"/>
    <dgm:cxn modelId="{FDFB4F55-D00D-4089-BEEE-E1E71D2D99A3}" type="presParOf" srcId="{910D9690-DC74-414D-BCE9-74CD3CB05938}" destId="{8C7C3077-B4F7-4EDE-94F5-B9149963A27D}" srcOrd="0" destOrd="0" presId="urn:microsoft.com/office/officeart/2008/layout/VerticalCurvedList"/>
    <dgm:cxn modelId="{D5EF85F0-1DA8-4DE2-86F5-80268735EAF4}" type="presParOf" srcId="{1E2151E8-3637-4B11-B9CB-391FF71C4926}" destId="{93F3A850-4890-4188-8105-4E1B2FF27608}" srcOrd="3" destOrd="0" presId="urn:microsoft.com/office/officeart/2008/layout/VerticalCurvedList"/>
    <dgm:cxn modelId="{43CE67D7-1337-4BCD-9467-E191C9D702F8}" type="presParOf" srcId="{1E2151E8-3637-4B11-B9CB-391FF71C4926}" destId="{5D0A7004-2217-4ADE-B411-FB0B6E4CCAE2}" srcOrd="4" destOrd="0" presId="urn:microsoft.com/office/officeart/2008/layout/VerticalCurvedList"/>
    <dgm:cxn modelId="{C98CC506-CEE7-40E5-B36F-1F909C89398A}" type="presParOf" srcId="{5D0A7004-2217-4ADE-B411-FB0B6E4CCAE2}" destId="{7AC2B06E-36E4-499E-A4BA-E19B8C8F70EA}" srcOrd="0" destOrd="0" presId="urn:microsoft.com/office/officeart/2008/layout/VerticalCurvedList"/>
    <dgm:cxn modelId="{78D0839B-F848-47E9-B0A3-766F99201DD1}" type="presParOf" srcId="{1E2151E8-3637-4B11-B9CB-391FF71C4926}" destId="{FBD50B6C-6DB9-47EE-90B8-363F40D90283}" srcOrd="5" destOrd="0" presId="urn:microsoft.com/office/officeart/2008/layout/VerticalCurvedList"/>
    <dgm:cxn modelId="{C7722462-4E06-4F54-91D9-0BA10647E356}" type="presParOf" srcId="{1E2151E8-3637-4B11-B9CB-391FF71C4926}" destId="{05B79A0B-70A9-44D1-8F6E-39B639B73D6A}" srcOrd="6" destOrd="0" presId="urn:microsoft.com/office/officeart/2008/layout/VerticalCurvedList"/>
    <dgm:cxn modelId="{B7C2BB1F-1A3B-4D92-B4FF-68510CBBB9C6}" type="presParOf" srcId="{05B79A0B-70A9-44D1-8F6E-39B639B73D6A}" destId="{450CF814-D021-408E-BAF0-8811E3ACC6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4- إدخال نظام الوراثة فى الحكم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94E6303-5405-407C-9E29-CCCB59C9AD00}">
      <dgm:prSet phldrT="[Text]" custT="1"/>
      <dgm:spPr/>
      <dgm:t>
        <a:bodyPr/>
        <a:lstStyle/>
        <a:p>
          <a:pPr algn="ctr"/>
          <a:r>
            <a:rPr lang="ar-EG" sz="2800" b="1" dirty="0" smtClean="0">
              <a:solidFill>
                <a:schemeClr val="tx1"/>
              </a:solidFill>
            </a:rPr>
            <a:t>5- مواصلة حركة الفتوحات الإسلامية والأهتمام بالبحرية الإسلامية </a:t>
          </a:r>
          <a:endParaRPr lang="en-US" sz="2800" b="1" dirty="0">
            <a:solidFill>
              <a:schemeClr val="tx1"/>
            </a:solidFill>
          </a:endParaRPr>
        </a:p>
      </dgm:t>
    </dgm:pt>
    <dgm:pt modelId="{460220A8-961D-4EB5-B62C-E63C4BEFF281}" type="parTrans" cxnId="{DACD10F6-3004-48C1-8FA6-C4835F6A5BE4}">
      <dgm:prSet/>
      <dgm:spPr/>
      <dgm:t>
        <a:bodyPr/>
        <a:lstStyle/>
        <a:p>
          <a:endParaRPr lang="en-US"/>
        </a:p>
      </dgm:t>
    </dgm:pt>
    <dgm:pt modelId="{CD118664-FAC8-48F6-8615-491138BC3E39}" type="sibTrans" cxnId="{DACD10F6-3004-48C1-8FA6-C4835F6A5BE4}">
      <dgm:prSet/>
      <dgm:spPr/>
      <dgm:t>
        <a:bodyPr/>
        <a:lstStyle/>
        <a:p>
          <a:endParaRPr lang="en-US"/>
        </a:p>
      </dgm:t>
    </dgm:pt>
    <dgm:pt modelId="{13FE885B-F7DD-4BFF-AD8E-65FF7CC34B64}">
      <dgm:prSet phldrT="[Text]"/>
      <dgm:spPr/>
      <dgm:t>
        <a:bodyPr/>
        <a:lstStyle/>
        <a:p>
          <a:pPr algn="ctr"/>
          <a:r>
            <a:rPr lang="ar-EG" b="1" dirty="0" smtClean="0">
              <a:solidFill>
                <a:schemeClr val="tx1"/>
              </a:solidFill>
            </a:rPr>
            <a:t>6- الاهتمام بالعمران فشيدت فى عهده مدينة القيروان </a:t>
          </a:r>
          <a:endParaRPr lang="en-US"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3"/>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3"/>
      <dgm:spPr/>
    </dgm:pt>
    <dgm:pt modelId="{CE555E38-58F2-49AC-AB09-44E20A7D4593}" type="pres">
      <dgm:prSet presAssocID="{6CA08DCE-F021-4B9C-9706-E665997B3407}" presName="dstNode" presStyleLbl="node1" presStyleIdx="0" presStyleCnt="3"/>
      <dgm:spPr/>
    </dgm:pt>
    <dgm:pt modelId="{0B3952C3-944A-47CB-9C98-1FDAEF8CB39B}" type="pres">
      <dgm:prSet presAssocID="{A62E64B1-7B13-41D4-B1A9-7CAE452AE299}" presName="text_1" presStyleLbl="node1" presStyleIdx="0" presStyleCnt="3">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3"/>
      <dgm:spPr/>
    </dgm:pt>
    <dgm:pt modelId="{93F3A850-4890-4188-8105-4E1B2FF27608}" type="pres">
      <dgm:prSet presAssocID="{194E6303-5405-407C-9E29-CCCB59C9AD00}" presName="text_2" presStyleLbl="node1" presStyleIdx="1" presStyleCnt="3">
        <dgm:presLayoutVars>
          <dgm:bulletEnabled val="1"/>
        </dgm:presLayoutVars>
      </dgm:prSet>
      <dgm:spPr/>
      <dgm:t>
        <a:bodyPr/>
        <a:lstStyle/>
        <a:p>
          <a:endParaRPr lang="en-US"/>
        </a:p>
      </dgm:t>
    </dgm:pt>
    <dgm:pt modelId="{5D0A7004-2217-4ADE-B411-FB0B6E4CCAE2}" type="pres">
      <dgm:prSet presAssocID="{194E6303-5405-407C-9E29-CCCB59C9AD00}" presName="accent_2" presStyleCnt="0"/>
      <dgm:spPr/>
    </dgm:pt>
    <dgm:pt modelId="{7AC2B06E-36E4-499E-A4BA-E19B8C8F70EA}" type="pres">
      <dgm:prSet presAssocID="{194E6303-5405-407C-9E29-CCCB59C9AD00}" presName="accentRepeatNode" presStyleLbl="solidFgAcc1" presStyleIdx="1" presStyleCnt="3"/>
      <dgm:spPr/>
    </dgm:pt>
    <dgm:pt modelId="{FBD50B6C-6DB9-47EE-90B8-363F40D90283}" type="pres">
      <dgm:prSet presAssocID="{13FE885B-F7DD-4BFF-AD8E-65FF7CC34B64}" presName="text_3" presStyleLbl="node1" presStyleIdx="2" presStyleCnt="3">
        <dgm:presLayoutVars>
          <dgm:bulletEnabled val="1"/>
        </dgm:presLayoutVars>
      </dgm:prSet>
      <dgm:spPr/>
      <dgm:t>
        <a:bodyPr/>
        <a:lstStyle/>
        <a:p>
          <a:endParaRPr lang="en-US"/>
        </a:p>
      </dgm:t>
    </dgm:pt>
    <dgm:pt modelId="{05B79A0B-70A9-44D1-8F6E-39B639B73D6A}" type="pres">
      <dgm:prSet presAssocID="{13FE885B-F7DD-4BFF-AD8E-65FF7CC34B64}" presName="accent_3" presStyleCnt="0"/>
      <dgm:spPr/>
    </dgm:pt>
    <dgm:pt modelId="{450CF814-D021-408E-BAF0-8811E3ACC689}" type="pres">
      <dgm:prSet presAssocID="{13FE885B-F7DD-4BFF-AD8E-65FF7CC34B64}" presName="accentRepeatNode" presStyleLbl="solidFgAcc1" presStyleIdx="2" presStyleCnt="3"/>
      <dgm:spPr/>
    </dgm:pt>
  </dgm:ptLst>
  <dgm:cxnLst>
    <dgm:cxn modelId="{9D6F9A87-9992-44E2-A6C0-68BDB59E0CCB}" srcId="{6CA08DCE-F021-4B9C-9706-E665997B3407}" destId="{13FE885B-F7DD-4BFF-AD8E-65FF7CC34B64}" srcOrd="2" destOrd="0" parTransId="{857A9A79-F15A-4C78-9557-B836BDE36518}" sibTransId="{176D3D93-511D-4C1A-B90D-6DA08B9D173F}"/>
    <dgm:cxn modelId="{A12A0292-B29F-4E24-9846-ABD783F5FFD8}" srcId="{6CA08DCE-F021-4B9C-9706-E665997B3407}" destId="{A62E64B1-7B13-41D4-B1A9-7CAE452AE299}" srcOrd="0" destOrd="0" parTransId="{EDD70DD9-35F9-486E-B367-3E5F88F8331C}" sibTransId="{B45A4B28-3B8C-4C0E-A004-BFAA72CA8262}"/>
    <dgm:cxn modelId="{CB22261C-050E-4B35-95B0-3E1CE1E51B5A}" type="presOf" srcId="{6CA08DCE-F021-4B9C-9706-E665997B3407}" destId="{2BFBF414-7EB2-4A36-9087-A809848D19BA}" srcOrd="0" destOrd="0" presId="urn:microsoft.com/office/officeart/2008/layout/VerticalCurvedList"/>
    <dgm:cxn modelId="{DACD10F6-3004-48C1-8FA6-C4835F6A5BE4}" srcId="{6CA08DCE-F021-4B9C-9706-E665997B3407}" destId="{194E6303-5405-407C-9E29-CCCB59C9AD00}" srcOrd="1" destOrd="0" parTransId="{460220A8-961D-4EB5-B62C-E63C4BEFF281}" sibTransId="{CD118664-FAC8-48F6-8615-491138BC3E39}"/>
    <dgm:cxn modelId="{700A5518-92F1-4526-85AB-D4EC03D89336}" type="presOf" srcId="{B45A4B28-3B8C-4C0E-A004-BFAA72CA8262}" destId="{1F397D51-E26A-41B8-810A-B35DE5B05266}" srcOrd="0" destOrd="0" presId="urn:microsoft.com/office/officeart/2008/layout/VerticalCurvedList"/>
    <dgm:cxn modelId="{E9075FA7-0B7D-496E-A122-C9B59582095A}" type="presOf" srcId="{13FE885B-F7DD-4BFF-AD8E-65FF7CC34B64}" destId="{FBD50B6C-6DB9-47EE-90B8-363F40D90283}" srcOrd="0" destOrd="0" presId="urn:microsoft.com/office/officeart/2008/layout/VerticalCurvedList"/>
    <dgm:cxn modelId="{012E95C8-6842-40A5-B6BC-BFB42F907994}" type="presOf" srcId="{194E6303-5405-407C-9E29-CCCB59C9AD00}" destId="{93F3A850-4890-4188-8105-4E1B2FF27608}" srcOrd="0" destOrd="0" presId="urn:microsoft.com/office/officeart/2008/layout/VerticalCurvedList"/>
    <dgm:cxn modelId="{14294DBB-E3C3-4FE9-8C4F-350FEE470737}" type="presOf" srcId="{A62E64B1-7B13-41D4-B1A9-7CAE452AE299}" destId="{0B3952C3-944A-47CB-9C98-1FDAEF8CB39B}" srcOrd="0" destOrd="0" presId="urn:microsoft.com/office/officeart/2008/layout/VerticalCurvedList"/>
    <dgm:cxn modelId="{6F1AA3F8-50FD-482F-87E1-9F9161BE135C}" type="presParOf" srcId="{2BFBF414-7EB2-4A36-9087-A809848D19BA}" destId="{1E2151E8-3637-4B11-B9CB-391FF71C4926}" srcOrd="0" destOrd="0" presId="urn:microsoft.com/office/officeart/2008/layout/VerticalCurvedList"/>
    <dgm:cxn modelId="{C6475FEA-F339-4901-8683-9D5717758AF7}" type="presParOf" srcId="{1E2151E8-3637-4B11-B9CB-391FF71C4926}" destId="{33E7E9B8-7D30-4E65-85F3-6B001881923F}" srcOrd="0" destOrd="0" presId="urn:microsoft.com/office/officeart/2008/layout/VerticalCurvedList"/>
    <dgm:cxn modelId="{73A17E20-4970-456E-9749-9876C605786A}" type="presParOf" srcId="{33E7E9B8-7D30-4E65-85F3-6B001881923F}" destId="{4E7D1B73-27B9-4F3F-86C3-73EEC4EF9B96}" srcOrd="0" destOrd="0" presId="urn:microsoft.com/office/officeart/2008/layout/VerticalCurvedList"/>
    <dgm:cxn modelId="{C790CE25-61A3-4869-A90D-9CDE77C6EE67}" type="presParOf" srcId="{33E7E9B8-7D30-4E65-85F3-6B001881923F}" destId="{1F397D51-E26A-41B8-810A-B35DE5B05266}" srcOrd="1" destOrd="0" presId="urn:microsoft.com/office/officeart/2008/layout/VerticalCurvedList"/>
    <dgm:cxn modelId="{946D6C71-C8A0-46B5-9E85-E14A5675898A}" type="presParOf" srcId="{33E7E9B8-7D30-4E65-85F3-6B001881923F}" destId="{4D27D935-C48A-40B8-8178-238105BB15AD}" srcOrd="2" destOrd="0" presId="urn:microsoft.com/office/officeart/2008/layout/VerticalCurvedList"/>
    <dgm:cxn modelId="{2DE28EBE-9DE4-4656-93F6-A2BC317F833B}" type="presParOf" srcId="{33E7E9B8-7D30-4E65-85F3-6B001881923F}" destId="{CE555E38-58F2-49AC-AB09-44E20A7D4593}" srcOrd="3" destOrd="0" presId="urn:microsoft.com/office/officeart/2008/layout/VerticalCurvedList"/>
    <dgm:cxn modelId="{B344D5F3-1E5B-4978-B5DD-565D2F576469}" type="presParOf" srcId="{1E2151E8-3637-4B11-B9CB-391FF71C4926}" destId="{0B3952C3-944A-47CB-9C98-1FDAEF8CB39B}" srcOrd="1" destOrd="0" presId="urn:microsoft.com/office/officeart/2008/layout/VerticalCurvedList"/>
    <dgm:cxn modelId="{C20EB35D-77B6-4602-8FEF-4EB86251A52D}" type="presParOf" srcId="{1E2151E8-3637-4B11-B9CB-391FF71C4926}" destId="{910D9690-DC74-414D-BCE9-74CD3CB05938}" srcOrd="2" destOrd="0" presId="urn:microsoft.com/office/officeart/2008/layout/VerticalCurvedList"/>
    <dgm:cxn modelId="{FDFB4F55-D00D-4089-BEEE-E1E71D2D99A3}" type="presParOf" srcId="{910D9690-DC74-414D-BCE9-74CD3CB05938}" destId="{8C7C3077-B4F7-4EDE-94F5-B9149963A27D}" srcOrd="0" destOrd="0" presId="urn:microsoft.com/office/officeart/2008/layout/VerticalCurvedList"/>
    <dgm:cxn modelId="{D5EF85F0-1DA8-4DE2-86F5-80268735EAF4}" type="presParOf" srcId="{1E2151E8-3637-4B11-B9CB-391FF71C4926}" destId="{93F3A850-4890-4188-8105-4E1B2FF27608}" srcOrd="3" destOrd="0" presId="urn:microsoft.com/office/officeart/2008/layout/VerticalCurvedList"/>
    <dgm:cxn modelId="{43CE67D7-1337-4BCD-9467-E191C9D702F8}" type="presParOf" srcId="{1E2151E8-3637-4B11-B9CB-391FF71C4926}" destId="{5D0A7004-2217-4ADE-B411-FB0B6E4CCAE2}" srcOrd="4" destOrd="0" presId="urn:microsoft.com/office/officeart/2008/layout/VerticalCurvedList"/>
    <dgm:cxn modelId="{C98CC506-CEE7-40E5-B36F-1F909C89398A}" type="presParOf" srcId="{5D0A7004-2217-4ADE-B411-FB0B6E4CCAE2}" destId="{7AC2B06E-36E4-499E-A4BA-E19B8C8F70EA}" srcOrd="0" destOrd="0" presId="urn:microsoft.com/office/officeart/2008/layout/VerticalCurvedList"/>
    <dgm:cxn modelId="{78D0839B-F848-47E9-B0A3-766F99201DD1}" type="presParOf" srcId="{1E2151E8-3637-4B11-B9CB-391FF71C4926}" destId="{FBD50B6C-6DB9-47EE-90B8-363F40D90283}" srcOrd="5" destOrd="0" presId="urn:microsoft.com/office/officeart/2008/layout/VerticalCurvedList"/>
    <dgm:cxn modelId="{C7722462-4E06-4F54-91D9-0BA10647E356}" type="presParOf" srcId="{1E2151E8-3637-4B11-B9CB-391FF71C4926}" destId="{05B79A0B-70A9-44D1-8F6E-39B639B73D6A}" srcOrd="6" destOrd="0" presId="urn:microsoft.com/office/officeart/2008/layout/VerticalCurvedList"/>
    <dgm:cxn modelId="{B7C2BB1F-1A3B-4D92-B4FF-68510CBBB9C6}" type="presParOf" srcId="{05B79A0B-70A9-44D1-8F6E-39B639B73D6A}" destId="{450CF814-D021-408E-BAF0-8811E3ACC6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6" qsCatId="3D" csTypeId="urn:microsoft.com/office/officeart/2005/8/colors/colorful1" csCatId="colorful" phldr="1"/>
      <dgm:spPr/>
      <dgm:t>
        <a:bodyPr/>
        <a:lstStyle/>
        <a:p>
          <a:endParaRPr lang="en-US"/>
        </a:p>
      </dgm:t>
    </dgm:pt>
    <dgm:pt modelId="{295BE0BB-FCDC-415F-8CB2-F19D92A0F357}">
      <dgm:prSet phldrT="[Text]" custT="1"/>
      <dgm:spPr/>
      <dgm:t>
        <a:bodyPr/>
        <a:lstStyle/>
        <a:p>
          <a:r>
            <a:rPr lang="ar-EG" sz="6000" b="1" dirty="0" smtClean="0">
              <a:solidFill>
                <a:schemeClr val="tx1"/>
              </a:solidFill>
            </a:rPr>
            <a:t>وقد</a:t>
          </a:r>
          <a:r>
            <a:rPr lang="ar-EG" sz="6000" b="1" baseline="0" dirty="0" smtClean="0">
              <a:solidFill>
                <a:schemeClr val="tx1"/>
              </a:solidFill>
            </a:rPr>
            <a:t> توفى معاوية عام </a:t>
          </a:r>
          <a:r>
            <a:rPr lang="ar-EG" sz="6000" b="1" baseline="0" dirty="0" smtClean="0">
              <a:solidFill>
                <a:schemeClr val="tx1"/>
              </a:solidFill>
              <a:latin typeface="Andalus" panose="02020603050405020304" pitchFamily="18" charset="-78"/>
              <a:cs typeface="Andalus" panose="02020603050405020304" pitchFamily="18" charset="-78"/>
            </a:rPr>
            <a:t>60 ه </a:t>
          </a:r>
          <a:endParaRPr lang="en-US" sz="6000" b="1" dirty="0">
            <a:solidFill>
              <a:schemeClr val="tx1"/>
            </a:solidFill>
            <a:latin typeface="Andalus" panose="02020603050405020304" pitchFamily="18" charset="-78"/>
            <a:cs typeface="Andalus" panose="02020603050405020304" pitchFamily="18" charset="-78"/>
          </a:endParaRP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هو خامس خلفاء الدولة الأموية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dgm:spPr/>
      <dgm:t>
        <a:bodyPr/>
        <a:lstStyle/>
        <a:p>
          <a:pPr algn="ctr"/>
          <a:r>
            <a:rPr lang="ar-EG" b="1" dirty="0" smtClean="0">
              <a:solidFill>
                <a:schemeClr val="tx1"/>
              </a:solidFill>
            </a:rPr>
            <a:t>2- قضى على الفتن </a:t>
          </a:r>
          <a:endParaRPr lang="en-US"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118D2595-E98A-4762-9E6B-4D8391D7EEC2}">
      <dgm:prSet phldrT="[Text]"/>
      <dgm:spPr/>
      <dgm:t>
        <a:bodyPr/>
        <a:lstStyle/>
        <a:p>
          <a:r>
            <a:rPr lang="ar-EG" b="1" dirty="0" smtClean="0">
              <a:solidFill>
                <a:schemeClr val="tx1"/>
              </a:solidFill>
            </a:rPr>
            <a:t>3- ولذا اعتبره المؤرخون المؤسس الثانى للدولة الأموية </a:t>
          </a:r>
          <a:endParaRPr lang="en-US"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C80B0B0F-8EAA-40A3-BFAD-3EE58ED9D854}" type="pres">
      <dgm:prSet presAssocID="{118D2595-E98A-4762-9E6B-4D8391D7EEC2}" presName="boxAndChildren" presStyleCnt="0"/>
      <dgm:spPr/>
    </dgm:pt>
    <dgm:pt modelId="{35C5F228-84C8-4884-8B28-4F044CCC91B7}" type="pres">
      <dgm:prSet presAssocID="{118D2595-E98A-4762-9E6B-4D8391D7EEC2}" presName="parentTextBox" presStyleLbl="node1" presStyleIdx="0" presStyleCnt="3"/>
      <dgm:spPr/>
      <dgm:t>
        <a:bodyPr/>
        <a:lstStyle/>
        <a:p>
          <a:endParaRPr lang="en-US"/>
        </a:p>
      </dgm:t>
    </dgm:pt>
    <dgm:pt modelId="{15733212-9D97-471D-B942-7EAE4BE28B2A}" type="pres">
      <dgm:prSet presAssocID="{176D3D93-511D-4C1A-B90D-6DA08B9D173F}" presName="sp" presStyleCnt="0"/>
      <dgm:spPr/>
    </dgm:pt>
    <dgm:pt modelId="{E87784DF-6DE4-4F3C-B3CD-2B5F8DED6C54}" type="pres">
      <dgm:prSet presAssocID="{13FE885B-F7DD-4BFF-AD8E-65FF7CC34B64}" presName="arrowAndChildren" presStyleCnt="0"/>
      <dgm:spPr/>
    </dgm:pt>
    <dgm:pt modelId="{867C13B1-0F19-4532-A6DF-2BBAA764BE27}" type="pres">
      <dgm:prSet presAssocID="{13FE885B-F7DD-4BFF-AD8E-65FF7CC34B64}" presName="parentTextArrow" presStyleLbl="node1" presStyleIdx="1" presStyleCnt="3"/>
      <dgm:spPr/>
      <dgm:t>
        <a:bodyPr/>
        <a:lstStyle/>
        <a:p>
          <a:endParaRPr lang="en-US"/>
        </a:p>
      </dgm:t>
    </dgm:pt>
    <dgm:pt modelId="{E06B99E6-2CBB-4824-B367-9BE279A3FCAE}" type="pres">
      <dgm:prSet presAssocID="{B45A4B28-3B8C-4C0E-A004-BFAA72CA8262}" presName="sp" presStyleCnt="0"/>
      <dgm:spPr/>
    </dgm:pt>
    <dgm:pt modelId="{A28B2D5B-7B86-4C4E-89BE-78F02B10FCEF}" type="pres">
      <dgm:prSet presAssocID="{A62E64B1-7B13-41D4-B1A9-7CAE452AE299}" presName="arrowAndChildren" presStyleCnt="0"/>
      <dgm:spPr/>
    </dgm:pt>
    <dgm:pt modelId="{1E662846-CCBB-4A23-8F76-1BE39F5398D9}" type="pres">
      <dgm:prSet presAssocID="{A62E64B1-7B13-41D4-B1A9-7CAE452AE299}" presName="parentTextArrow" presStyleLbl="node1" presStyleIdx="2" presStyleCnt="3"/>
      <dgm:spPr/>
      <dgm:t>
        <a:bodyPr/>
        <a:lstStyle/>
        <a:p>
          <a:endParaRPr lang="en-US"/>
        </a:p>
      </dgm:t>
    </dgm:pt>
  </dgm:ptLst>
  <dgm:cxnLst>
    <dgm:cxn modelId="{9D6F9A87-9992-44E2-A6C0-68BDB59E0CCB}" srcId="{6CA08DCE-F021-4B9C-9706-E665997B3407}" destId="{13FE885B-F7DD-4BFF-AD8E-65FF7CC34B64}" srcOrd="1" destOrd="0" parTransId="{857A9A79-F15A-4C78-9557-B836BDE36518}" sibTransId="{176D3D93-511D-4C1A-B90D-6DA08B9D173F}"/>
    <dgm:cxn modelId="{D7F6DF97-24D0-49EF-81A5-C6C0C142915F}" srcId="{6CA08DCE-F021-4B9C-9706-E665997B3407}" destId="{118D2595-E98A-4762-9E6B-4D8391D7EEC2}" srcOrd="2" destOrd="0" parTransId="{0E842533-6138-4DDF-9E8C-61DE7FBE413C}" sibTransId="{850D6916-C355-49E8-8E8D-6C5EB9F1A236}"/>
    <dgm:cxn modelId="{B5411869-B122-49D2-905D-98DB3FB9BC0A}" type="presOf" srcId="{13FE885B-F7DD-4BFF-AD8E-65FF7CC34B64}" destId="{867C13B1-0F19-4532-A6DF-2BBAA764BE27}" srcOrd="0" destOrd="0" presId="urn:microsoft.com/office/officeart/2005/8/layout/process4"/>
    <dgm:cxn modelId="{318C4418-5C64-464D-A3BC-C47CF6C61C46}" type="presOf" srcId="{A62E64B1-7B13-41D4-B1A9-7CAE452AE299}" destId="{1E662846-CCBB-4A23-8F76-1BE39F5398D9}" srcOrd="0" destOrd="0" presId="urn:microsoft.com/office/officeart/2005/8/layout/process4"/>
    <dgm:cxn modelId="{B0D6B2C2-1F53-4DC4-8898-22513FBD014B}" type="presOf" srcId="{6CA08DCE-F021-4B9C-9706-E665997B3407}" destId="{0A1DB7F5-FD27-4338-8BCF-D2F90EDFBF8C}" srcOrd="0" destOrd="0" presId="urn:microsoft.com/office/officeart/2005/8/layout/process4"/>
    <dgm:cxn modelId="{A12A0292-B29F-4E24-9846-ABD783F5FFD8}" srcId="{6CA08DCE-F021-4B9C-9706-E665997B3407}" destId="{A62E64B1-7B13-41D4-B1A9-7CAE452AE299}" srcOrd="0" destOrd="0" parTransId="{EDD70DD9-35F9-486E-B367-3E5F88F8331C}" sibTransId="{B45A4B28-3B8C-4C0E-A004-BFAA72CA8262}"/>
    <dgm:cxn modelId="{8CA4D8D3-5EEF-4D3E-ADDF-D10A6BC1B1C9}" type="presOf" srcId="{118D2595-E98A-4762-9E6B-4D8391D7EEC2}" destId="{35C5F228-84C8-4884-8B28-4F044CCC91B7}" srcOrd="0" destOrd="0" presId="urn:microsoft.com/office/officeart/2005/8/layout/process4"/>
    <dgm:cxn modelId="{B56A8437-976D-4BCA-8920-F768B7C2C869}" type="presParOf" srcId="{0A1DB7F5-FD27-4338-8BCF-D2F90EDFBF8C}" destId="{C80B0B0F-8EAA-40A3-BFAD-3EE58ED9D854}" srcOrd="0" destOrd="0" presId="urn:microsoft.com/office/officeart/2005/8/layout/process4"/>
    <dgm:cxn modelId="{DD55DF0B-BF43-4072-99D8-2F18429EDEF2}" type="presParOf" srcId="{C80B0B0F-8EAA-40A3-BFAD-3EE58ED9D854}" destId="{35C5F228-84C8-4884-8B28-4F044CCC91B7}" srcOrd="0" destOrd="0" presId="urn:microsoft.com/office/officeart/2005/8/layout/process4"/>
    <dgm:cxn modelId="{43274540-9BF9-4453-A19C-849A15DC9A84}" type="presParOf" srcId="{0A1DB7F5-FD27-4338-8BCF-D2F90EDFBF8C}" destId="{15733212-9D97-471D-B942-7EAE4BE28B2A}" srcOrd="1" destOrd="0" presId="urn:microsoft.com/office/officeart/2005/8/layout/process4"/>
    <dgm:cxn modelId="{032DB4AB-7AFD-47E4-AA85-B23CAC8BEFD2}" type="presParOf" srcId="{0A1DB7F5-FD27-4338-8BCF-D2F90EDFBF8C}" destId="{E87784DF-6DE4-4F3C-B3CD-2B5F8DED6C54}" srcOrd="2" destOrd="0" presId="urn:microsoft.com/office/officeart/2005/8/layout/process4"/>
    <dgm:cxn modelId="{E1570F52-B0AF-48C8-870E-D7C6AC1517D2}" type="presParOf" srcId="{E87784DF-6DE4-4F3C-B3CD-2B5F8DED6C54}" destId="{867C13B1-0F19-4532-A6DF-2BBAA764BE27}" srcOrd="0" destOrd="0" presId="urn:microsoft.com/office/officeart/2005/8/layout/process4"/>
    <dgm:cxn modelId="{7D3310CD-BF5C-4492-AA6C-F6287A13917C}" type="presParOf" srcId="{0A1DB7F5-FD27-4338-8BCF-D2F90EDFBF8C}" destId="{E06B99E6-2CBB-4824-B367-9BE279A3FCAE}" srcOrd="3" destOrd="0" presId="urn:microsoft.com/office/officeart/2005/8/layout/process4"/>
    <dgm:cxn modelId="{547B34C7-2754-4CDE-B275-53D31AF716A5}" type="presParOf" srcId="{0A1DB7F5-FD27-4338-8BCF-D2F90EDFBF8C}" destId="{A28B2D5B-7B86-4C4E-89BE-78F02B10FCEF}" srcOrd="4" destOrd="0" presId="urn:microsoft.com/office/officeart/2005/8/layout/process4"/>
    <dgm:cxn modelId="{0B066978-37DC-44CC-B2F9-1533591593A1}" type="presParOf" srcId="{A28B2D5B-7B86-4C4E-89BE-78F02B10FCEF}" destId="{1E662846-CCBB-4A23-8F76-1BE39F5398D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4000" b="1" dirty="0" smtClean="0">
              <a:solidFill>
                <a:schemeClr val="tx1"/>
              </a:solidFill>
            </a:rPr>
            <a:t>1- تعريب الدواوين </a:t>
          </a:r>
          <a:endParaRPr lang="en-US" sz="40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4000" b="1" dirty="0" smtClean="0">
              <a:solidFill>
                <a:schemeClr val="tx1"/>
              </a:solidFill>
            </a:rPr>
            <a:t>2- ضرب العملة الإسلامة </a:t>
          </a:r>
          <a:endParaRPr lang="en-US" sz="40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118D2595-E98A-4762-9E6B-4D8391D7EEC2}">
      <dgm:prSet phldrT="[Text]" custT="1"/>
      <dgm:spPr/>
      <dgm:t>
        <a:bodyPr/>
        <a:lstStyle/>
        <a:p>
          <a:pPr algn="ctr"/>
          <a:r>
            <a:rPr lang="ar-EG" sz="4000" b="1" dirty="0" smtClean="0">
              <a:solidFill>
                <a:schemeClr val="tx1"/>
              </a:solidFill>
            </a:rPr>
            <a:t>3- تنقيط المصحف</a:t>
          </a:r>
          <a:endParaRPr lang="en-US" sz="4000"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3"/>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3"/>
      <dgm:spPr/>
    </dgm:pt>
    <dgm:pt modelId="{CE555E38-58F2-49AC-AB09-44E20A7D4593}" type="pres">
      <dgm:prSet presAssocID="{6CA08DCE-F021-4B9C-9706-E665997B3407}" presName="dstNode" presStyleLbl="node1" presStyleIdx="0" presStyleCnt="3"/>
      <dgm:spPr/>
    </dgm:pt>
    <dgm:pt modelId="{0B3952C3-944A-47CB-9C98-1FDAEF8CB39B}" type="pres">
      <dgm:prSet presAssocID="{A62E64B1-7B13-41D4-B1A9-7CAE452AE299}" presName="text_1" presStyleLbl="node1" presStyleIdx="0" presStyleCnt="3">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3"/>
      <dgm:spPr/>
    </dgm:pt>
    <dgm:pt modelId="{2A2A80A4-3843-438A-9A3E-CB5DEB45B2C8}" type="pres">
      <dgm:prSet presAssocID="{13FE885B-F7DD-4BFF-AD8E-65FF7CC34B64}" presName="text_2" presStyleLbl="node1" presStyleIdx="1" presStyleCnt="3">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3"/>
      <dgm:spPr/>
    </dgm:pt>
    <dgm:pt modelId="{13B1B0B0-A483-4092-A966-3F216BF235C2}" type="pres">
      <dgm:prSet presAssocID="{118D2595-E98A-4762-9E6B-4D8391D7EEC2}" presName="text_3" presStyleLbl="node1" presStyleIdx="2" presStyleCnt="3">
        <dgm:presLayoutVars>
          <dgm:bulletEnabled val="1"/>
        </dgm:presLayoutVars>
      </dgm:prSet>
      <dgm:spPr/>
      <dgm:t>
        <a:bodyPr/>
        <a:lstStyle/>
        <a:p>
          <a:endParaRPr lang="en-US"/>
        </a:p>
      </dgm:t>
    </dgm:pt>
    <dgm:pt modelId="{D828B2F9-26EB-4F2D-BF14-EE9E6714144C}" type="pres">
      <dgm:prSet presAssocID="{118D2595-E98A-4762-9E6B-4D8391D7EEC2}" presName="accent_3" presStyleCnt="0"/>
      <dgm:spPr/>
    </dgm:pt>
    <dgm:pt modelId="{B21B2438-3213-4D1D-BA4A-EF92D5464676}" type="pres">
      <dgm:prSet presAssocID="{118D2595-E98A-4762-9E6B-4D8391D7EEC2}" presName="accentRepeatNode" presStyleLbl="solidFgAcc1" presStyleIdx="2" presStyleCnt="3"/>
      <dgm:spPr/>
    </dgm:pt>
  </dgm:ptLst>
  <dgm:cxnLst>
    <dgm:cxn modelId="{A12A0292-B29F-4E24-9846-ABD783F5FFD8}" srcId="{6CA08DCE-F021-4B9C-9706-E665997B3407}" destId="{A62E64B1-7B13-41D4-B1A9-7CAE452AE299}" srcOrd="0" destOrd="0" parTransId="{EDD70DD9-35F9-486E-B367-3E5F88F8331C}" sibTransId="{B45A4B28-3B8C-4C0E-A004-BFAA72CA8262}"/>
    <dgm:cxn modelId="{5B6F8EB1-D169-49AC-AAA0-FB5E91DF5D01}" type="presOf" srcId="{A62E64B1-7B13-41D4-B1A9-7CAE452AE299}" destId="{0B3952C3-944A-47CB-9C98-1FDAEF8CB39B}" srcOrd="0" destOrd="0" presId="urn:microsoft.com/office/officeart/2008/layout/VerticalCurvedList"/>
    <dgm:cxn modelId="{9D6F9A87-9992-44E2-A6C0-68BDB59E0CCB}" srcId="{6CA08DCE-F021-4B9C-9706-E665997B3407}" destId="{13FE885B-F7DD-4BFF-AD8E-65FF7CC34B64}" srcOrd="1" destOrd="0" parTransId="{857A9A79-F15A-4C78-9557-B836BDE36518}" sibTransId="{176D3D93-511D-4C1A-B90D-6DA08B9D173F}"/>
    <dgm:cxn modelId="{C815174A-87BF-4908-803F-B6E681F6E9C3}" type="presOf" srcId="{6CA08DCE-F021-4B9C-9706-E665997B3407}" destId="{2BFBF414-7EB2-4A36-9087-A809848D19BA}" srcOrd="0" destOrd="0" presId="urn:microsoft.com/office/officeart/2008/layout/VerticalCurvedList"/>
    <dgm:cxn modelId="{D7F6DF97-24D0-49EF-81A5-C6C0C142915F}" srcId="{6CA08DCE-F021-4B9C-9706-E665997B3407}" destId="{118D2595-E98A-4762-9E6B-4D8391D7EEC2}" srcOrd="2" destOrd="0" parTransId="{0E842533-6138-4DDF-9E8C-61DE7FBE413C}" sibTransId="{850D6916-C355-49E8-8E8D-6C5EB9F1A236}"/>
    <dgm:cxn modelId="{3F951E59-9083-49F5-9260-7D93CADEE9E2}" type="presOf" srcId="{118D2595-E98A-4762-9E6B-4D8391D7EEC2}" destId="{13B1B0B0-A483-4092-A966-3F216BF235C2}" srcOrd="0" destOrd="0" presId="urn:microsoft.com/office/officeart/2008/layout/VerticalCurvedList"/>
    <dgm:cxn modelId="{D3051671-47C7-4B71-BF80-1B8AD148324F}" type="presOf" srcId="{13FE885B-F7DD-4BFF-AD8E-65FF7CC34B64}" destId="{2A2A80A4-3843-438A-9A3E-CB5DEB45B2C8}" srcOrd="0" destOrd="0" presId="urn:microsoft.com/office/officeart/2008/layout/VerticalCurvedList"/>
    <dgm:cxn modelId="{BE80FD26-986F-4991-9C60-FE9D1A61C225}" type="presOf" srcId="{B45A4B28-3B8C-4C0E-A004-BFAA72CA8262}" destId="{1F397D51-E26A-41B8-810A-B35DE5B05266}" srcOrd="0" destOrd="0" presId="urn:microsoft.com/office/officeart/2008/layout/VerticalCurvedList"/>
    <dgm:cxn modelId="{1AA27995-E3DE-4A04-988E-B8724EDCF101}" type="presParOf" srcId="{2BFBF414-7EB2-4A36-9087-A809848D19BA}" destId="{1E2151E8-3637-4B11-B9CB-391FF71C4926}" srcOrd="0" destOrd="0" presId="urn:microsoft.com/office/officeart/2008/layout/VerticalCurvedList"/>
    <dgm:cxn modelId="{7DDB8F83-AEB2-40D6-B30B-4FFB129C7D64}" type="presParOf" srcId="{1E2151E8-3637-4B11-B9CB-391FF71C4926}" destId="{33E7E9B8-7D30-4E65-85F3-6B001881923F}" srcOrd="0" destOrd="0" presId="urn:microsoft.com/office/officeart/2008/layout/VerticalCurvedList"/>
    <dgm:cxn modelId="{A624F13E-27DF-4BAB-9417-D744C3CF8A40}" type="presParOf" srcId="{33E7E9B8-7D30-4E65-85F3-6B001881923F}" destId="{4E7D1B73-27B9-4F3F-86C3-73EEC4EF9B96}" srcOrd="0" destOrd="0" presId="urn:microsoft.com/office/officeart/2008/layout/VerticalCurvedList"/>
    <dgm:cxn modelId="{1F27EB67-4204-4F1F-90FA-2D0B4BE60AB3}" type="presParOf" srcId="{33E7E9B8-7D30-4E65-85F3-6B001881923F}" destId="{1F397D51-E26A-41B8-810A-B35DE5B05266}" srcOrd="1" destOrd="0" presId="urn:microsoft.com/office/officeart/2008/layout/VerticalCurvedList"/>
    <dgm:cxn modelId="{26C9AAB1-181C-44C0-9A38-F3F845D7E81F}" type="presParOf" srcId="{33E7E9B8-7D30-4E65-85F3-6B001881923F}" destId="{4D27D935-C48A-40B8-8178-238105BB15AD}" srcOrd="2" destOrd="0" presId="urn:microsoft.com/office/officeart/2008/layout/VerticalCurvedList"/>
    <dgm:cxn modelId="{20D90ECC-A290-45B2-8627-CFA1FF12BD01}" type="presParOf" srcId="{33E7E9B8-7D30-4E65-85F3-6B001881923F}" destId="{CE555E38-58F2-49AC-AB09-44E20A7D4593}" srcOrd="3" destOrd="0" presId="urn:microsoft.com/office/officeart/2008/layout/VerticalCurvedList"/>
    <dgm:cxn modelId="{207EABCA-A720-487E-B5C2-60865731B4A8}" type="presParOf" srcId="{1E2151E8-3637-4B11-B9CB-391FF71C4926}" destId="{0B3952C3-944A-47CB-9C98-1FDAEF8CB39B}" srcOrd="1" destOrd="0" presId="urn:microsoft.com/office/officeart/2008/layout/VerticalCurvedList"/>
    <dgm:cxn modelId="{2AF814AB-756F-4F15-9EDE-DD4A304F2D05}" type="presParOf" srcId="{1E2151E8-3637-4B11-B9CB-391FF71C4926}" destId="{910D9690-DC74-414D-BCE9-74CD3CB05938}" srcOrd="2" destOrd="0" presId="urn:microsoft.com/office/officeart/2008/layout/VerticalCurvedList"/>
    <dgm:cxn modelId="{5A0C0A22-B12E-49BA-899D-3A3366CA6D1C}" type="presParOf" srcId="{910D9690-DC74-414D-BCE9-74CD3CB05938}" destId="{8C7C3077-B4F7-4EDE-94F5-B9149963A27D}" srcOrd="0" destOrd="0" presId="urn:microsoft.com/office/officeart/2008/layout/VerticalCurvedList"/>
    <dgm:cxn modelId="{EE843CF4-1DA5-49EF-8C01-892191B035F0}" type="presParOf" srcId="{1E2151E8-3637-4B11-B9CB-391FF71C4926}" destId="{2A2A80A4-3843-438A-9A3E-CB5DEB45B2C8}" srcOrd="3" destOrd="0" presId="urn:microsoft.com/office/officeart/2008/layout/VerticalCurvedList"/>
    <dgm:cxn modelId="{C5CB29C1-C61C-4135-8793-B1C45D7A9028}" type="presParOf" srcId="{1E2151E8-3637-4B11-B9CB-391FF71C4926}" destId="{5BE21AFC-5767-40EF-B461-6238353ED0C4}" srcOrd="4" destOrd="0" presId="urn:microsoft.com/office/officeart/2008/layout/VerticalCurvedList"/>
    <dgm:cxn modelId="{7029362E-6561-41A6-BFB6-E61ACABB5A46}" type="presParOf" srcId="{5BE21AFC-5767-40EF-B461-6238353ED0C4}" destId="{450CF814-D021-408E-BAF0-8811E3ACC689}" srcOrd="0" destOrd="0" presId="urn:microsoft.com/office/officeart/2008/layout/VerticalCurvedList"/>
    <dgm:cxn modelId="{66A39D75-3874-4564-9EF0-C3F9A830EA7C}" type="presParOf" srcId="{1E2151E8-3637-4B11-B9CB-391FF71C4926}" destId="{13B1B0B0-A483-4092-A966-3F216BF235C2}" srcOrd="5" destOrd="0" presId="urn:microsoft.com/office/officeart/2008/layout/VerticalCurvedList"/>
    <dgm:cxn modelId="{E13410FC-2DAD-4F17-8D54-9F7BD21B8F8B}" type="presParOf" srcId="{1E2151E8-3637-4B11-B9CB-391FF71C4926}" destId="{D828B2F9-26EB-4F2D-BF14-EE9E6714144C}" srcOrd="6" destOrd="0" presId="urn:microsoft.com/office/officeart/2008/layout/VerticalCurvedList"/>
    <dgm:cxn modelId="{34EF2506-922C-4FEA-97DB-5B35A9F1FCCA}" type="presParOf" srcId="{D828B2F9-26EB-4F2D-BF14-EE9E6714144C}" destId="{B21B2438-3213-4D1D-BA4A-EF92D54646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600" b="1" dirty="0" smtClean="0">
              <a:solidFill>
                <a:schemeClr val="tx1"/>
              </a:solidFill>
            </a:rPr>
            <a:t>4- مواصلة حركة الفتوحات الإسلامية </a:t>
          </a:r>
          <a:endParaRPr lang="en-US" sz="36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600" b="1" dirty="0" smtClean="0">
              <a:solidFill>
                <a:schemeClr val="tx1"/>
              </a:solidFill>
            </a:rPr>
            <a:t>5- أنشأ مسجد قبة الصخرة فى بيت المقدس  </a:t>
          </a:r>
          <a:endParaRPr lang="en-US" sz="36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2"/>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2"/>
      <dgm:spPr/>
    </dgm:pt>
    <dgm:pt modelId="{CE555E38-58F2-49AC-AB09-44E20A7D4593}" type="pres">
      <dgm:prSet presAssocID="{6CA08DCE-F021-4B9C-9706-E665997B3407}" presName="dstNode" presStyleLbl="node1" presStyleIdx="0" presStyleCnt="2"/>
      <dgm:spPr/>
    </dgm:pt>
    <dgm:pt modelId="{0B3952C3-944A-47CB-9C98-1FDAEF8CB39B}" type="pres">
      <dgm:prSet presAssocID="{A62E64B1-7B13-41D4-B1A9-7CAE452AE299}" presName="text_1" presStyleLbl="node1" presStyleIdx="0" presStyleCnt="2">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2"/>
      <dgm:spPr/>
    </dgm:pt>
    <dgm:pt modelId="{2A2A80A4-3843-438A-9A3E-CB5DEB45B2C8}" type="pres">
      <dgm:prSet presAssocID="{13FE885B-F7DD-4BFF-AD8E-65FF7CC34B64}" presName="text_2" presStyleLbl="node1" presStyleIdx="1" presStyleCnt="2" custLinFactNeighborX="184" custLinFactNeighborY="-7225">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2"/>
      <dgm:spPr/>
    </dgm:pt>
  </dgm:ptLst>
  <dgm:cxnLst>
    <dgm:cxn modelId="{5B6F8EB1-D169-49AC-AAA0-FB5E91DF5D01}" type="presOf" srcId="{A62E64B1-7B13-41D4-B1A9-7CAE452AE299}" destId="{0B3952C3-944A-47CB-9C98-1FDAEF8CB39B}" srcOrd="0" destOrd="0" presId="urn:microsoft.com/office/officeart/2008/layout/VerticalCurvedList"/>
    <dgm:cxn modelId="{BE80FD26-986F-4991-9C60-FE9D1A61C225}" type="presOf" srcId="{B45A4B28-3B8C-4C0E-A004-BFAA72CA8262}" destId="{1F397D51-E26A-41B8-810A-B35DE5B05266}" srcOrd="0" destOrd="0" presId="urn:microsoft.com/office/officeart/2008/layout/VerticalCurvedList"/>
    <dgm:cxn modelId="{9D6F9A87-9992-44E2-A6C0-68BDB59E0CCB}" srcId="{6CA08DCE-F021-4B9C-9706-E665997B3407}" destId="{13FE885B-F7DD-4BFF-AD8E-65FF7CC34B64}" srcOrd="1" destOrd="0" parTransId="{857A9A79-F15A-4C78-9557-B836BDE36518}" sibTransId="{176D3D93-511D-4C1A-B90D-6DA08B9D173F}"/>
    <dgm:cxn modelId="{C815174A-87BF-4908-803F-B6E681F6E9C3}" type="presOf" srcId="{6CA08DCE-F021-4B9C-9706-E665997B3407}" destId="{2BFBF414-7EB2-4A36-9087-A809848D19BA}" srcOrd="0" destOrd="0" presId="urn:microsoft.com/office/officeart/2008/layout/VerticalCurvedList"/>
    <dgm:cxn modelId="{A12A0292-B29F-4E24-9846-ABD783F5FFD8}" srcId="{6CA08DCE-F021-4B9C-9706-E665997B3407}" destId="{A62E64B1-7B13-41D4-B1A9-7CAE452AE299}" srcOrd="0" destOrd="0" parTransId="{EDD70DD9-35F9-486E-B367-3E5F88F8331C}" sibTransId="{B45A4B28-3B8C-4C0E-A004-BFAA72CA8262}"/>
    <dgm:cxn modelId="{D3051671-47C7-4B71-BF80-1B8AD148324F}" type="presOf" srcId="{13FE885B-F7DD-4BFF-AD8E-65FF7CC34B64}" destId="{2A2A80A4-3843-438A-9A3E-CB5DEB45B2C8}" srcOrd="0" destOrd="0" presId="urn:microsoft.com/office/officeart/2008/layout/VerticalCurvedList"/>
    <dgm:cxn modelId="{1AA27995-E3DE-4A04-988E-B8724EDCF101}" type="presParOf" srcId="{2BFBF414-7EB2-4A36-9087-A809848D19BA}" destId="{1E2151E8-3637-4B11-B9CB-391FF71C4926}" srcOrd="0" destOrd="0" presId="urn:microsoft.com/office/officeart/2008/layout/VerticalCurvedList"/>
    <dgm:cxn modelId="{7DDB8F83-AEB2-40D6-B30B-4FFB129C7D64}" type="presParOf" srcId="{1E2151E8-3637-4B11-B9CB-391FF71C4926}" destId="{33E7E9B8-7D30-4E65-85F3-6B001881923F}" srcOrd="0" destOrd="0" presId="urn:microsoft.com/office/officeart/2008/layout/VerticalCurvedList"/>
    <dgm:cxn modelId="{A624F13E-27DF-4BAB-9417-D744C3CF8A40}" type="presParOf" srcId="{33E7E9B8-7D30-4E65-85F3-6B001881923F}" destId="{4E7D1B73-27B9-4F3F-86C3-73EEC4EF9B96}" srcOrd="0" destOrd="0" presId="urn:microsoft.com/office/officeart/2008/layout/VerticalCurvedList"/>
    <dgm:cxn modelId="{1F27EB67-4204-4F1F-90FA-2D0B4BE60AB3}" type="presParOf" srcId="{33E7E9B8-7D30-4E65-85F3-6B001881923F}" destId="{1F397D51-E26A-41B8-810A-B35DE5B05266}" srcOrd="1" destOrd="0" presId="urn:microsoft.com/office/officeart/2008/layout/VerticalCurvedList"/>
    <dgm:cxn modelId="{26C9AAB1-181C-44C0-9A38-F3F845D7E81F}" type="presParOf" srcId="{33E7E9B8-7D30-4E65-85F3-6B001881923F}" destId="{4D27D935-C48A-40B8-8178-238105BB15AD}" srcOrd="2" destOrd="0" presId="urn:microsoft.com/office/officeart/2008/layout/VerticalCurvedList"/>
    <dgm:cxn modelId="{20D90ECC-A290-45B2-8627-CFA1FF12BD01}" type="presParOf" srcId="{33E7E9B8-7D30-4E65-85F3-6B001881923F}" destId="{CE555E38-58F2-49AC-AB09-44E20A7D4593}" srcOrd="3" destOrd="0" presId="urn:microsoft.com/office/officeart/2008/layout/VerticalCurvedList"/>
    <dgm:cxn modelId="{207EABCA-A720-487E-B5C2-60865731B4A8}" type="presParOf" srcId="{1E2151E8-3637-4B11-B9CB-391FF71C4926}" destId="{0B3952C3-944A-47CB-9C98-1FDAEF8CB39B}" srcOrd="1" destOrd="0" presId="urn:microsoft.com/office/officeart/2008/layout/VerticalCurvedList"/>
    <dgm:cxn modelId="{2AF814AB-756F-4F15-9EDE-DD4A304F2D05}" type="presParOf" srcId="{1E2151E8-3637-4B11-B9CB-391FF71C4926}" destId="{910D9690-DC74-414D-BCE9-74CD3CB05938}" srcOrd="2" destOrd="0" presId="urn:microsoft.com/office/officeart/2008/layout/VerticalCurvedList"/>
    <dgm:cxn modelId="{5A0C0A22-B12E-49BA-899D-3A3366CA6D1C}" type="presParOf" srcId="{910D9690-DC74-414D-BCE9-74CD3CB05938}" destId="{8C7C3077-B4F7-4EDE-94F5-B9149963A27D}" srcOrd="0" destOrd="0" presId="urn:microsoft.com/office/officeart/2008/layout/VerticalCurvedList"/>
    <dgm:cxn modelId="{EE843CF4-1DA5-49EF-8C01-892191B035F0}" type="presParOf" srcId="{1E2151E8-3637-4B11-B9CB-391FF71C4926}" destId="{2A2A80A4-3843-438A-9A3E-CB5DEB45B2C8}" srcOrd="3" destOrd="0" presId="urn:microsoft.com/office/officeart/2008/layout/VerticalCurvedList"/>
    <dgm:cxn modelId="{C5CB29C1-C61C-4135-8793-B1C45D7A9028}" type="presParOf" srcId="{1E2151E8-3637-4B11-B9CB-391FF71C4926}" destId="{5BE21AFC-5767-40EF-B461-6238353ED0C4}" srcOrd="4" destOrd="0" presId="urn:microsoft.com/office/officeart/2008/layout/VerticalCurvedList"/>
    <dgm:cxn modelId="{7029362E-6561-41A6-BFB6-E61ACABB5A46}" type="presParOf" srcId="{5BE21AFC-5767-40EF-B461-6238353ED0C4}" destId="{450CF814-D021-408E-BAF0-8811E3ACC6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6" qsCatId="3D" csTypeId="urn:microsoft.com/office/officeart/2005/8/colors/colorful1" csCatId="colorful" phldr="1"/>
      <dgm:spPr/>
      <dgm:t>
        <a:bodyPr/>
        <a:lstStyle/>
        <a:p>
          <a:endParaRPr lang="en-US"/>
        </a:p>
      </dgm:t>
    </dgm:pt>
    <dgm:pt modelId="{295BE0BB-FCDC-415F-8CB2-F19D92A0F357}">
      <dgm:prSet phldrT="[Text]" custT="1"/>
      <dgm:spPr/>
      <dgm:t>
        <a:bodyPr/>
        <a:lstStyle/>
        <a:p>
          <a:r>
            <a:rPr lang="ar-EG" sz="6000" b="1" baseline="0" dirty="0" smtClean="0">
              <a:solidFill>
                <a:schemeClr val="tx1"/>
              </a:solidFill>
            </a:rPr>
            <a:t> توفى  عام 86</a:t>
          </a:r>
          <a:r>
            <a:rPr lang="ar-EG" sz="6000" b="1" baseline="0" dirty="0" smtClean="0">
              <a:solidFill>
                <a:schemeClr val="tx1"/>
              </a:solidFill>
              <a:latin typeface="Andalus" panose="02020603050405020304" pitchFamily="18" charset="-78"/>
              <a:cs typeface="Andalus" panose="02020603050405020304" pitchFamily="18" charset="-78"/>
            </a:rPr>
            <a:t>ه بعد أن أعاد الاستقرار للدولة الإسلامية  </a:t>
          </a:r>
          <a:endParaRPr lang="en-US" sz="6000" b="1" dirty="0">
            <a:solidFill>
              <a:schemeClr val="tx1"/>
            </a:solidFill>
            <a:latin typeface="Andalus" panose="02020603050405020304" pitchFamily="18" charset="-78"/>
            <a:cs typeface="Andalus" panose="02020603050405020304" pitchFamily="18" charset="-78"/>
          </a:endParaRP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600" b="1" dirty="0" smtClean="0">
              <a:solidFill>
                <a:schemeClr val="tx1"/>
              </a:solidFill>
            </a:rPr>
            <a:t>1- سادس خلفاء بنى أمية </a:t>
          </a:r>
          <a:endParaRPr lang="en-US" sz="36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600" b="1" dirty="0" smtClean="0">
              <a:solidFill>
                <a:schemeClr val="tx1"/>
              </a:solidFill>
            </a:rPr>
            <a:t>2- تولى الخلافة بعد وفاة أبيه </a:t>
          </a:r>
          <a:r>
            <a:rPr lang="ar-EG" sz="3600" b="1" dirty="0" smtClean="0">
              <a:solidFill>
                <a:schemeClr val="tx1"/>
              </a:solidFill>
              <a:latin typeface="Andalus" panose="02020603050405020304" pitchFamily="18" charset="-78"/>
              <a:cs typeface="Andalus" panose="02020603050405020304" pitchFamily="18" charset="-78"/>
            </a:rPr>
            <a:t>86ه</a:t>
          </a:r>
          <a:endParaRPr lang="en-US" sz="3600" b="1" dirty="0">
            <a:solidFill>
              <a:schemeClr val="tx1"/>
            </a:solidFill>
            <a:latin typeface="Andalus" panose="02020603050405020304" pitchFamily="18" charset="-78"/>
            <a:cs typeface="Andalus" panose="02020603050405020304" pitchFamily="18" charset="-78"/>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28872781-1B04-4B90-93FA-EF627FB1A1F4}" type="pres">
      <dgm:prSet presAssocID="{13FE885B-F7DD-4BFF-AD8E-65FF7CC34B64}" presName="boxAndChildren" presStyleCnt="0"/>
      <dgm:spPr/>
    </dgm:pt>
    <dgm:pt modelId="{4E38C900-6FFD-47FC-A8F5-654E85FB08EF}" type="pres">
      <dgm:prSet presAssocID="{13FE885B-F7DD-4BFF-AD8E-65FF7CC34B64}" presName="parentTextBox" presStyleLbl="node1" presStyleIdx="0" presStyleCnt="2"/>
      <dgm:spPr/>
      <dgm:t>
        <a:bodyPr/>
        <a:lstStyle/>
        <a:p>
          <a:endParaRPr lang="en-US"/>
        </a:p>
      </dgm:t>
    </dgm:pt>
    <dgm:pt modelId="{E06B99E6-2CBB-4824-B367-9BE279A3FCAE}" type="pres">
      <dgm:prSet presAssocID="{B45A4B28-3B8C-4C0E-A004-BFAA72CA8262}" presName="sp" presStyleCnt="0"/>
      <dgm:spPr/>
    </dgm:pt>
    <dgm:pt modelId="{A28B2D5B-7B86-4C4E-89BE-78F02B10FCEF}" type="pres">
      <dgm:prSet presAssocID="{A62E64B1-7B13-41D4-B1A9-7CAE452AE299}" presName="arrowAndChildren" presStyleCnt="0"/>
      <dgm:spPr/>
    </dgm:pt>
    <dgm:pt modelId="{1E662846-CCBB-4A23-8F76-1BE39F5398D9}" type="pres">
      <dgm:prSet presAssocID="{A62E64B1-7B13-41D4-B1A9-7CAE452AE299}" presName="parentTextArrow" presStyleLbl="node1" presStyleIdx="1" presStyleCnt="2"/>
      <dgm:spPr/>
      <dgm:t>
        <a:bodyPr/>
        <a:lstStyle/>
        <a:p>
          <a:endParaRPr lang="en-US"/>
        </a:p>
      </dgm:t>
    </dgm:pt>
  </dgm:ptLst>
  <dgm:cxnLst>
    <dgm:cxn modelId="{A12A0292-B29F-4E24-9846-ABD783F5FFD8}" srcId="{6CA08DCE-F021-4B9C-9706-E665997B3407}" destId="{A62E64B1-7B13-41D4-B1A9-7CAE452AE299}" srcOrd="0" destOrd="0" parTransId="{EDD70DD9-35F9-486E-B367-3E5F88F8331C}" sibTransId="{B45A4B28-3B8C-4C0E-A004-BFAA72CA8262}"/>
    <dgm:cxn modelId="{9EA8C855-1D7E-47D1-9A16-C5A39F1F2B7D}" type="presOf" srcId="{13FE885B-F7DD-4BFF-AD8E-65FF7CC34B64}" destId="{4E38C900-6FFD-47FC-A8F5-654E85FB08EF}" srcOrd="0" destOrd="0" presId="urn:microsoft.com/office/officeart/2005/8/layout/process4"/>
    <dgm:cxn modelId="{318C4418-5C64-464D-A3BC-C47CF6C61C46}" type="presOf" srcId="{A62E64B1-7B13-41D4-B1A9-7CAE452AE299}" destId="{1E662846-CCBB-4A23-8F76-1BE39F5398D9}" srcOrd="0" destOrd="0" presId="urn:microsoft.com/office/officeart/2005/8/layout/process4"/>
    <dgm:cxn modelId="{9D6F9A87-9992-44E2-A6C0-68BDB59E0CCB}" srcId="{6CA08DCE-F021-4B9C-9706-E665997B3407}" destId="{13FE885B-F7DD-4BFF-AD8E-65FF7CC34B64}" srcOrd="1" destOrd="0" parTransId="{857A9A79-F15A-4C78-9557-B836BDE36518}" sibTransId="{176D3D93-511D-4C1A-B90D-6DA08B9D173F}"/>
    <dgm:cxn modelId="{B0D6B2C2-1F53-4DC4-8898-22513FBD014B}" type="presOf" srcId="{6CA08DCE-F021-4B9C-9706-E665997B3407}" destId="{0A1DB7F5-FD27-4338-8BCF-D2F90EDFBF8C}" srcOrd="0" destOrd="0" presId="urn:microsoft.com/office/officeart/2005/8/layout/process4"/>
    <dgm:cxn modelId="{33E92F3D-39F6-4D56-8164-BE7CB554ABD6}" type="presParOf" srcId="{0A1DB7F5-FD27-4338-8BCF-D2F90EDFBF8C}" destId="{28872781-1B04-4B90-93FA-EF627FB1A1F4}" srcOrd="0" destOrd="0" presId="urn:microsoft.com/office/officeart/2005/8/layout/process4"/>
    <dgm:cxn modelId="{FCF7D1C6-6DDA-4F66-AEED-371448B4C057}" type="presParOf" srcId="{28872781-1B04-4B90-93FA-EF627FB1A1F4}" destId="{4E38C900-6FFD-47FC-A8F5-654E85FB08EF}" srcOrd="0" destOrd="0" presId="urn:microsoft.com/office/officeart/2005/8/layout/process4"/>
    <dgm:cxn modelId="{7D3310CD-BF5C-4492-AA6C-F6287A13917C}" type="presParOf" srcId="{0A1DB7F5-FD27-4338-8BCF-D2F90EDFBF8C}" destId="{E06B99E6-2CBB-4824-B367-9BE279A3FCAE}" srcOrd="1" destOrd="0" presId="urn:microsoft.com/office/officeart/2005/8/layout/process4"/>
    <dgm:cxn modelId="{547B34C7-2754-4CDE-B275-53D31AF716A5}" type="presParOf" srcId="{0A1DB7F5-FD27-4338-8BCF-D2F90EDFBF8C}" destId="{A28B2D5B-7B86-4C4E-89BE-78F02B10FCEF}" srcOrd="2" destOrd="0" presId="urn:microsoft.com/office/officeart/2005/8/layout/process4"/>
    <dgm:cxn modelId="{0B066978-37DC-44CC-B2F9-1533591593A1}" type="presParOf" srcId="{A28B2D5B-7B86-4C4E-89BE-78F02B10FCEF}" destId="{1E662846-CCBB-4A23-8F76-1BE39F5398D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99619-6804-45F8-85CF-0AFE6BB90ACA}" type="doc">
      <dgm:prSet loTypeId="urn:microsoft.com/office/officeart/2008/layout/VerticalCurvedList" loCatId="list" qsTypeId="urn:microsoft.com/office/officeart/2005/8/quickstyle/3d6" qsCatId="3D" csTypeId="urn:microsoft.com/office/officeart/2005/8/colors/colorful1" csCatId="colorful" phldr="1"/>
      <dgm:spPr/>
      <dgm:t>
        <a:bodyPr/>
        <a:lstStyle/>
        <a:p>
          <a:endParaRPr lang="en-US"/>
        </a:p>
      </dgm:t>
    </dgm:pt>
    <dgm:pt modelId="{D22E3210-BFD1-4F40-86D7-33BFFAE3ACBC}">
      <dgm:prSet phldrT="[Text]" custT="1"/>
      <dgm:spPr/>
      <dgm:t>
        <a:bodyPr/>
        <a:lstStyle/>
        <a:p>
          <a:pPr algn="ctr"/>
          <a:r>
            <a:rPr lang="ar-EG" sz="4000" b="1" dirty="0" smtClean="0">
              <a:solidFill>
                <a:schemeClr val="tx1"/>
              </a:solidFill>
            </a:rPr>
            <a:t>1- الدولة الأموية </a:t>
          </a:r>
          <a:endParaRPr lang="en-US" sz="4000" b="1" dirty="0">
            <a:solidFill>
              <a:schemeClr val="tx1"/>
            </a:solidFill>
          </a:endParaRPr>
        </a:p>
      </dgm:t>
    </dgm:pt>
    <dgm:pt modelId="{428444DC-0190-4215-B943-5715C4ED9D37}" type="parTrans" cxnId="{BB8B4599-AE7D-472B-A7B0-602D1CE44434}">
      <dgm:prSet/>
      <dgm:spPr/>
      <dgm:t>
        <a:bodyPr/>
        <a:lstStyle/>
        <a:p>
          <a:endParaRPr lang="en-US"/>
        </a:p>
      </dgm:t>
    </dgm:pt>
    <dgm:pt modelId="{607460F0-0530-4613-8332-BC1405A8B44A}" type="sibTrans" cxnId="{BB8B4599-AE7D-472B-A7B0-602D1CE44434}">
      <dgm:prSet/>
      <dgm:spPr/>
      <dgm:t>
        <a:bodyPr/>
        <a:lstStyle/>
        <a:p>
          <a:endParaRPr lang="en-US"/>
        </a:p>
      </dgm:t>
    </dgm:pt>
    <dgm:pt modelId="{E05C5448-49F9-48D1-9409-7374DB828D1E}" type="pres">
      <dgm:prSet presAssocID="{97B99619-6804-45F8-85CF-0AFE6BB90ACA}" presName="Name0" presStyleCnt="0">
        <dgm:presLayoutVars>
          <dgm:chMax val="7"/>
          <dgm:chPref val="7"/>
          <dgm:dir/>
        </dgm:presLayoutVars>
      </dgm:prSet>
      <dgm:spPr/>
      <dgm:t>
        <a:bodyPr/>
        <a:lstStyle/>
        <a:p>
          <a:endParaRPr lang="en-US"/>
        </a:p>
      </dgm:t>
    </dgm:pt>
    <dgm:pt modelId="{A3BD4306-B716-4339-ACD9-CFAB4AC7DFB1}" type="pres">
      <dgm:prSet presAssocID="{97B99619-6804-45F8-85CF-0AFE6BB90ACA}" presName="Name1" presStyleCnt="0"/>
      <dgm:spPr/>
    </dgm:pt>
    <dgm:pt modelId="{6C201DAF-75BF-4DF2-8C85-E33538ABEFD6}" type="pres">
      <dgm:prSet presAssocID="{97B99619-6804-45F8-85CF-0AFE6BB90ACA}" presName="cycle" presStyleCnt="0"/>
      <dgm:spPr/>
    </dgm:pt>
    <dgm:pt modelId="{87E36421-CC2C-4158-892A-AD6FAB73B9BE}" type="pres">
      <dgm:prSet presAssocID="{97B99619-6804-45F8-85CF-0AFE6BB90ACA}" presName="srcNode" presStyleLbl="node1" presStyleIdx="0" presStyleCnt="1"/>
      <dgm:spPr/>
    </dgm:pt>
    <dgm:pt modelId="{BD4C7E14-0DEA-4750-9780-E43E091FAD1A}" type="pres">
      <dgm:prSet presAssocID="{97B99619-6804-45F8-85CF-0AFE6BB90ACA}" presName="conn" presStyleLbl="parChTrans1D2" presStyleIdx="0" presStyleCnt="1"/>
      <dgm:spPr/>
      <dgm:t>
        <a:bodyPr/>
        <a:lstStyle/>
        <a:p>
          <a:endParaRPr lang="en-US"/>
        </a:p>
      </dgm:t>
    </dgm:pt>
    <dgm:pt modelId="{7BB7CAB4-5530-4ED2-9A47-8504C8475C59}" type="pres">
      <dgm:prSet presAssocID="{97B99619-6804-45F8-85CF-0AFE6BB90ACA}" presName="extraNode" presStyleLbl="node1" presStyleIdx="0" presStyleCnt="1"/>
      <dgm:spPr/>
    </dgm:pt>
    <dgm:pt modelId="{7F0C3D2B-535C-4771-9555-2C4A9640637B}" type="pres">
      <dgm:prSet presAssocID="{97B99619-6804-45F8-85CF-0AFE6BB90ACA}" presName="dstNode" presStyleLbl="node1" presStyleIdx="0" presStyleCnt="1"/>
      <dgm:spPr/>
    </dgm:pt>
    <dgm:pt modelId="{025EE7E2-5C20-4BAE-916A-940DF9299BBC}" type="pres">
      <dgm:prSet presAssocID="{D22E3210-BFD1-4F40-86D7-33BFFAE3ACBC}" presName="text_1" presStyleLbl="node1" presStyleIdx="0" presStyleCnt="1">
        <dgm:presLayoutVars>
          <dgm:bulletEnabled val="1"/>
        </dgm:presLayoutVars>
      </dgm:prSet>
      <dgm:spPr/>
      <dgm:t>
        <a:bodyPr/>
        <a:lstStyle/>
        <a:p>
          <a:endParaRPr lang="en-US"/>
        </a:p>
      </dgm:t>
    </dgm:pt>
    <dgm:pt modelId="{A7C39002-5261-4BA4-8ED7-0D7ABFE06BDA}" type="pres">
      <dgm:prSet presAssocID="{D22E3210-BFD1-4F40-86D7-33BFFAE3ACBC}" presName="accent_1" presStyleCnt="0"/>
      <dgm:spPr/>
    </dgm:pt>
    <dgm:pt modelId="{082BFACA-F9A8-4F67-9AE5-FE4D0A375E38}" type="pres">
      <dgm:prSet presAssocID="{D22E3210-BFD1-4F40-86D7-33BFFAE3ACBC}" presName="accentRepeatNode" presStyleLbl="solidFgAcc1" presStyleIdx="0" presStyleCnt="1"/>
      <dgm:spPr/>
    </dgm:pt>
  </dgm:ptLst>
  <dgm:cxnLst>
    <dgm:cxn modelId="{BB8B4599-AE7D-472B-A7B0-602D1CE44434}" srcId="{97B99619-6804-45F8-85CF-0AFE6BB90ACA}" destId="{D22E3210-BFD1-4F40-86D7-33BFFAE3ACBC}" srcOrd="0" destOrd="0" parTransId="{428444DC-0190-4215-B943-5715C4ED9D37}" sibTransId="{607460F0-0530-4613-8332-BC1405A8B44A}"/>
    <dgm:cxn modelId="{994A1F7E-D5B3-409D-B260-485581AD6002}" type="presOf" srcId="{D22E3210-BFD1-4F40-86D7-33BFFAE3ACBC}" destId="{025EE7E2-5C20-4BAE-916A-940DF9299BBC}" srcOrd="0" destOrd="0" presId="urn:microsoft.com/office/officeart/2008/layout/VerticalCurvedList"/>
    <dgm:cxn modelId="{4A6E41C5-586D-4250-A129-8155F2BF6095}" type="presOf" srcId="{97B99619-6804-45F8-85CF-0AFE6BB90ACA}" destId="{E05C5448-49F9-48D1-9409-7374DB828D1E}" srcOrd="0" destOrd="0" presId="urn:microsoft.com/office/officeart/2008/layout/VerticalCurvedList"/>
    <dgm:cxn modelId="{DC892B03-F7CA-41D6-8326-31EC57097C98}" type="presOf" srcId="{607460F0-0530-4613-8332-BC1405A8B44A}" destId="{BD4C7E14-0DEA-4750-9780-E43E091FAD1A}" srcOrd="0" destOrd="0" presId="urn:microsoft.com/office/officeart/2008/layout/VerticalCurvedList"/>
    <dgm:cxn modelId="{986977FA-C148-4109-93C3-DF633F196D86}" type="presParOf" srcId="{E05C5448-49F9-48D1-9409-7374DB828D1E}" destId="{A3BD4306-B716-4339-ACD9-CFAB4AC7DFB1}" srcOrd="0" destOrd="0" presId="urn:microsoft.com/office/officeart/2008/layout/VerticalCurvedList"/>
    <dgm:cxn modelId="{FA72596F-9EE6-4E26-9664-19CBD877A667}" type="presParOf" srcId="{A3BD4306-B716-4339-ACD9-CFAB4AC7DFB1}" destId="{6C201DAF-75BF-4DF2-8C85-E33538ABEFD6}" srcOrd="0" destOrd="0" presId="urn:microsoft.com/office/officeart/2008/layout/VerticalCurvedList"/>
    <dgm:cxn modelId="{E26882F8-8FB2-4ED8-BECD-124999FB2758}" type="presParOf" srcId="{6C201DAF-75BF-4DF2-8C85-E33538ABEFD6}" destId="{87E36421-CC2C-4158-892A-AD6FAB73B9BE}" srcOrd="0" destOrd="0" presId="urn:microsoft.com/office/officeart/2008/layout/VerticalCurvedList"/>
    <dgm:cxn modelId="{4E2DE7F0-1770-4228-A980-FACACC055E74}" type="presParOf" srcId="{6C201DAF-75BF-4DF2-8C85-E33538ABEFD6}" destId="{BD4C7E14-0DEA-4750-9780-E43E091FAD1A}" srcOrd="1" destOrd="0" presId="urn:microsoft.com/office/officeart/2008/layout/VerticalCurvedList"/>
    <dgm:cxn modelId="{4F367B71-4055-4098-891C-C559D06E455B}" type="presParOf" srcId="{6C201DAF-75BF-4DF2-8C85-E33538ABEFD6}" destId="{7BB7CAB4-5530-4ED2-9A47-8504C8475C59}" srcOrd="2" destOrd="0" presId="urn:microsoft.com/office/officeart/2008/layout/VerticalCurvedList"/>
    <dgm:cxn modelId="{45D78947-3C99-4EAA-933D-E5A9C221E765}" type="presParOf" srcId="{6C201DAF-75BF-4DF2-8C85-E33538ABEFD6}" destId="{7F0C3D2B-535C-4771-9555-2C4A9640637B}" srcOrd="3" destOrd="0" presId="urn:microsoft.com/office/officeart/2008/layout/VerticalCurvedList"/>
    <dgm:cxn modelId="{69293A57-5C53-44B2-8999-F1817952E0EB}" type="presParOf" srcId="{A3BD4306-B716-4339-ACD9-CFAB4AC7DFB1}" destId="{025EE7E2-5C20-4BAE-916A-940DF9299BBC}" srcOrd="1" destOrd="0" presId="urn:microsoft.com/office/officeart/2008/layout/VerticalCurvedList"/>
    <dgm:cxn modelId="{34F3BED9-4B93-4755-8A55-DE5C4AA57677}" type="presParOf" srcId="{A3BD4306-B716-4339-ACD9-CFAB4AC7DFB1}" destId="{A7C39002-5261-4BA4-8ED7-0D7ABFE06BDA}" srcOrd="2" destOrd="0" presId="urn:microsoft.com/office/officeart/2008/layout/VerticalCurvedList"/>
    <dgm:cxn modelId="{DD81F52B-CF41-49CA-875E-BC0343F66690}" type="presParOf" srcId="{A7C39002-5261-4BA4-8ED7-0D7ABFE06BDA}" destId="{082BFACA-F9A8-4F67-9AE5-FE4D0A375E3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اهتم بالعمران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 بنى المسجد الأموى بدمشق </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118D2595-E98A-4762-9E6B-4D8391D7EEC2}">
      <dgm:prSet phldrT="[Text]" custT="1"/>
      <dgm:spPr/>
      <dgm:t>
        <a:bodyPr/>
        <a:lstStyle/>
        <a:p>
          <a:pPr algn="ctr"/>
          <a:r>
            <a:rPr lang="ar-EG" sz="3200" b="1" dirty="0" smtClean="0">
              <a:solidFill>
                <a:schemeClr val="tx1"/>
              </a:solidFill>
            </a:rPr>
            <a:t>- وأعاد بناء المسجد النبوى بالمدينة  </a:t>
          </a:r>
          <a:endParaRPr lang="en-US" sz="3200"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094E0104-2715-4A1F-98E9-9C06CA0F9AEB}">
      <dgm:prSet phldrT="[Text]"/>
      <dgm:spPr/>
      <dgm:t>
        <a:bodyPr/>
        <a:lstStyle/>
        <a:p>
          <a:pPr algn="ctr"/>
          <a:r>
            <a:rPr lang="ar-EG" b="1" dirty="0" smtClean="0">
              <a:solidFill>
                <a:schemeClr val="tx1"/>
              </a:solidFill>
            </a:rPr>
            <a:t>- ووسع الحرم المكى بمكة المكرمة </a:t>
          </a:r>
          <a:endParaRPr lang="en-US" b="1" dirty="0">
            <a:solidFill>
              <a:schemeClr val="tx1"/>
            </a:solidFill>
          </a:endParaRPr>
        </a:p>
      </dgm:t>
    </dgm:pt>
    <dgm:pt modelId="{24D6FE91-3C5B-4307-B8E3-365628F31FFA}" type="parTrans" cxnId="{4B79FAB4-27AC-4849-A775-C07601F0E123}">
      <dgm:prSet/>
      <dgm:spPr/>
      <dgm:t>
        <a:bodyPr/>
        <a:lstStyle/>
        <a:p>
          <a:endParaRPr lang="en-US"/>
        </a:p>
      </dgm:t>
    </dgm:pt>
    <dgm:pt modelId="{63FAEB9A-40EA-4BE5-9ED0-89DC76793E91}" type="sibTrans" cxnId="{4B79FAB4-27AC-4849-A775-C07601F0E123}">
      <dgm:prSet/>
      <dgm:spPr/>
      <dgm:t>
        <a:bodyPr/>
        <a:lstStyle/>
        <a:p>
          <a:endParaRPr lang="en-US"/>
        </a:p>
      </dgm:t>
    </dgm:pt>
    <dgm:pt modelId="{42F7140B-23E5-4BDF-9F19-EB47FD53EA69}">
      <dgm:prSet phldrT="[Text]"/>
      <dgm:spPr/>
      <dgm:t>
        <a:bodyPr/>
        <a:lstStyle/>
        <a:p>
          <a:pPr algn="ctr"/>
          <a:r>
            <a:rPr lang="ar-EG" b="1" dirty="0" smtClean="0">
              <a:solidFill>
                <a:schemeClr val="tx1"/>
              </a:solidFill>
            </a:rPr>
            <a:t>- ومهد الطريق وحفر الأبار </a:t>
          </a:r>
          <a:endParaRPr lang="en-US" b="1" dirty="0">
            <a:solidFill>
              <a:schemeClr val="tx1"/>
            </a:solidFill>
          </a:endParaRPr>
        </a:p>
      </dgm:t>
    </dgm:pt>
    <dgm:pt modelId="{BD7314A4-1EEE-48CE-B982-79EEF5B39856}" type="parTrans" cxnId="{CF1CF60D-1E67-4094-AA81-CC9AA551482E}">
      <dgm:prSet/>
      <dgm:spPr/>
      <dgm:t>
        <a:bodyPr/>
        <a:lstStyle/>
        <a:p>
          <a:endParaRPr lang="en-US"/>
        </a:p>
      </dgm:t>
    </dgm:pt>
    <dgm:pt modelId="{D212F3EF-94A7-4BDB-A99D-912B49B05878}" type="sibTrans" cxnId="{CF1CF60D-1E67-4094-AA81-CC9AA551482E}">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5"/>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5"/>
      <dgm:spPr/>
    </dgm:pt>
    <dgm:pt modelId="{CE555E38-58F2-49AC-AB09-44E20A7D4593}" type="pres">
      <dgm:prSet presAssocID="{6CA08DCE-F021-4B9C-9706-E665997B3407}" presName="dstNode" presStyleLbl="node1" presStyleIdx="0" presStyleCnt="5"/>
      <dgm:spPr/>
    </dgm:pt>
    <dgm:pt modelId="{0B3952C3-944A-47CB-9C98-1FDAEF8CB39B}" type="pres">
      <dgm:prSet presAssocID="{A62E64B1-7B13-41D4-B1A9-7CAE452AE299}" presName="text_1" presStyleLbl="node1" presStyleIdx="0" presStyleCnt="5">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5"/>
      <dgm:spPr/>
    </dgm:pt>
    <dgm:pt modelId="{2A2A80A4-3843-438A-9A3E-CB5DEB45B2C8}" type="pres">
      <dgm:prSet presAssocID="{13FE885B-F7DD-4BFF-AD8E-65FF7CC34B64}" presName="text_2" presStyleLbl="node1" presStyleIdx="1" presStyleCnt="5">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5"/>
      <dgm:spPr/>
      <dgm:t>
        <a:bodyPr/>
        <a:lstStyle/>
        <a:p>
          <a:endParaRPr lang="en-US"/>
        </a:p>
      </dgm:t>
    </dgm:pt>
    <dgm:pt modelId="{13B1B0B0-A483-4092-A966-3F216BF235C2}" type="pres">
      <dgm:prSet presAssocID="{118D2595-E98A-4762-9E6B-4D8391D7EEC2}" presName="text_3" presStyleLbl="node1" presStyleIdx="2" presStyleCnt="5">
        <dgm:presLayoutVars>
          <dgm:bulletEnabled val="1"/>
        </dgm:presLayoutVars>
      </dgm:prSet>
      <dgm:spPr/>
      <dgm:t>
        <a:bodyPr/>
        <a:lstStyle/>
        <a:p>
          <a:endParaRPr lang="en-US"/>
        </a:p>
      </dgm:t>
    </dgm:pt>
    <dgm:pt modelId="{D828B2F9-26EB-4F2D-BF14-EE9E6714144C}" type="pres">
      <dgm:prSet presAssocID="{118D2595-E98A-4762-9E6B-4D8391D7EEC2}" presName="accent_3" presStyleCnt="0"/>
      <dgm:spPr/>
    </dgm:pt>
    <dgm:pt modelId="{B21B2438-3213-4D1D-BA4A-EF92D5464676}" type="pres">
      <dgm:prSet presAssocID="{118D2595-E98A-4762-9E6B-4D8391D7EEC2}" presName="accentRepeatNode" presStyleLbl="solidFgAcc1" presStyleIdx="2" presStyleCnt="5"/>
      <dgm:spPr/>
    </dgm:pt>
    <dgm:pt modelId="{7283D017-7939-41D2-8D09-3FF6A11BC1E4}" type="pres">
      <dgm:prSet presAssocID="{094E0104-2715-4A1F-98E9-9C06CA0F9AEB}" presName="text_4" presStyleLbl="node1" presStyleIdx="3" presStyleCnt="5">
        <dgm:presLayoutVars>
          <dgm:bulletEnabled val="1"/>
        </dgm:presLayoutVars>
      </dgm:prSet>
      <dgm:spPr/>
      <dgm:t>
        <a:bodyPr/>
        <a:lstStyle/>
        <a:p>
          <a:endParaRPr lang="en-US"/>
        </a:p>
      </dgm:t>
    </dgm:pt>
    <dgm:pt modelId="{FAC36772-76AE-4BC5-8924-FB4239A865F6}" type="pres">
      <dgm:prSet presAssocID="{094E0104-2715-4A1F-98E9-9C06CA0F9AEB}" presName="accent_4" presStyleCnt="0"/>
      <dgm:spPr/>
    </dgm:pt>
    <dgm:pt modelId="{C59B2EB9-51E7-4509-9564-C43A7F77BF7F}" type="pres">
      <dgm:prSet presAssocID="{094E0104-2715-4A1F-98E9-9C06CA0F9AEB}" presName="accentRepeatNode" presStyleLbl="solidFgAcc1" presStyleIdx="3" presStyleCnt="5"/>
      <dgm:spPr/>
    </dgm:pt>
    <dgm:pt modelId="{D56B4B44-3282-4A46-92CA-769E02E595BE}" type="pres">
      <dgm:prSet presAssocID="{42F7140B-23E5-4BDF-9F19-EB47FD53EA69}" presName="text_5" presStyleLbl="node1" presStyleIdx="4" presStyleCnt="5">
        <dgm:presLayoutVars>
          <dgm:bulletEnabled val="1"/>
        </dgm:presLayoutVars>
      </dgm:prSet>
      <dgm:spPr/>
      <dgm:t>
        <a:bodyPr/>
        <a:lstStyle/>
        <a:p>
          <a:endParaRPr lang="en-US"/>
        </a:p>
      </dgm:t>
    </dgm:pt>
    <dgm:pt modelId="{D0EF5781-E82D-4E5A-8857-BF18E81EDAE4}" type="pres">
      <dgm:prSet presAssocID="{42F7140B-23E5-4BDF-9F19-EB47FD53EA69}" presName="accent_5" presStyleCnt="0"/>
      <dgm:spPr/>
    </dgm:pt>
    <dgm:pt modelId="{498B8B28-580E-419B-B0C0-AC1227E7DD30}" type="pres">
      <dgm:prSet presAssocID="{42F7140B-23E5-4BDF-9F19-EB47FD53EA69}" presName="accentRepeatNode" presStyleLbl="solidFgAcc1" presStyleIdx="4" presStyleCnt="5"/>
      <dgm:spPr/>
    </dgm:pt>
  </dgm:ptLst>
  <dgm:cxnLst>
    <dgm:cxn modelId="{CF1CF60D-1E67-4094-AA81-CC9AA551482E}" srcId="{6CA08DCE-F021-4B9C-9706-E665997B3407}" destId="{42F7140B-23E5-4BDF-9F19-EB47FD53EA69}" srcOrd="4" destOrd="0" parTransId="{BD7314A4-1EEE-48CE-B982-79EEF5B39856}" sibTransId="{D212F3EF-94A7-4BDB-A99D-912B49B05878}"/>
    <dgm:cxn modelId="{A12A0292-B29F-4E24-9846-ABD783F5FFD8}" srcId="{6CA08DCE-F021-4B9C-9706-E665997B3407}" destId="{A62E64B1-7B13-41D4-B1A9-7CAE452AE299}" srcOrd="0" destOrd="0" parTransId="{EDD70DD9-35F9-486E-B367-3E5F88F8331C}" sibTransId="{B45A4B28-3B8C-4C0E-A004-BFAA72CA8262}"/>
    <dgm:cxn modelId="{5B6F8EB1-D169-49AC-AAA0-FB5E91DF5D01}" type="presOf" srcId="{A62E64B1-7B13-41D4-B1A9-7CAE452AE299}" destId="{0B3952C3-944A-47CB-9C98-1FDAEF8CB39B}" srcOrd="0" destOrd="0" presId="urn:microsoft.com/office/officeart/2008/layout/VerticalCurvedList"/>
    <dgm:cxn modelId="{4B79FAB4-27AC-4849-A775-C07601F0E123}" srcId="{6CA08DCE-F021-4B9C-9706-E665997B3407}" destId="{094E0104-2715-4A1F-98E9-9C06CA0F9AEB}" srcOrd="3" destOrd="0" parTransId="{24D6FE91-3C5B-4307-B8E3-365628F31FFA}" sibTransId="{63FAEB9A-40EA-4BE5-9ED0-89DC76793E91}"/>
    <dgm:cxn modelId="{A5016CF6-1D9F-4B7C-8AAC-13038B06E9D0}" type="presOf" srcId="{094E0104-2715-4A1F-98E9-9C06CA0F9AEB}" destId="{7283D017-7939-41D2-8D09-3FF6A11BC1E4}" srcOrd="0" destOrd="0" presId="urn:microsoft.com/office/officeart/2008/layout/VerticalCurvedList"/>
    <dgm:cxn modelId="{9D6F9A87-9992-44E2-A6C0-68BDB59E0CCB}" srcId="{6CA08DCE-F021-4B9C-9706-E665997B3407}" destId="{13FE885B-F7DD-4BFF-AD8E-65FF7CC34B64}" srcOrd="1" destOrd="0" parTransId="{857A9A79-F15A-4C78-9557-B836BDE36518}" sibTransId="{176D3D93-511D-4C1A-B90D-6DA08B9D173F}"/>
    <dgm:cxn modelId="{B6233B18-79B6-46A4-A709-893D26C98070}" type="presOf" srcId="{42F7140B-23E5-4BDF-9F19-EB47FD53EA69}" destId="{D56B4B44-3282-4A46-92CA-769E02E595BE}" srcOrd="0" destOrd="0" presId="urn:microsoft.com/office/officeart/2008/layout/VerticalCurvedList"/>
    <dgm:cxn modelId="{C815174A-87BF-4908-803F-B6E681F6E9C3}" type="presOf" srcId="{6CA08DCE-F021-4B9C-9706-E665997B3407}" destId="{2BFBF414-7EB2-4A36-9087-A809848D19BA}" srcOrd="0" destOrd="0" presId="urn:microsoft.com/office/officeart/2008/layout/VerticalCurvedList"/>
    <dgm:cxn modelId="{D7F6DF97-24D0-49EF-81A5-C6C0C142915F}" srcId="{6CA08DCE-F021-4B9C-9706-E665997B3407}" destId="{118D2595-E98A-4762-9E6B-4D8391D7EEC2}" srcOrd="2" destOrd="0" parTransId="{0E842533-6138-4DDF-9E8C-61DE7FBE413C}" sibTransId="{850D6916-C355-49E8-8E8D-6C5EB9F1A236}"/>
    <dgm:cxn modelId="{3F951E59-9083-49F5-9260-7D93CADEE9E2}" type="presOf" srcId="{118D2595-E98A-4762-9E6B-4D8391D7EEC2}" destId="{13B1B0B0-A483-4092-A966-3F216BF235C2}" srcOrd="0" destOrd="0" presId="urn:microsoft.com/office/officeart/2008/layout/VerticalCurvedList"/>
    <dgm:cxn modelId="{D3051671-47C7-4B71-BF80-1B8AD148324F}" type="presOf" srcId="{13FE885B-F7DD-4BFF-AD8E-65FF7CC34B64}" destId="{2A2A80A4-3843-438A-9A3E-CB5DEB45B2C8}" srcOrd="0" destOrd="0" presId="urn:microsoft.com/office/officeart/2008/layout/VerticalCurvedList"/>
    <dgm:cxn modelId="{BE80FD26-986F-4991-9C60-FE9D1A61C225}" type="presOf" srcId="{B45A4B28-3B8C-4C0E-A004-BFAA72CA8262}" destId="{1F397D51-E26A-41B8-810A-B35DE5B05266}" srcOrd="0" destOrd="0" presId="urn:microsoft.com/office/officeart/2008/layout/VerticalCurvedList"/>
    <dgm:cxn modelId="{1AA27995-E3DE-4A04-988E-B8724EDCF101}" type="presParOf" srcId="{2BFBF414-7EB2-4A36-9087-A809848D19BA}" destId="{1E2151E8-3637-4B11-B9CB-391FF71C4926}" srcOrd="0" destOrd="0" presId="urn:microsoft.com/office/officeart/2008/layout/VerticalCurvedList"/>
    <dgm:cxn modelId="{7DDB8F83-AEB2-40D6-B30B-4FFB129C7D64}" type="presParOf" srcId="{1E2151E8-3637-4B11-B9CB-391FF71C4926}" destId="{33E7E9B8-7D30-4E65-85F3-6B001881923F}" srcOrd="0" destOrd="0" presId="urn:microsoft.com/office/officeart/2008/layout/VerticalCurvedList"/>
    <dgm:cxn modelId="{A624F13E-27DF-4BAB-9417-D744C3CF8A40}" type="presParOf" srcId="{33E7E9B8-7D30-4E65-85F3-6B001881923F}" destId="{4E7D1B73-27B9-4F3F-86C3-73EEC4EF9B96}" srcOrd="0" destOrd="0" presId="urn:microsoft.com/office/officeart/2008/layout/VerticalCurvedList"/>
    <dgm:cxn modelId="{1F27EB67-4204-4F1F-90FA-2D0B4BE60AB3}" type="presParOf" srcId="{33E7E9B8-7D30-4E65-85F3-6B001881923F}" destId="{1F397D51-E26A-41B8-810A-B35DE5B05266}" srcOrd="1" destOrd="0" presId="urn:microsoft.com/office/officeart/2008/layout/VerticalCurvedList"/>
    <dgm:cxn modelId="{26C9AAB1-181C-44C0-9A38-F3F845D7E81F}" type="presParOf" srcId="{33E7E9B8-7D30-4E65-85F3-6B001881923F}" destId="{4D27D935-C48A-40B8-8178-238105BB15AD}" srcOrd="2" destOrd="0" presId="urn:microsoft.com/office/officeart/2008/layout/VerticalCurvedList"/>
    <dgm:cxn modelId="{20D90ECC-A290-45B2-8627-CFA1FF12BD01}" type="presParOf" srcId="{33E7E9B8-7D30-4E65-85F3-6B001881923F}" destId="{CE555E38-58F2-49AC-AB09-44E20A7D4593}" srcOrd="3" destOrd="0" presId="urn:microsoft.com/office/officeart/2008/layout/VerticalCurvedList"/>
    <dgm:cxn modelId="{207EABCA-A720-487E-B5C2-60865731B4A8}" type="presParOf" srcId="{1E2151E8-3637-4B11-B9CB-391FF71C4926}" destId="{0B3952C3-944A-47CB-9C98-1FDAEF8CB39B}" srcOrd="1" destOrd="0" presId="urn:microsoft.com/office/officeart/2008/layout/VerticalCurvedList"/>
    <dgm:cxn modelId="{2AF814AB-756F-4F15-9EDE-DD4A304F2D05}" type="presParOf" srcId="{1E2151E8-3637-4B11-B9CB-391FF71C4926}" destId="{910D9690-DC74-414D-BCE9-74CD3CB05938}" srcOrd="2" destOrd="0" presId="urn:microsoft.com/office/officeart/2008/layout/VerticalCurvedList"/>
    <dgm:cxn modelId="{5A0C0A22-B12E-49BA-899D-3A3366CA6D1C}" type="presParOf" srcId="{910D9690-DC74-414D-BCE9-74CD3CB05938}" destId="{8C7C3077-B4F7-4EDE-94F5-B9149963A27D}" srcOrd="0" destOrd="0" presId="urn:microsoft.com/office/officeart/2008/layout/VerticalCurvedList"/>
    <dgm:cxn modelId="{EE843CF4-1DA5-49EF-8C01-892191B035F0}" type="presParOf" srcId="{1E2151E8-3637-4B11-B9CB-391FF71C4926}" destId="{2A2A80A4-3843-438A-9A3E-CB5DEB45B2C8}" srcOrd="3" destOrd="0" presId="urn:microsoft.com/office/officeart/2008/layout/VerticalCurvedList"/>
    <dgm:cxn modelId="{C5CB29C1-C61C-4135-8793-B1C45D7A9028}" type="presParOf" srcId="{1E2151E8-3637-4B11-B9CB-391FF71C4926}" destId="{5BE21AFC-5767-40EF-B461-6238353ED0C4}" srcOrd="4" destOrd="0" presId="urn:microsoft.com/office/officeart/2008/layout/VerticalCurvedList"/>
    <dgm:cxn modelId="{7029362E-6561-41A6-BFB6-E61ACABB5A46}" type="presParOf" srcId="{5BE21AFC-5767-40EF-B461-6238353ED0C4}" destId="{450CF814-D021-408E-BAF0-8811E3ACC689}" srcOrd="0" destOrd="0" presId="urn:microsoft.com/office/officeart/2008/layout/VerticalCurvedList"/>
    <dgm:cxn modelId="{66A39D75-3874-4564-9EF0-C3F9A830EA7C}" type="presParOf" srcId="{1E2151E8-3637-4B11-B9CB-391FF71C4926}" destId="{13B1B0B0-A483-4092-A966-3F216BF235C2}" srcOrd="5" destOrd="0" presId="urn:microsoft.com/office/officeart/2008/layout/VerticalCurvedList"/>
    <dgm:cxn modelId="{E13410FC-2DAD-4F17-8D54-9F7BD21B8F8B}" type="presParOf" srcId="{1E2151E8-3637-4B11-B9CB-391FF71C4926}" destId="{D828B2F9-26EB-4F2D-BF14-EE9E6714144C}" srcOrd="6" destOrd="0" presId="urn:microsoft.com/office/officeart/2008/layout/VerticalCurvedList"/>
    <dgm:cxn modelId="{34EF2506-922C-4FEA-97DB-5B35A9F1FCCA}" type="presParOf" srcId="{D828B2F9-26EB-4F2D-BF14-EE9E6714144C}" destId="{B21B2438-3213-4D1D-BA4A-EF92D5464676}" srcOrd="0" destOrd="0" presId="urn:microsoft.com/office/officeart/2008/layout/VerticalCurvedList"/>
    <dgm:cxn modelId="{12EC7BD2-0656-40AF-AB01-2793B2AA4481}" type="presParOf" srcId="{1E2151E8-3637-4B11-B9CB-391FF71C4926}" destId="{7283D017-7939-41D2-8D09-3FF6A11BC1E4}" srcOrd="7" destOrd="0" presId="urn:microsoft.com/office/officeart/2008/layout/VerticalCurvedList"/>
    <dgm:cxn modelId="{EC644B20-6F67-4F69-9AA8-890F35B10B67}" type="presParOf" srcId="{1E2151E8-3637-4B11-B9CB-391FF71C4926}" destId="{FAC36772-76AE-4BC5-8924-FB4239A865F6}" srcOrd="8" destOrd="0" presId="urn:microsoft.com/office/officeart/2008/layout/VerticalCurvedList"/>
    <dgm:cxn modelId="{C4E39420-313F-41F8-807D-C7C2944C170B}" type="presParOf" srcId="{FAC36772-76AE-4BC5-8924-FB4239A865F6}" destId="{C59B2EB9-51E7-4509-9564-C43A7F77BF7F}" srcOrd="0" destOrd="0" presId="urn:microsoft.com/office/officeart/2008/layout/VerticalCurvedList"/>
    <dgm:cxn modelId="{572A273B-DE0B-4A2A-A5A8-1D8AA653F93B}" type="presParOf" srcId="{1E2151E8-3637-4B11-B9CB-391FF71C4926}" destId="{D56B4B44-3282-4A46-92CA-769E02E595BE}" srcOrd="9" destOrd="0" presId="urn:microsoft.com/office/officeart/2008/layout/VerticalCurvedList"/>
    <dgm:cxn modelId="{447AB512-4C09-44BF-A507-2348F7F09827}" type="presParOf" srcId="{1E2151E8-3637-4B11-B9CB-391FF71C4926}" destId="{D0EF5781-E82D-4E5A-8857-BF18E81EDAE4}" srcOrd="10" destOrd="0" presId="urn:microsoft.com/office/officeart/2008/layout/VerticalCurvedList"/>
    <dgm:cxn modelId="{F8EBB095-3519-4C13-922D-B5835DE46CFE}" type="presParOf" srcId="{D0EF5781-E82D-4E5A-8857-BF18E81EDAE4}" destId="{498B8B28-580E-419B-B0C0-AC1227E7DD3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2- اهتم بالفتوحات الإسلامية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 فوصلت جيوش الإسلام إلى بلاد الأندلس غربا وإقليم السند شرقا </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2"/>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2"/>
      <dgm:spPr/>
    </dgm:pt>
    <dgm:pt modelId="{CE555E38-58F2-49AC-AB09-44E20A7D4593}" type="pres">
      <dgm:prSet presAssocID="{6CA08DCE-F021-4B9C-9706-E665997B3407}" presName="dstNode" presStyleLbl="node1" presStyleIdx="0" presStyleCnt="2"/>
      <dgm:spPr/>
    </dgm:pt>
    <dgm:pt modelId="{0B3952C3-944A-47CB-9C98-1FDAEF8CB39B}" type="pres">
      <dgm:prSet presAssocID="{A62E64B1-7B13-41D4-B1A9-7CAE452AE299}" presName="text_1" presStyleLbl="node1" presStyleIdx="0" presStyleCnt="2">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2"/>
      <dgm:spPr/>
    </dgm:pt>
    <dgm:pt modelId="{2A2A80A4-3843-438A-9A3E-CB5DEB45B2C8}" type="pres">
      <dgm:prSet presAssocID="{13FE885B-F7DD-4BFF-AD8E-65FF7CC34B64}" presName="text_2" presStyleLbl="node1" presStyleIdx="1" presStyleCnt="2">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2"/>
      <dgm:spPr/>
      <dgm:t>
        <a:bodyPr/>
        <a:lstStyle/>
        <a:p>
          <a:endParaRPr lang="en-US"/>
        </a:p>
      </dgm:t>
    </dgm:pt>
  </dgm:ptLst>
  <dgm:cxnLst>
    <dgm:cxn modelId="{5B6F8EB1-D169-49AC-AAA0-FB5E91DF5D01}" type="presOf" srcId="{A62E64B1-7B13-41D4-B1A9-7CAE452AE299}" destId="{0B3952C3-944A-47CB-9C98-1FDAEF8CB39B}" srcOrd="0" destOrd="0" presId="urn:microsoft.com/office/officeart/2008/layout/VerticalCurvedList"/>
    <dgm:cxn modelId="{BE80FD26-986F-4991-9C60-FE9D1A61C225}" type="presOf" srcId="{B45A4B28-3B8C-4C0E-A004-BFAA72CA8262}" destId="{1F397D51-E26A-41B8-810A-B35DE5B05266}" srcOrd="0" destOrd="0" presId="urn:microsoft.com/office/officeart/2008/layout/VerticalCurvedList"/>
    <dgm:cxn modelId="{9D6F9A87-9992-44E2-A6C0-68BDB59E0CCB}" srcId="{6CA08DCE-F021-4B9C-9706-E665997B3407}" destId="{13FE885B-F7DD-4BFF-AD8E-65FF7CC34B64}" srcOrd="1" destOrd="0" parTransId="{857A9A79-F15A-4C78-9557-B836BDE36518}" sibTransId="{176D3D93-511D-4C1A-B90D-6DA08B9D173F}"/>
    <dgm:cxn modelId="{C815174A-87BF-4908-803F-B6E681F6E9C3}" type="presOf" srcId="{6CA08DCE-F021-4B9C-9706-E665997B3407}" destId="{2BFBF414-7EB2-4A36-9087-A809848D19BA}" srcOrd="0" destOrd="0" presId="urn:microsoft.com/office/officeart/2008/layout/VerticalCurvedList"/>
    <dgm:cxn modelId="{A12A0292-B29F-4E24-9846-ABD783F5FFD8}" srcId="{6CA08DCE-F021-4B9C-9706-E665997B3407}" destId="{A62E64B1-7B13-41D4-B1A9-7CAE452AE299}" srcOrd="0" destOrd="0" parTransId="{EDD70DD9-35F9-486E-B367-3E5F88F8331C}" sibTransId="{B45A4B28-3B8C-4C0E-A004-BFAA72CA8262}"/>
    <dgm:cxn modelId="{D3051671-47C7-4B71-BF80-1B8AD148324F}" type="presOf" srcId="{13FE885B-F7DD-4BFF-AD8E-65FF7CC34B64}" destId="{2A2A80A4-3843-438A-9A3E-CB5DEB45B2C8}" srcOrd="0" destOrd="0" presId="urn:microsoft.com/office/officeart/2008/layout/VerticalCurvedList"/>
    <dgm:cxn modelId="{1AA27995-E3DE-4A04-988E-B8724EDCF101}" type="presParOf" srcId="{2BFBF414-7EB2-4A36-9087-A809848D19BA}" destId="{1E2151E8-3637-4B11-B9CB-391FF71C4926}" srcOrd="0" destOrd="0" presId="urn:microsoft.com/office/officeart/2008/layout/VerticalCurvedList"/>
    <dgm:cxn modelId="{7DDB8F83-AEB2-40D6-B30B-4FFB129C7D64}" type="presParOf" srcId="{1E2151E8-3637-4B11-B9CB-391FF71C4926}" destId="{33E7E9B8-7D30-4E65-85F3-6B001881923F}" srcOrd="0" destOrd="0" presId="urn:microsoft.com/office/officeart/2008/layout/VerticalCurvedList"/>
    <dgm:cxn modelId="{A624F13E-27DF-4BAB-9417-D744C3CF8A40}" type="presParOf" srcId="{33E7E9B8-7D30-4E65-85F3-6B001881923F}" destId="{4E7D1B73-27B9-4F3F-86C3-73EEC4EF9B96}" srcOrd="0" destOrd="0" presId="urn:microsoft.com/office/officeart/2008/layout/VerticalCurvedList"/>
    <dgm:cxn modelId="{1F27EB67-4204-4F1F-90FA-2D0B4BE60AB3}" type="presParOf" srcId="{33E7E9B8-7D30-4E65-85F3-6B001881923F}" destId="{1F397D51-E26A-41B8-810A-B35DE5B05266}" srcOrd="1" destOrd="0" presId="urn:microsoft.com/office/officeart/2008/layout/VerticalCurvedList"/>
    <dgm:cxn modelId="{26C9AAB1-181C-44C0-9A38-F3F845D7E81F}" type="presParOf" srcId="{33E7E9B8-7D30-4E65-85F3-6B001881923F}" destId="{4D27D935-C48A-40B8-8178-238105BB15AD}" srcOrd="2" destOrd="0" presId="urn:microsoft.com/office/officeart/2008/layout/VerticalCurvedList"/>
    <dgm:cxn modelId="{20D90ECC-A290-45B2-8627-CFA1FF12BD01}" type="presParOf" srcId="{33E7E9B8-7D30-4E65-85F3-6B001881923F}" destId="{CE555E38-58F2-49AC-AB09-44E20A7D4593}" srcOrd="3" destOrd="0" presId="urn:microsoft.com/office/officeart/2008/layout/VerticalCurvedList"/>
    <dgm:cxn modelId="{207EABCA-A720-487E-B5C2-60865731B4A8}" type="presParOf" srcId="{1E2151E8-3637-4B11-B9CB-391FF71C4926}" destId="{0B3952C3-944A-47CB-9C98-1FDAEF8CB39B}" srcOrd="1" destOrd="0" presId="urn:microsoft.com/office/officeart/2008/layout/VerticalCurvedList"/>
    <dgm:cxn modelId="{2AF814AB-756F-4F15-9EDE-DD4A304F2D05}" type="presParOf" srcId="{1E2151E8-3637-4B11-B9CB-391FF71C4926}" destId="{910D9690-DC74-414D-BCE9-74CD3CB05938}" srcOrd="2" destOrd="0" presId="urn:microsoft.com/office/officeart/2008/layout/VerticalCurvedList"/>
    <dgm:cxn modelId="{5A0C0A22-B12E-49BA-899D-3A3366CA6D1C}" type="presParOf" srcId="{910D9690-DC74-414D-BCE9-74CD3CB05938}" destId="{8C7C3077-B4F7-4EDE-94F5-B9149963A27D}" srcOrd="0" destOrd="0" presId="urn:microsoft.com/office/officeart/2008/layout/VerticalCurvedList"/>
    <dgm:cxn modelId="{EE843CF4-1DA5-49EF-8C01-892191B035F0}" type="presParOf" srcId="{1E2151E8-3637-4B11-B9CB-391FF71C4926}" destId="{2A2A80A4-3843-438A-9A3E-CB5DEB45B2C8}" srcOrd="3" destOrd="0" presId="urn:microsoft.com/office/officeart/2008/layout/VerticalCurvedList"/>
    <dgm:cxn modelId="{C5CB29C1-C61C-4135-8793-B1C45D7A9028}" type="presParOf" srcId="{1E2151E8-3637-4B11-B9CB-391FF71C4926}" destId="{5BE21AFC-5767-40EF-B461-6238353ED0C4}" srcOrd="4" destOrd="0" presId="urn:microsoft.com/office/officeart/2008/layout/VerticalCurvedList"/>
    <dgm:cxn modelId="{7029362E-6561-41A6-BFB6-E61ACABB5A46}" type="presParOf" srcId="{5BE21AFC-5767-40EF-B461-6238353ED0C4}" destId="{450CF814-D021-408E-BAF0-8811E3ACC6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اهتم بتقديم الخدمات الاجتماعية للناس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كرعاية المرضى والفقراء</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2"/>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2"/>
      <dgm:spPr/>
    </dgm:pt>
    <dgm:pt modelId="{CE555E38-58F2-49AC-AB09-44E20A7D4593}" type="pres">
      <dgm:prSet presAssocID="{6CA08DCE-F021-4B9C-9706-E665997B3407}" presName="dstNode" presStyleLbl="node1" presStyleIdx="0" presStyleCnt="2"/>
      <dgm:spPr/>
    </dgm:pt>
    <dgm:pt modelId="{0B3952C3-944A-47CB-9C98-1FDAEF8CB39B}" type="pres">
      <dgm:prSet presAssocID="{A62E64B1-7B13-41D4-B1A9-7CAE452AE299}" presName="text_1" presStyleLbl="node1" presStyleIdx="0" presStyleCnt="2">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2"/>
      <dgm:spPr/>
    </dgm:pt>
    <dgm:pt modelId="{2A2A80A4-3843-438A-9A3E-CB5DEB45B2C8}" type="pres">
      <dgm:prSet presAssocID="{13FE885B-F7DD-4BFF-AD8E-65FF7CC34B64}" presName="text_2" presStyleLbl="node1" presStyleIdx="1" presStyleCnt="2">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2"/>
      <dgm:spPr/>
      <dgm:t>
        <a:bodyPr/>
        <a:lstStyle/>
        <a:p>
          <a:endParaRPr lang="en-US"/>
        </a:p>
      </dgm:t>
    </dgm:pt>
  </dgm:ptLst>
  <dgm:cxnLst>
    <dgm:cxn modelId="{5B6F8EB1-D169-49AC-AAA0-FB5E91DF5D01}" type="presOf" srcId="{A62E64B1-7B13-41D4-B1A9-7CAE452AE299}" destId="{0B3952C3-944A-47CB-9C98-1FDAEF8CB39B}" srcOrd="0" destOrd="0" presId="urn:microsoft.com/office/officeart/2008/layout/VerticalCurvedList"/>
    <dgm:cxn modelId="{BE80FD26-986F-4991-9C60-FE9D1A61C225}" type="presOf" srcId="{B45A4B28-3B8C-4C0E-A004-BFAA72CA8262}" destId="{1F397D51-E26A-41B8-810A-B35DE5B05266}" srcOrd="0" destOrd="0" presId="urn:microsoft.com/office/officeart/2008/layout/VerticalCurvedList"/>
    <dgm:cxn modelId="{9D6F9A87-9992-44E2-A6C0-68BDB59E0CCB}" srcId="{6CA08DCE-F021-4B9C-9706-E665997B3407}" destId="{13FE885B-F7DD-4BFF-AD8E-65FF7CC34B64}" srcOrd="1" destOrd="0" parTransId="{857A9A79-F15A-4C78-9557-B836BDE36518}" sibTransId="{176D3D93-511D-4C1A-B90D-6DA08B9D173F}"/>
    <dgm:cxn modelId="{C815174A-87BF-4908-803F-B6E681F6E9C3}" type="presOf" srcId="{6CA08DCE-F021-4B9C-9706-E665997B3407}" destId="{2BFBF414-7EB2-4A36-9087-A809848D19BA}" srcOrd="0" destOrd="0" presId="urn:microsoft.com/office/officeart/2008/layout/VerticalCurvedList"/>
    <dgm:cxn modelId="{A12A0292-B29F-4E24-9846-ABD783F5FFD8}" srcId="{6CA08DCE-F021-4B9C-9706-E665997B3407}" destId="{A62E64B1-7B13-41D4-B1A9-7CAE452AE299}" srcOrd="0" destOrd="0" parTransId="{EDD70DD9-35F9-486E-B367-3E5F88F8331C}" sibTransId="{B45A4B28-3B8C-4C0E-A004-BFAA72CA8262}"/>
    <dgm:cxn modelId="{D3051671-47C7-4B71-BF80-1B8AD148324F}" type="presOf" srcId="{13FE885B-F7DD-4BFF-AD8E-65FF7CC34B64}" destId="{2A2A80A4-3843-438A-9A3E-CB5DEB45B2C8}" srcOrd="0" destOrd="0" presId="urn:microsoft.com/office/officeart/2008/layout/VerticalCurvedList"/>
    <dgm:cxn modelId="{1AA27995-E3DE-4A04-988E-B8724EDCF101}" type="presParOf" srcId="{2BFBF414-7EB2-4A36-9087-A809848D19BA}" destId="{1E2151E8-3637-4B11-B9CB-391FF71C4926}" srcOrd="0" destOrd="0" presId="urn:microsoft.com/office/officeart/2008/layout/VerticalCurvedList"/>
    <dgm:cxn modelId="{7DDB8F83-AEB2-40D6-B30B-4FFB129C7D64}" type="presParOf" srcId="{1E2151E8-3637-4B11-B9CB-391FF71C4926}" destId="{33E7E9B8-7D30-4E65-85F3-6B001881923F}" srcOrd="0" destOrd="0" presId="urn:microsoft.com/office/officeart/2008/layout/VerticalCurvedList"/>
    <dgm:cxn modelId="{A624F13E-27DF-4BAB-9417-D744C3CF8A40}" type="presParOf" srcId="{33E7E9B8-7D30-4E65-85F3-6B001881923F}" destId="{4E7D1B73-27B9-4F3F-86C3-73EEC4EF9B96}" srcOrd="0" destOrd="0" presId="urn:microsoft.com/office/officeart/2008/layout/VerticalCurvedList"/>
    <dgm:cxn modelId="{1F27EB67-4204-4F1F-90FA-2D0B4BE60AB3}" type="presParOf" srcId="{33E7E9B8-7D30-4E65-85F3-6B001881923F}" destId="{1F397D51-E26A-41B8-810A-B35DE5B05266}" srcOrd="1" destOrd="0" presId="urn:microsoft.com/office/officeart/2008/layout/VerticalCurvedList"/>
    <dgm:cxn modelId="{26C9AAB1-181C-44C0-9A38-F3F845D7E81F}" type="presParOf" srcId="{33E7E9B8-7D30-4E65-85F3-6B001881923F}" destId="{4D27D935-C48A-40B8-8178-238105BB15AD}" srcOrd="2" destOrd="0" presId="urn:microsoft.com/office/officeart/2008/layout/VerticalCurvedList"/>
    <dgm:cxn modelId="{20D90ECC-A290-45B2-8627-CFA1FF12BD01}" type="presParOf" srcId="{33E7E9B8-7D30-4E65-85F3-6B001881923F}" destId="{CE555E38-58F2-49AC-AB09-44E20A7D4593}" srcOrd="3" destOrd="0" presId="urn:microsoft.com/office/officeart/2008/layout/VerticalCurvedList"/>
    <dgm:cxn modelId="{207EABCA-A720-487E-B5C2-60865731B4A8}" type="presParOf" srcId="{1E2151E8-3637-4B11-B9CB-391FF71C4926}" destId="{0B3952C3-944A-47CB-9C98-1FDAEF8CB39B}" srcOrd="1" destOrd="0" presId="urn:microsoft.com/office/officeart/2008/layout/VerticalCurvedList"/>
    <dgm:cxn modelId="{2AF814AB-756F-4F15-9EDE-DD4A304F2D05}" type="presParOf" srcId="{1E2151E8-3637-4B11-B9CB-391FF71C4926}" destId="{910D9690-DC74-414D-BCE9-74CD3CB05938}" srcOrd="2" destOrd="0" presId="urn:microsoft.com/office/officeart/2008/layout/VerticalCurvedList"/>
    <dgm:cxn modelId="{5A0C0A22-B12E-49BA-899D-3A3366CA6D1C}" type="presParOf" srcId="{910D9690-DC74-414D-BCE9-74CD3CB05938}" destId="{8C7C3077-B4F7-4EDE-94F5-B9149963A27D}" srcOrd="0" destOrd="0" presId="urn:microsoft.com/office/officeart/2008/layout/VerticalCurvedList"/>
    <dgm:cxn modelId="{EE843CF4-1DA5-49EF-8C01-892191B035F0}" type="presParOf" srcId="{1E2151E8-3637-4B11-B9CB-391FF71C4926}" destId="{2A2A80A4-3843-438A-9A3E-CB5DEB45B2C8}" srcOrd="3" destOrd="0" presId="urn:microsoft.com/office/officeart/2008/layout/VerticalCurvedList"/>
    <dgm:cxn modelId="{C5CB29C1-C61C-4135-8793-B1C45D7A9028}" type="presParOf" srcId="{1E2151E8-3637-4B11-B9CB-391FF71C4926}" destId="{5BE21AFC-5767-40EF-B461-6238353ED0C4}" srcOrd="4" destOrd="0" presId="urn:microsoft.com/office/officeart/2008/layout/VerticalCurvedList"/>
    <dgm:cxn modelId="{7029362E-6561-41A6-BFB6-E61ACABB5A46}" type="presParOf" srcId="{5BE21AFC-5767-40EF-B461-6238353ED0C4}" destId="{450CF814-D021-408E-BAF0-8811E3ACC6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6" qsCatId="3D" csTypeId="urn:microsoft.com/office/officeart/2005/8/colors/colorful1" csCatId="colorful" phldr="1"/>
      <dgm:spPr/>
      <dgm:t>
        <a:bodyPr/>
        <a:lstStyle/>
        <a:p>
          <a:endParaRPr lang="en-US"/>
        </a:p>
      </dgm:t>
    </dgm:pt>
    <dgm:pt modelId="{295BE0BB-FCDC-415F-8CB2-F19D92A0F357}">
      <dgm:prSet phldrT="[Text]" custT="1"/>
      <dgm:spPr/>
      <dgm:t>
        <a:bodyPr/>
        <a:lstStyle/>
        <a:p>
          <a:r>
            <a:rPr lang="ar-EG" sz="6000" b="1" baseline="0" dirty="0" smtClean="0">
              <a:solidFill>
                <a:schemeClr val="tx1"/>
              </a:solidFill>
            </a:rPr>
            <a:t> توفى الوليد بن عبد الملك فى عام 96</a:t>
          </a:r>
          <a:r>
            <a:rPr lang="ar-EG" sz="6000" b="1" baseline="0" dirty="0" smtClean="0">
              <a:solidFill>
                <a:schemeClr val="tx1"/>
              </a:solidFill>
              <a:latin typeface="Andalus" panose="02020603050405020304" pitchFamily="18" charset="-78"/>
              <a:cs typeface="Andalus" panose="02020603050405020304" pitchFamily="18" charset="-78"/>
            </a:rPr>
            <a:t>ه</a:t>
          </a:r>
          <a:endParaRPr lang="en-US" sz="6000" b="1" dirty="0">
            <a:solidFill>
              <a:schemeClr val="tx1"/>
            </a:solidFill>
            <a:latin typeface="Andalus" panose="02020603050405020304" pitchFamily="18" charset="-78"/>
            <a:cs typeface="Andalus" panose="02020603050405020304" pitchFamily="18" charset="-78"/>
          </a:endParaRP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هو ثامن خلفاء الدولة الأموية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dgm:spPr/>
      <dgm:t>
        <a:bodyPr/>
        <a:lstStyle/>
        <a:p>
          <a:pPr algn="ctr"/>
          <a:r>
            <a:rPr lang="ar-EG" b="1" dirty="0" smtClean="0">
              <a:solidFill>
                <a:schemeClr val="tx1"/>
              </a:solidFill>
            </a:rPr>
            <a:t>2- عرف بالعدل واستشارة العلماء فى أمور الدولة  </a:t>
          </a:r>
          <a:endParaRPr lang="en-US"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118D2595-E98A-4762-9E6B-4D8391D7EEC2}">
      <dgm:prSet phldrT="[Text]"/>
      <dgm:spPr/>
      <dgm:t>
        <a:bodyPr/>
        <a:lstStyle/>
        <a:p>
          <a:r>
            <a:rPr lang="ar-EG" b="1" dirty="0" smtClean="0">
              <a:solidFill>
                <a:schemeClr val="tx1"/>
              </a:solidFill>
            </a:rPr>
            <a:t>3- وقد أدى ذلك إلى انتشار الرخاء والعدالة الإجتماعية </a:t>
          </a:r>
          <a:endParaRPr lang="en-US"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C80B0B0F-8EAA-40A3-BFAD-3EE58ED9D854}" type="pres">
      <dgm:prSet presAssocID="{118D2595-E98A-4762-9E6B-4D8391D7EEC2}" presName="boxAndChildren" presStyleCnt="0"/>
      <dgm:spPr/>
    </dgm:pt>
    <dgm:pt modelId="{35C5F228-84C8-4884-8B28-4F044CCC91B7}" type="pres">
      <dgm:prSet presAssocID="{118D2595-E98A-4762-9E6B-4D8391D7EEC2}" presName="parentTextBox" presStyleLbl="node1" presStyleIdx="0" presStyleCnt="3"/>
      <dgm:spPr/>
      <dgm:t>
        <a:bodyPr/>
        <a:lstStyle/>
        <a:p>
          <a:endParaRPr lang="en-US"/>
        </a:p>
      </dgm:t>
    </dgm:pt>
    <dgm:pt modelId="{15733212-9D97-471D-B942-7EAE4BE28B2A}" type="pres">
      <dgm:prSet presAssocID="{176D3D93-511D-4C1A-B90D-6DA08B9D173F}" presName="sp" presStyleCnt="0"/>
      <dgm:spPr/>
    </dgm:pt>
    <dgm:pt modelId="{E87784DF-6DE4-4F3C-B3CD-2B5F8DED6C54}" type="pres">
      <dgm:prSet presAssocID="{13FE885B-F7DD-4BFF-AD8E-65FF7CC34B64}" presName="arrowAndChildren" presStyleCnt="0"/>
      <dgm:spPr/>
    </dgm:pt>
    <dgm:pt modelId="{867C13B1-0F19-4532-A6DF-2BBAA764BE27}" type="pres">
      <dgm:prSet presAssocID="{13FE885B-F7DD-4BFF-AD8E-65FF7CC34B64}" presName="parentTextArrow" presStyleLbl="node1" presStyleIdx="1" presStyleCnt="3"/>
      <dgm:spPr/>
      <dgm:t>
        <a:bodyPr/>
        <a:lstStyle/>
        <a:p>
          <a:endParaRPr lang="en-US"/>
        </a:p>
      </dgm:t>
    </dgm:pt>
    <dgm:pt modelId="{E06B99E6-2CBB-4824-B367-9BE279A3FCAE}" type="pres">
      <dgm:prSet presAssocID="{B45A4B28-3B8C-4C0E-A004-BFAA72CA8262}" presName="sp" presStyleCnt="0"/>
      <dgm:spPr/>
    </dgm:pt>
    <dgm:pt modelId="{A28B2D5B-7B86-4C4E-89BE-78F02B10FCEF}" type="pres">
      <dgm:prSet presAssocID="{A62E64B1-7B13-41D4-B1A9-7CAE452AE299}" presName="arrowAndChildren" presStyleCnt="0"/>
      <dgm:spPr/>
    </dgm:pt>
    <dgm:pt modelId="{1E662846-CCBB-4A23-8F76-1BE39F5398D9}" type="pres">
      <dgm:prSet presAssocID="{A62E64B1-7B13-41D4-B1A9-7CAE452AE299}" presName="parentTextArrow" presStyleLbl="node1" presStyleIdx="2" presStyleCnt="3"/>
      <dgm:spPr/>
      <dgm:t>
        <a:bodyPr/>
        <a:lstStyle/>
        <a:p>
          <a:endParaRPr lang="en-US"/>
        </a:p>
      </dgm:t>
    </dgm:pt>
  </dgm:ptLst>
  <dgm:cxnLst>
    <dgm:cxn modelId="{9D6F9A87-9992-44E2-A6C0-68BDB59E0CCB}" srcId="{6CA08DCE-F021-4B9C-9706-E665997B3407}" destId="{13FE885B-F7DD-4BFF-AD8E-65FF7CC34B64}" srcOrd="1" destOrd="0" parTransId="{857A9A79-F15A-4C78-9557-B836BDE36518}" sibTransId="{176D3D93-511D-4C1A-B90D-6DA08B9D173F}"/>
    <dgm:cxn modelId="{D7F6DF97-24D0-49EF-81A5-C6C0C142915F}" srcId="{6CA08DCE-F021-4B9C-9706-E665997B3407}" destId="{118D2595-E98A-4762-9E6B-4D8391D7EEC2}" srcOrd="2" destOrd="0" parTransId="{0E842533-6138-4DDF-9E8C-61DE7FBE413C}" sibTransId="{850D6916-C355-49E8-8E8D-6C5EB9F1A236}"/>
    <dgm:cxn modelId="{B5411869-B122-49D2-905D-98DB3FB9BC0A}" type="presOf" srcId="{13FE885B-F7DD-4BFF-AD8E-65FF7CC34B64}" destId="{867C13B1-0F19-4532-A6DF-2BBAA764BE27}" srcOrd="0" destOrd="0" presId="urn:microsoft.com/office/officeart/2005/8/layout/process4"/>
    <dgm:cxn modelId="{318C4418-5C64-464D-A3BC-C47CF6C61C46}" type="presOf" srcId="{A62E64B1-7B13-41D4-B1A9-7CAE452AE299}" destId="{1E662846-CCBB-4A23-8F76-1BE39F5398D9}" srcOrd="0" destOrd="0" presId="urn:microsoft.com/office/officeart/2005/8/layout/process4"/>
    <dgm:cxn modelId="{B0D6B2C2-1F53-4DC4-8898-22513FBD014B}" type="presOf" srcId="{6CA08DCE-F021-4B9C-9706-E665997B3407}" destId="{0A1DB7F5-FD27-4338-8BCF-D2F90EDFBF8C}" srcOrd="0" destOrd="0" presId="urn:microsoft.com/office/officeart/2005/8/layout/process4"/>
    <dgm:cxn modelId="{A12A0292-B29F-4E24-9846-ABD783F5FFD8}" srcId="{6CA08DCE-F021-4B9C-9706-E665997B3407}" destId="{A62E64B1-7B13-41D4-B1A9-7CAE452AE299}" srcOrd="0" destOrd="0" parTransId="{EDD70DD9-35F9-486E-B367-3E5F88F8331C}" sibTransId="{B45A4B28-3B8C-4C0E-A004-BFAA72CA8262}"/>
    <dgm:cxn modelId="{8CA4D8D3-5EEF-4D3E-ADDF-D10A6BC1B1C9}" type="presOf" srcId="{118D2595-E98A-4762-9E6B-4D8391D7EEC2}" destId="{35C5F228-84C8-4884-8B28-4F044CCC91B7}" srcOrd="0" destOrd="0" presId="urn:microsoft.com/office/officeart/2005/8/layout/process4"/>
    <dgm:cxn modelId="{B56A8437-976D-4BCA-8920-F768B7C2C869}" type="presParOf" srcId="{0A1DB7F5-FD27-4338-8BCF-D2F90EDFBF8C}" destId="{C80B0B0F-8EAA-40A3-BFAD-3EE58ED9D854}" srcOrd="0" destOrd="0" presId="urn:microsoft.com/office/officeart/2005/8/layout/process4"/>
    <dgm:cxn modelId="{DD55DF0B-BF43-4072-99D8-2F18429EDEF2}" type="presParOf" srcId="{C80B0B0F-8EAA-40A3-BFAD-3EE58ED9D854}" destId="{35C5F228-84C8-4884-8B28-4F044CCC91B7}" srcOrd="0" destOrd="0" presId="urn:microsoft.com/office/officeart/2005/8/layout/process4"/>
    <dgm:cxn modelId="{43274540-9BF9-4453-A19C-849A15DC9A84}" type="presParOf" srcId="{0A1DB7F5-FD27-4338-8BCF-D2F90EDFBF8C}" destId="{15733212-9D97-471D-B942-7EAE4BE28B2A}" srcOrd="1" destOrd="0" presId="urn:microsoft.com/office/officeart/2005/8/layout/process4"/>
    <dgm:cxn modelId="{032DB4AB-7AFD-47E4-AA85-B23CAC8BEFD2}" type="presParOf" srcId="{0A1DB7F5-FD27-4338-8BCF-D2F90EDFBF8C}" destId="{E87784DF-6DE4-4F3C-B3CD-2B5F8DED6C54}" srcOrd="2" destOrd="0" presId="urn:microsoft.com/office/officeart/2005/8/layout/process4"/>
    <dgm:cxn modelId="{E1570F52-B0AF-48C8-870E-D7C6AC1517D2}" type="presParOf" srcId="{E87784DF-6DE4-4F3C-B3CD-2B5F8DED6C54}" destId="{867C13B1-0F19-4532-A6DF-2BBAA764BE27}" srcOrd="0" destOrd="0" presId="urn:microsoft.com/office/officeart/2005/8/layout/process4"/>
    <dgm:cxn modelId="{7D3310CD-BF5C-4492-AA6C-F6287A13917C}" type="presParOf" srcId="{0A1DB7F5-FD27-4338-8BCF-D2F90EDFBF8C}" destId="{E06B99E6-2CBB-4824-B367-9BE279A3FCAE}" srcOrd="3" destOrd="0" presId="urn:microsoft.com/office/officeart/2005/8/layout/process4"/>
    <dgm:cxn modelId="{547B34C7-2754-4CDE-B275-53D31AF716A5}" type="presParOf" srcId="{0A1DB7F5-FD27-4338-8BCF-D2F90EDFBF8C}" destId="{A28B2D5B-7B86-4C4E-89BE-78F02B10FCEF}" srcOrd="4" destOrd="0" presId="urn:microsoft.com/office/officeart/2005/8/layout/process4"/>
    <dgm:cxn modelId="{0B066978-37DC-44CC-B2F9-1533591593A1}" type="presParOf" srcId="{A28B2D5B-7B86-4C4E-89BE-78F02B10FCEF}" destId="{1E662846-CCBB-4A23-8F76-1BE39F5398D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272C083-DED6-4592-B5D4-6E50A0CC90F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5F0331-A2CF-42FA-A4A1-36A863C4FF79}">
      <dgm:prSet phldrT="[Text]"/>
      <dgm:spPr/>
      <dgm:t>
        <a:bodyPr/>
        <a:lstStyle/>
        <a:p>
          <a:r>
            <a:rPr lang="ar-EG" dirty="0" smtClean="0"/>
            <a:t>معلومة إثرائية </a:t>
          </a:r>
          <a:endParaRPr lang="en-US" dirty="0"/>
        </a:p>
      </dgm:t>
    </dgm:pt>
    <dgm:pt modelId="{BC1E93C8-9775-4F58-BBFC-6B284F4C707E}" type="parTrans" cxnId="{3C386A0E-E91C-4ED4-80AC-68CBD2B000B0}">
      <dgm:prSet/>
      <dgm:spPr/>
      <dgm:t>
        <a:bodyPr/>
        <a:lstStyle/>
        <a:p>
          <a:endParaRPr lang="en-US"/>
        </a:p>
      </dgm:t>
    </dgm:pt>
    <dgm:pt modelId="{F2C3D67B-621D-4E96-90F8-160E7FBA2D76}" type="sibTrans" cxnId="{3C386A0E-E91C-4ED4-80AC-68CBD2B000B0}">
      <dgm:prSet/>
      <dgm:spPr/>
      <dgm:t>
        <a:bodyPr/>
        <a:lstStyle/>
        <a:p>
          <a:endParaRPr lang="en-US"/>
        </a:p>
      </dgm:t>
    </dgm:pt>
    <dgm:pt modelId="{19AFB605-D1A1-45AD-8E33-0940232FA97D}" type="pres">
      <dgm:prSet presAssocID="{6272C083-DED6-4592-B5D4-6E50A0CC90F3}" presName="arrowDiagram" presStyleCnt="0">
        <dgm:presLayoutVars>
          <dgm:chMax val="5"/>
          <dgm:dir/>
          <dgm:resizeHandles val="exact"/>
        </dgm:presLayoutVars>
      </dgm:prSet>
      <dgm:spPr/>
      <dgm:t>
        <a:bodyPr/>
        <a:lstStyle/>
        <a:p>
          <a:endParaRPr lang="en-US"/>
        </a:p>
      </dgm:t>
    </dgm:pt>
    <dgm:pt modelId="{9906837E-54F4-4E3A-869A-477E1D644794}" type="pres">
      <dgm:prSet presAssocID="{6272C083-DED6-4592-B5D4-6E50A0CC90F3}" presName="arrow" presStyleLbl="bgShp" presStyleIdx="0" presStyleCnt="1"/>
      <dgm:spPr/>
      <dgm:t>
        <a:bodyPr/>
        <a:lstStyle/>
        <a:p>
          <a:endParaRPr lang="en-US"/>
        </a:p>
      </dgm:t>
    </dgm:pt>
    <dgm:pt modelId="{8F4D45A0-CBBC-440B-8EC8-2C11DEC0F3CE}" type="pres">
      <dgm:prSet presAssocID="{6272C083-DED6-4592-B5D4-6E50A0CC90F3}" presName="arrowDiagram1" presStyleCnt="0">
        <dgm:presLayoutVars>
          <dgm:bulletEnabled val="1"/>
        </dgm:presLayoutVars>
      </dgm:prSet>
      <dgm:spPr/>
    </dgm:pt>
    <dgm:pt modelId="{679F262F-19E6-46DC-88EF-0F83F893057F}" type="pres">
      <dgm:prSet presAssocID="{315F0331-A2CF-42FA-A4A1-36A863C4FF79}" presName="bullet1" presStyleLbl="node1" presStyleIdx="0" presStyleCnt="1"/>
      <dgm:spPr/>
    </dgm:pt>
    <dgm:pt modelId="{5E305BBC-E597-4D6C-9766-EB7B5AEB0303}" type="pres">
      <dgm:prSet presAssocID="{315F0331-A2CF-42FA-A4A1-36A863C4FF79}" presName="textBox1" presStyleLbl="revTx" presStyleIdx="0" presStyleCnt="1">
        <dgm:presLayoutVars>
          <dgm:bulletEnabled val="1"/>
        </dgm:presLayoutVars>
      </dgm:prSet>
      <dgm:spPr/>
      <dgm:t>
        <a:bodyPr/>
        <a:lstStyle/>
        <a:p>
          <a:endParaRPr lang="en-US"/>
        </a:p>
      </dgm:t>
    </dgm:pt>
  </dgm:ptLst>
  <dgm:cxnLst>
    <dgm:cxn modelId="{3C386A0E-E91C-4ED4-80AC-68CBD2B000B0}" srcId="{6272C083-DED6-4592-B5D4-6E50A0CC90F3}" destId="{315F0331-A2CF-42FA-A4A1-36A863C4FF79}" srcOrd="0" destOrd="0" parTransId="{BC1E93C8-9775-4F58-BBFC-6B284F4C707E}" sibTransId="{F2C3D67B-621D-4E96-90F8-160E7FBA2D76}"/>
    <dgm:cxn modelId="{D62A4FAF-D11F-40E7-A673-AF89BF7C9C5B}" type="presOf" srcId="{6272C083-DED6-4592-B5D4-6E50A0CC90F3}" destId="{19AFB605-D1A1-45AD-8E33-0940232FA97D}" srcOrd="0" destOrd="0" presId="urn:microsoft.com/office/officeart/2005/8/layout/arrow2"/>
    <dgm:cxn modelId="{09DBE666-E97F-438D-943A-EF1BD45EFE8E}" type="presOf" srcId="{315F0331-A2CF-42FA-A4A1-36A863C4FF79}" destId="{5E305BBC-E597-4D6C-9766-EB7B5AEB0303}" srcOrd="0" destOrd="0" presId="urn:microsoft.com/office/officeart/2005/8/layout/arrow2"/>
    <dgm:cxn modelId="{4B327EC4-44C4-4CAF-9847-FC64CDE254E1}" type="presParOf" srcId="{19AFB605-D1A1-45AD-8E33-0940232FA97D}" destId="{9906837E-54F4-4E3A-869A-477E1D644794}" srcOrd="0" destOrd="0" presId="urn:microsoft.com/office/officeart/2005/8/layout/arrow2"/>
    <dgm:cxn modelId="{E710F114-5865-475F-A886-747972A53309}" type="presParOf" srcId="{19AFB605-D1A1-45AD-8E33-0940232FA97D}" destId="{8F4D45A0-CBBC-440B-8EC8-2C11DEC0F3CE}" srcOrd="1" destOrd="0" presId="urn:microsoft.com/office/officeart/2005/8/layout/arrow2"/>
    <dgm:cxn modelId="{72273F4E-236D-4BF9-8D83-8E4731BDE79B}" type="presParOf" srcId="{8F4D45A0-CBBC-440B-8EC8-2C11DEC0F3CE}" destId="{679F262F-19E6-46DC-88EF-0F83F893057F}" srcOrd="0" destOrd="0" presId="urn:microsoft.com/office/officeart/2005/8/layout/arrow2"/>
    <dgm:cxn modelId="{B3547F07-399C-4BA2-BF5B-D4C833E32554}" type="presParOf" srcId="{8F4D45A0-CBBC-440B-8EC8-2C11DEC0F3CE}" destId="{5E305BBC-E597-4D6C-9766-EB7B5AEB0303}"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6" qsCatId="3D" csTypeId="urn:microsoft.com/office/officeart/2005/8/colors/colorful1" csCatId="colorful" phldr="1"/>
      <dgm:spPr/>
      <dgm:t>
        <a:bodyPr/>
        <a:lstStyle/>
        <a:p>
          <a:endParaRPr lang="en-US"/>
        </a:p>
      </dgm:t>
    </dgm:pt>
    <dgm:pt modelId="{295BE0BB-FCDC-415F-8CB2-F19D92A0F357}">
      <dgm:prSet phldrT="[Text]" custT="1"/>
      <dgm:spPr/>
      <dgm:t>
        <a:bodyPr/>
        <a:lstStyle/>
        <a:p>
          <a:r>
            <a:rPr lang="ar-EG" sz="4400" b="1" baseline="0" dirty="0" smtClean="0">
              <a:solidFill>
                <a:schemeClr val="tx1"/>
              </a:solidFill>
            </a:rPr>
            <a:t>كان عمر بن عبد العزيز يشترى الرداء بألف دينار قبل خلافته فلما أتته الخلافة كان يشترى القميص بعشرة دراهم .</a:t>
          </a:r>
          <a:endParaRPr lang="en-US" sz="4400" b="1" dirty="0">
            <a:solidFill>
              <a:schemeClr val="tx1"/>
            </a:solidFill>
            <a:latin typeface="Andalus" panose="02020603050405020304" pitchFamily="18" charset="-78"/>
            <a:cs typeface="Andalus" panose="02020603050405020304" pitchFamily="18" charset="-78"/>
          </a:endParaRP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600" b="1" dirty="0" smtClean="0">
              <a:solidFill>
                <a:schemeClr val="tx1"/>
              </a:solidFill>
            </a:rPr>
            <a:t>1- الحفاظ على المال العام :</a:t>
          </a:r>
          <a:endParaRPr lang="en-US" sz="36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dgm:spPr/>
      <dgm:t>
        <a:bodyPr/>
        <a:lstStyle/>
        <a:p>
          <a:pPr algn="ctr"/>
          <a:r>
            <a:rPr lang="ar-EG" b="1" dirty="0" smtClean="0">
              <a:solidFill>
                <a:schemeClr val="tx1"/>
              </a:solidFill>
            </a:rPr>
            <a:t>- أعاد ما وهب له من أموال هو وزوجته لبيت المال </a:t>
          </a:r>
          <a:endParaRPr lang="en-US"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118D2595-E98A-4762-9E6B-4D8391D7EEC2}">
      <dgm:prSet phldrT="[Text]"/>
      <dgm:spPr/>
      <dgm:t>
        <a:bodyPr/>
        <a:lstStyle/>
        <a:p>
          <a:pPr algn="ctr"/>
          <a:r>
            <a:rPr lang="ar-EG" b="1" dirty="0" smtClean="0">
              <a:solidFill>
                <a:schemeClr val="tx1"/>
              </a:solidFill>
            </a:rPr>
            <a:t>3- وطلب من بنى أمية إرجاع ما أخذوه أيضا </a:t>
          </a:r>
          <a:endParaRPr lang="en-US"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3"/>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3"/>
      <dgm:spPr/>
    </dgm:pt>
    <dgm:pt modelId="{CE555E38-58F2-49AC-AB09-44E20A7D4593}" type="pres">
      <dgm:prSet presAssocID="{6CA08DCE-F021-4B9C-9706-E665997B3407}" presName="dstNode" presStyleLbl="node1" presStyleIdx="0" presStyleCnt="3"/>
      <dgm:spPr/>
    </dgm:pt>
    <dgm:pt modelId="{0B3952C3-944A-47CB-9C98-1FDAEF8CB39B}" type="pres">
      <dgm:prSet presAssocID="{A62E64B1-7B13-41D4-B1A9-7CAE452AE299}" presName="text_1" presStyleLbl="node1" presStyleIdx="0" presStyleCnt="3">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3"/>
      <dgm:spPr/>
    </dgm:pt>
    <dgm:pt modelId="{2A2A80A4-3843-438A-9A3E-CB5DEB45B2C8}" type="pres">
      <dgm:prSet presAssocID="{13FE885B-F7DD-4BFF-AD8E-65FF7CC34B64}" presName="text_2" presStyleLbl="node1" presStyleIdx="1" presStyleCnt="3">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3"/>
      <dgm:spPr/>
    </dgm:pt>
    <dgm:pt modelId="{8A4E5BD5-F415-46B4-9A72-B5ABB3792A27}" type="pres">
      <dgm:prSet presAssocID="{118D2595-E98A-4762-9E6B-4D8391D7EEC2}" presName="text_3" presStyleLbl="node1" presStyleIdx="2" presStyleCnt="3">
        <dgm:presLayoutVars>
          <dgm:bulletEnabled val="1"/>
        </dgm:presLayoutVars>
      </dgm:prSet>
      <dgm:spPr/>
      <dgm:t>
        <a:bodyPr/>
        <a:lstStyle/>
        <a:p>
          <a:endParaRPr lang="en-US"/>
        </a:p>
      </dgm:t>
    </dgm:pt>
    <dgm:pt modelId="{49D9815B-9076-4B07-B42D-6A66A888E889}" type="pres">
      <dgm:prSet presAssocID="{118D2595-E98A-4762-9E6B-4D8391D7EEC2}" presName="accent_3" presStyleCnt="0"/>
      <dgm:spPr/>
    </dgm:pt>
    <dgm:pt modelId="{A2ED4E89-4ADD-4F79-9A79-D7FD9058E215}" type="pres">
      <dgm:prSet presAssocID="{118D2595-E98A-4762-9E6B-4D8391D7EEC2}" presName="accentRepeatNode" presStyleLbl="solidFgAcc1" presStyleIdx="2" presStyleCnt="3"/>
      <dgm:spPr/>
    </dgm:pt>
  </dgm:ptLst>
  <dgm:cxnLst>
    <dgm:cxn modelId="{D7F6DF97-24D0-49EF-81A5-C6C0C142915F}" srcId="{6CA08DCE-F021-4B9C-9706-E665997B3407}" destId="{118D2595-E98A-4762-9E6B-4D8391D7EEC2}" srcOrd="2" destOrd="0" parTransId="{0E842533-6138-4DDF-9E8C-61DE7FBE413C}" sibTransId="{850D6916-C355-49E8-8E8D-6C5EB9F1A236}"/>
    <dgm:cxn modelId="{9D6F9A87-9992-44E2-A6C0-68BDB59E0CCB}" srcId="{6CA08DCE-F021-4B9C-9706-E665997B3407}" destId="{13FE885B-F7DD-4BFF-AD8E-65FF7CC34B64}" srcOrd="1" destOrd="0" parTransId="{857A9A79-F15A-4C78-9557-B836BDE36518}" sibTransId="{176D3D93-511D-4C1A-B90D-6DA08B9D173F}"/>
    <dgm:cxn modelId="{A12A0292-B29F-4E24-9846-ABD783F5FFD8}" srcId="{6CA08DCE-F021-4B9C-9706-E665997B3407}" destId="{A62E64B1-7B13-41D4-B1A9-7CAE452AE299}" srcOrd="0" destOrd="0" parTransId="{EDD70DD9-35F9-486E-B367-3E5F88F8331C}" sibTransId="{B45A4B28-3B8C-4C0E-A004-BFAA72CA8262}"/>
    <dgm:cxn modelId="{6DA6CC75-F3BB-4216-AF8D-FB2B23D66575}" type="presOf" srcId="{B45A4B28-3B8C-4C0E-A004-BFAA72CA8262}" destId="{1F397D51-E26A-41B8-810A-B35DE5B05266}" srcOrd="0" destOrd="0" presId="urn:microsoft.com/office/officeart/2008/layout/VerticalCurvedList"/>
    <dgm:cxn modelId="{EFEC4033-9471-4292-BB24-F8CB0B31B501}" type="presOf" srcId="{13FE885B-F7DD-4BFF-AD8E-65FF7CC34B64}" destId="{2A2A80A4-3843-438A-9A3E-CB5DEB45B2C8}" srcOrd="0" destOrd="0" presId="urn:microsoft.com/office/officeart/2008/layout/VerticalCurvedList"/>
    <dgm:cxn modelId="{9BE8B818-5B71-45DD-8115-6715DB35588B}" type="presOf" srcId="{6CA08DCE-F021-4B9C-9706-E665997B3407}" destId="{2BFBF414-7EB2-4A36-9087-A809848D19BA}" srcOrd="0" destOrd="0" presId="urn:microsoft.com/office/officeart/2008/layout/VerticalCurvedList"/>
    <dgm:cxn modelId="{8C9D9A3C-E908-4424-B97F-B24F85860760}" type="presOf" srcId="{118D2595-E98A-4762-9E6B-4D8391D7EEC2}" destId="{8A4E5BD5-F415-46B4-9A72-B5ABB3792A27}" srcOrd="0" destOrd="0" presId="urn:microsoft.com/office/officeart/2008/layout/VerticalCurvedList"/>
    <dgm:cxn modelId="{45BD5862-D11D-434F-9FA4-8B6171131554}" type="presOf" srcId="{A62E64B1-7B13-41D4-B1A9-7CAE452AE299}" destId="{0B3952C3-944A-47CB-9C98-1FDAEF8CB39B}" srcOrd="0" destOrd="0" presId="urn:microsoft.com/office/officeart/2008/layout/VerticalCurvedList"/>
    <dgm:cxn modelId="{3D2CA6E6-542A-4E81-84BF-C32680E38C05}" type="presParOf" srcId="{2BFBF414-7EB2-4A36-9087-A809848D19BA}" destId="{1E2151E8-3637-4B11-B9CB-391FF71C4926}" srcOrd="0" destOrd="0" presId="urn:microsoft.com/office/officeart/2008/layout/VerticalCurvedList"/>
    <dgm:cxn modelId="{671E4B61-FBA4-4559-AD39-93860EF0C523}" type="presParOf" srcId="{1E2151E8-3637-4B11-B9CB-391FF71C4926}" destId="{33E7E9B8-7D30-4E65-85F3-6B001881923F}" srcOrd="0" destOrd="0" presId="urn:microsoft.com/office/officeart/2008/layout/VerticalCurvedList"/>
    <dgm:cxn modelId="{673CF8C9-03D4-4784-982D-823F77D4C16C}" type="presParOf" srcId="{33E7E9B8-7D30-4E65-85F3-6B001881923F}" destId="{4E7D1B73-27B9-4F3F-86C3-73EEC4EF9B96}" srcOrd="0" destOrd="0" presId="urn:microsoft.com/office/officeart/2008/layout/VerticalCurvedList"/>
    <dgm:cxn modelId="{218312A1-76C2-4C97-A3E8-5DE0B41E322B}" type="presParOf" srcId="{33E7E9B8-7D30-4E65-85F3-6B001881923F}" destId="{1F397D51-E26A-41B8-810A-B35DE5B05266}" srcOrd="1" destOrd="0" presId="urn:microsoft.com/office/officeart/2008/layout/VerticalCurvedList"/>
    <dgm:cxn modelId="{D0CC365F-C3E8-4E68-BDA4-3DD468C53F91}" type="presParOf" srcId="{33E7E9B8-7D30-4E65-85F3-6B001881923F}" destId="{4D27D935-C48A-40B8-8178-238105BB15AD}" srcOrd="2" destOrd="0" presId="urn:microsoft.com/office/officeart/2008/layout/VerticalCurvedList"/>
    <dgm:cxn modelId="{7A408C24-796A-4156-8923-2D356C4C9DEF}" type="presParOf" srcId="{33E7E9B8-7D30-4E65-85F3-6B001881923F}" destId="{CE555E38-58F2-49AC-AB09-44E20A7D4593}" srcOrd="3" destOrd="0" presId="urn:microsoft.com/office/officeart/2008/layout/VerticalCurvedList"/>
    <dgm:cxn modelId="{CCAE550E-6741-4DCD-8A4A-E9BC06368301}" type="presParOf" srcId="{1E2151E8-3637-4B11-B9CB-391FF71C4926}" destId="{0B3952C3-944A-47CB-9C98-1FDAEF8CB39B}" srcOrd="1" destOrd="0" presId="urn:microsoft.com/office/officeart/2008/layout/VerticalCurvedList"/>
    <dgm:cxn modelId="{347847B9-C61D-40CC-B4BC-F80AF323D220}" type="presParOf" srcId="{1E2151E8-3637-4B11-B9CB-391FF71C4926}" destId="{910D9690-DC74-414D-BCE9-74CD3CB05938}" srcOrd="2" destOrd="0" presId="urn:microsoft.com/office/officeart/2008/layout/VerticalCurvedList"/>
    <dgm:cxn modelId="{D134A94F-4DDC-4F8E-BCD5-B30431F6A0CF}" type="presParOf" srcId="{910D9690-DC74-414D-BCE9-74CD3CB05938}" destId="{8C7C3077-B4F7-4EDE-94F5-B9149963A27D}" srcOrd="0" destOrd="0" presId="urn:microsoft.com/office/officeart/2008/layout/VerticalCurvedList"/>
    <dgm:cxn modelId="{D50394CB-F449-4634-AA4F-010F3EE3C269}" type="presParOf" srcId="{1E2151E8-3637-4B11-B9CB-391FF71C4926}" destId="{2A2A80A4-3843-438A-9A3E-CB5DEB45B2C8}" srcOrd="3" destOrd="0" presId="urn:microsoft.com/office/officeart/2008/layout/VerticalCurvedList"/>
    <dgm:cxn modelId="{0C05A21C-77CB-4E55-802B-C79FC9C8EBE6}" type="presParOf" srcId="{1E2151E8-3637-4B11-B9CB-391FF71C4926}" destId="{5BE21AFC-5767-40EF-B461-6238353ED0C4}" srcOrd="4" destOrd="0" presId="urn:microsoft.com/office/officeart/2008/layout/VerticalCurvedList"/>
    <dgm:cxn modelId="{A0DCE41B-FD89-4E0B-BA7A-1528AF62A5A5}" type="presParOf" srcId="{5BE21AFC-5767-40EF-B461-6238353ED0C4}" destId="{450CF814-D021-408E-BAF0-8811E3ACC689}" srcOrd="0" destOrd="0" presId="urn:microsoft.com/office/officeart/2008/layout/VerticalCurvedList"/>
    <dgm:cxn modelId="{B7AE8A2C-517D-40D4-BE9F-71E4826028AD}" type="presParOf" srcId="{1E2151E8-3637-4B11-B9CB-391FF71C4926}" destId="{8A4E5BD5-F415-46B4-9A72-B5ABB3792A27}" srcOrd="5" destOrd="0" presId="urn:microsoft.com/office/officeart/2008/layout/VerticalCurvedList"/>
    <dgm:cxn modelId="{2B118CAA-BC09-4C38-A7C5-F2D1A3BE53DC}" type="presParOf" srcId="{1E2151E8-3637-4B11-B9CB-391FF71C4926}" destId="{49D9815B-9076-4B07-B42D-6A66A888E889}" srcOrd="6" destOrd="0" presId="urn:microsoft.com/office/officeart/2008/layout/VerticalCurvedList"/>
    <dgm:cxn modelId="{37CB13B8-C518-4212-94E7-6A4ED35CE387}" type="presParOf" srcId="{49D9815B-9076-4B07-B42D-6A66A888E889}" destId="{A2ED4E89-4ADD-4F79-9A79-D7FD9058E2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272C083-DED6-4592-B5D4-6E50A0CC90F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5F0331-A2CF-42FA-A4A1-36A863C4FF79}">
      <dgm:prSet phldrT="[Text]"/>
      <dgm:spPr/>
      <dgm:t>
        <a:bodyPr/>
        <a:lstStyle/>
        <a:p>
          <a:r>
            <a:rPr lang="ar-EG" dirty="0" smtClean="0"/>
            <a:t>معلومة إثرائية </a:t>
          </a:r>
          <a:endParaRPr lang="en-US" dirty="0"/>
        </a:p>
      </dgm:t>
    </dgm:pt>
    <dgm:pt modelId="{BC1E93C8-9775-4F58-BBFC-6B284F4C707E}" type="parTrans" cxnId="{3C386A0E-E91C-4ED4-80AC-68CBD2B000B0}">
      <dgm:prSet/>
      <dgm:spPr/>
      <dgm:t>
        <a:bodyPr/>
        <a:lstStyle/>
        <a:p>
          <a:endParaRPr lang="en-US"/>
        </a:p>
      </dgm:t>
    </dgm:pt>
    <dgm:pt modelId="{F2C3D67B-621D-4E96-90F8-160E7FBA2D76}" type="sibTrans" cxnId="{3C386A0E-E91C-4ED4-80AC-68CBD2B000B0}">
      <dgm:prSet/>
      <dgm:spPr/>
      <dgm:t>
        <a:bodyPr/>
        <a:lstStyle/>
        <a:p>
          <a:endParaRPr lang="en-US"/>
        </a:p>
      </dgm:t>
    </dgm:pt>
    <dgm:pt modelId="{19AFB605-D1A1-45AD-8E33-0940232FA97D}" type="pres">
      <dgm:prSet presAssocID="{6272C083-DED6-4592-B5D4-6E50A0CC90F3}" presName="arrowDiagram" presStyleCnt="0">
        <dgm:presLayoutVars>
          <dgm:chMax val="5"/>
          <dgm:dir/>
          <dgm:resizeHandles val="exact"/>
        </dgm:presLayoutVars>
      </dgm:prSet>
      <dgm:spPr/>
      <dgm:t>
        <a:bodyPr/>
        <a:lstStyle/>
        <a:p>
          <a:endParaRPr lang="en-US"/>
        </a:p>
      </dgm:t>
    </dgm:pt>
    <dgm:pt modelId="{9906837E-54F4-4E3A-869A-477E1D644794}" type="pres">
      <dgm:prSet presAssocID="{6272C083-DED6-4592-B5D4-6E50A0CC90F3}" presName="arrow" presStyleLbl="bgShp" presStyleIdx="0" presStyleCnt="1"/>
      <dgm:spPr/>
      <dgm:t>
        <a:bodyPr/>
        <a:lstStyle/>
        <a:p>
          <a:endParaRPr lang="en-US"/>
        </a:p>
      </dgm:t>
    </dgm:pt>
    <dgm:pt modelId="{8F4D45A0-CBBC-440B-8EC8-2C11DEC0F3CE}" type="pres">
      <dgm:prSet presAssocID="{6272C083-DED6-4592-B5D4-6E50A0CC90F3}" presName="arrowDiagram1" presStyleCnt="0">
        <dgm:presLayoutVars>
          <dgm:bulletEnabled val="1"/>
        </dgm:presLayoutVars>
      </dgm:prSet>
      <dgm:spPr/>
    </dgm:pt>
    <dgm:pt modelId="{679F262F-19E6-46DC-88EF-0F83F893057F}" type="pres">
      <dgm:prSet presAssocID="{315F0331-A2CF-42FA-A4A1-36A863C4FF79}" presName="bullet1" presStyleLbl="node1" presStyleIdx="0" presStyleCnt="1"/>
      <dgm:spPr/>
    </dgm:pt>
    <dgm:pt modelId="{5E305BBC-E597-4D6C-9766-EB7B5AEB0303}" type="pres">
      <dgm:prSet presAssocID="{315F0331-A2CF-42FA-A4A1-36A863C4FF79}" presName="textBox1" presStyleLbl="revTx" presStyleIdx="0" presStyleCnt="1">
        <dgm:presLayoutVars>
          <dgm:bulletEnabled val="1"/>
        </dgm:presLayoutVars>
      </dgm:prSet>
      <dgm:spPr/>
      <dgm:t>
        <a:bodyPr/>
        <a:lstStyle/>
        <a:p>
          <a:endParaRPr lang="en-US"/>
        </a:p>
      </dgm:t>
    </dgm:pt>
  </dgm:ptLst>
  <dgm:cxnLst>
    <dgm:cxn modelId="{3C386A0E-E91C-4ED4-80AC-68CBD2B000B0}" srcId="{6272C083-DED6-4592-B5D4-6E50A0CC90F3}" destId="{315F0331-A2CF-42FA-A4A1-36A863C4FF79}" srcOrd="0" destOrd="0" parTransId="{BC1E93C8-9775-4F58-BBFC-6B284F4C707E}" sibTransId="{F2C3D67B-621D-4E96-90F8-160E7FBA2D76}"/>
    <dgm:cxn modelId="{D62A4FAF-D11F-40E7-A673-AF89BF7C9C5B}" type="presOf" srcId="{6272C083-DED6-4592-B5D4-6E50A0CC90F3}" destId="{19AFB605-D1A1-45AD-8E33-0940232FA97D}" srcOrd="0" destOrd="0" presId="urn:microsoft.com/office/officeart/2005/8/layout/arrow2"/>
    <dgm:cxn modelId="{09DBE666-E97F-438D-943A-EF1BD45EFE8E}" type="presOf" srcId="{315F0331-A2CF-42FA-A4A1-36A863C4FF79}" destId="{5E305BBC-E597-4D6C-9766-EB7B5AEB0303}" srcOrd="0" destOrd="0" presId="urn:microsoft.com/office/officeart/2005/8/layout/arrow2"/>
    <dgm:cxn modelId="{4B327EC4-44C4-4CAF-9847-FC64CDE254E1}" type="presParOf" srcId="{19AFB605-D1A1-45AD-8E33-0940232FA97D}" destId="{9906837E-54F4-4E3A-869A-477E1D644794}" srcOrd="0" destOrd="0" presId="urn:microsoft.com/office/officeart/2005/8/layout/arrow2"/>
    <dgm:cxn modelId="{E710F114-5865-475F-A886-747972A53309}" type="presParOf" srcId="{19AFB605-D1A1-45AD-8E33-0940232FA97D}" destId="{8F4D45A0-CBBC-440B-8EC8-2C11DEC0F3CE}" srcOrd="1" destOrd="0" presId="urn:microsoft.com/office/officeart/2005/8/layout/arrow2"/>
    <dgm:cxn modelId="{72273F4E-236D-4BF9-8D83-8E4731BDE79B}" type="presParOf" srcId="{8F4D45A0-CBBC-440B-8EC8-2C11DEC0F3CE}" destId="{679F262F-19E6-46DC-88EF-0F83F893057F}" srcOrd="0" destOrd="0" presId="urn:microsoft.com/office/officeart/2005/8/layout/arrow2"/>
    <dgm:cxn modelId="{B3547F07-399C-4BA2-BF5B-D4C833E32554}" type="presParOf" srcId="{8F4D45A0-CBBC-440B-8EC8-2C11DEC0F3CE}" destId="{5E305BBC-E597-4D6C-9766-EB7B5AEB0303}"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US"/>
        </a:p>
      </dgm:t>
    </dgm:pt>
    <dgm:pt modelId="{295BE0BB-FCDC-415F-8CB2-F19D92A0F357}">
      <dgm:prSet phldrT="[Text]" custT="1"/>
      <dgm:spPr/>
      <dgm:t>
        <a:bodyPr/>
        <a:lstStyle/>
        <a:p>
          <a:r>
            <a:rPr lang="ar-EG" sz="3200" b="1" baseline="0" dirty="0" smtClean="0">
              <a:solidFill>
                <a:schemeClr val="tx1"/>
              </a:solidFill>
            </a:rPr>
            <a:t>يروى أن زوجة عمر بن عبد العزيز دخلت عليه عقب توليه الخلافة فرأته يبكى فسألته عن سبب ذلك فقال :</a:t>
          </a:r>
        </a:p>
        <a:p>
          <a:r>
            <a:rPr lang="ar-EG" sz="3600" b="1" baseline="0" dirty="0" smtClean="0">
              <a:solidFill>
                <a:schemeClr val="tx1"/>
              </a:solidFill>
              <a:latin typeface="Andalus" panose="02020603050405020304" pitchFamily="18" charset="-78"/>
              <a:cs typeface="Andalus" panose="02020603050405020304" pitchFamily="18" charset="-78"/>
            </a:rPr>
            <a:t>(( لقد توليت أمر أمة ففكرت فى الفقير الجائع والمريض الضائع والعارى المجهول والمقهور والمظلوم والقريب والأسير والشيخ الكبير وعرفت أن ربى سائلى عنهم جميعا فخشيت .... فبكيت .</a:t>
          </a:r>
          <a:endParaRPr lang="en-US" sz="3600" b="1" dirty="0">
            <a:solidFill>
              <a:schemeClr val="tx1"/>
            </a:solidFill>
            <a:latin typeface="Andalus" panose="02020603050405020304" pitchFamily="18" charset="-78"/>
            <a:cs typeface="Andalus" panose="02020603050405020304" pitchFamily="18" charset="-78"/>
          </a:endParaRP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B99619-6804-45F8-85CF-0AFE6BB90ACA}"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393501E3-0CDC-4BE4-A65C-6AE5227C3929}">
      <dgm:prSet phldrT="[Text]" custT="1"/>
      <dgm:spPr/>
      <dgm:t>
        <a:bodyPr/>
        <a:lstStyle/>
        <a:p>
          <a:pPr algn="ctr"/>
          <a:r>
            <a:rPr lang="ar-EG" sz="3200" b="1" dirty="0" smtClean="0">
              <a:solidFill>
                <a:schemeClr val="tx1"/>
              </a:solidFill>
            </a:rPr>
            <a:t>1- كان لها دور مهم فى نشر الإسلام </a:t>
          </a:r>
          <a:endParaRPr lang="en-US" sz="3200" b="1" dirty="0">
            <a:solidFill>
              <a:schemeClr val="tx1"/>
            </a:solidFill>
          </a:endParaRPr>
        </a:p>
      </dgm:t>
    </dgm:pt>
    <dgm:pt modelId="{8512E559-C158-496E-AB05-FB29FF199151}" type="parTrans" cxnId="{D8614789-1903-4092-958E-59549F74C7E7}">
      <dgm:prSet/>
      <dgm:spPr/>
      <dgm:t>
        <a:bodyPr/>
        <a:lstStyle/>
        <a:p>
          <a:endParaRPr lang="en-US"/>
        </a:p>
      </dgm:t>
    </dgm:pt>
    <dgm:pt modelId="{7ACA1C08-ED23-45AA-B182-209B2DFC5834}" type="sibTrans" cxnId="{D8614789-1903-4092-958E-59549F74C7E7}">
      <dgm:prSet/>
      <dgm:spPr/>
      <dgm:t>
        <a:bodyPr/>
        <a:lstStyle/>
        <a:p>
          <a:endParaRPr lang="en-US"/>
        </a:p>
      </dgm:t>
    </dgm:pt>
    <dgm:pt modelId="{D22E3210-BFD1-4F40-86D7-33BFFAE3ACBC}">
      <dgm:prSet phldrT="[Text]" custT="1"/>
      <dgm:spPr/>
      <dgm:t>
        <a:bodyPr/>
        <a:lstStyle/>
        <a:p>
          <a:r>
            <a:rPr lang="ar-EG" sz="3200" b="1" dirty="0" smtClean="0">
              <a:solidFill>
                <a:schemeClr val="tx1"/>
              </a:solidFill>
            </a:rPr>
            <a:t>2- وتوطيد أركان الدولة الإسلامية  </a:t>
          </a:r>
          <a:endParaRPr lang="en-US" sz="3200" b="1" dirty="0">
            <a:solidFill>
              <a:schemeClr val="tx1"/>
            </a:solidFill>
          </a:endParaRPr>
        </a:p>
      </dgm:t>
    </dgm:pt>
    <dgm:pt modelId="{428444DC-0190-4215-B943-5715C4ED9D37}" type="parTrans" cxnId="{BB8B4599-AE7D-472B-A7B0-602D1CE44434}">
      <dgm:prSet/>
      <dgm:spPr/>
      <dgm:t>
        <a:bodyPr/>
        <a:lstStyle/>
        <a:p>
          <a:endParaRPr lang="en-US"/>
        </a:p>
      </dgm:t>
    </dgm:pt>
    <dgm:pt modelId="{607460F0-0530-4613-8332-BC1405A8B44A}" type="sibTrans" cxnId="{BB8B4599-AE7D-472B-A7B0-602D1CE44434}">
      <dgm:prSet/>
      <dgm:spPr/>
      <dgm:t>
        <a:bodyPr/>
        <a:lstStyle/>
        <a:p>
          <a:endParaRPr lang="en-US"/>
        </a:p>
      </dgm:t>
    </dgm:pt>
    <dgm:pt modelId="{1159D9C7-CC13-4241-91B8-5A29DF32156E}">
      <dgm:prSet phldrT="[Text]" custT="1"/>
      <dgm:spPr/>
      <dgm:t>
        <a:bodyPr/>
        <a:lstStyle/>
        <a:p>
          <a:pPr algn="ctr"/>
          <a:r>
            <a:rPr lang="ar-EG" sz="3200" b="1" dirty="0" smtClean="0">
              <a:solidFill>
                <a:schemeClr val="tx1"/>
              </a:solidFill>
            </a:rPr>
            <a:t>3- القضاء على الفتن </a:t>
          </a:r>
          <a:endParaRPr lang="en-US" sz="3200" b="1" dirty="0">
            <a:solidFill>
              <a:schemeClr val="tx1"/>
            </a:solidFill>
          </a:endParaRPr>
        </a:p>
      </dgm:t>
    </dgm:pt>
    <dgm:pt modelId="{888A94D9-4E2E-4DB9-97B9-38AF9AC24B03}" type="parTrans" cxnId="{2754A859-4825-44A6-BAB1-CAB60A3C1FFB}">
      <dgm:prSet/>
      <dgm:spPr/>
      <dgm:t>
        <a:bodyPr/>
        <a:lstStyle/>
        <a:p>
          <a:endParaRPr lang="en-US"/>
        </a:p>
      </dgm:t>
    </dgm:pt>
    <dgm:pt modelId="{9D1A230F-6BBF-4320-963F-5E1FF8B50D1E}" type="sibTrans" cxnId="{2754A859-4825-44A6-BAB1-CAB60A3C1FFB}">
      <dgm:prSet/>
      <dgm:spPr/>
      <dgm:t>
        <a:bodyPr/>
        <a:lstStyle/>
        <a:p>
          <a:endParaRPr lang="en-US"/>
        </a:p>
      </dgm:t>
    </dgm:pt>
    <dgm:pt modelId="{C041D35D-D23E-456F-8FA8-33923EFAF76A}">
      <dgm:prSet phldrT="[Text]" custT="1"/>
      <dgm:spPr/>
      <dgm:t>
        <a:bodyPr/>
        <a:lstStyle/>
        <a:p>
          <a:r>
            <a:rPr lang="ar-EG" sz="3200" b="1" dirty="0" smtClean="0">
              <a:solidFill>
                <a:schemeClr val="tx1"/>
              </a:solidFill>
            </a:rPr>
            <a:t>4- جمع كلمة المسلمين </a:t>
          </a:r>
          <a:endParaRPr lang="en-US" sz="3200" b="1" dirty="0">
            <a:solidFill>
              <a:schemeClr val="tx1"/>
            </a:solidFill>
          </a:endParaRPr>
        </a:p>
      </dgm:t>
    </dgm:pt>
    <dgm:pt modelId="{8C5B01F7-646E-4FA0-8B72-B82120247EE4}" type="parTrans" cxnId="{38F9C801-90F1-4706-AAB4-AB28106F279E}">
      <dgm:prSet/>
      <dgm:spPr/>
      <dgm:t>
        <a:bodyPr/>
        <a:lstStyle/>
        <a:p>
          <a:endParaRPr lang="en-US"/>
        </a:p>
      </dgm:t>
    </dgm:pt>
    <dgm:pt modelId="{7BE803D2-19EF-46A2-A7B5-AD6BA71F6352}" type="sibTrans" cxnId="{38F9C801-90F1-4706-AAB4-AB28106F279E}">
      <dgm:prSet/>
      <dgm:spPr/>
      <dgm:t>
        <a:bodyPr/>
        <a:lstStyle/>
        <a:p>
          <a:endParaRPr lang="en-US"/>
        </a:p>
      </dgm:t>
    </dgm:pt>
    <dgm:pt modelId="{0D53AC1B-043F-4C71-9E89-FC8396EF6E15}" type="pres">
      <dgm:prSet presAssocID="{97B99619-6804-45F8-85CF-0AFE6BB90ACA}" presName="Name0" presStyleCnt="0">
        <dgm:presLayoutVars>
          <dgm:dir/>
          <dgm:animLvl val="lvl"/>
          <dgm:resizeHandles val="exact"/>
        </dgm:presLayoutVars>
      </dgm:prSet>
      <dgm:spPr/>
      <dgm:t>
        <a:bodyPr/>
        <a:lstStyle/>
        <a:p>
          <a:endParaRPr lang="en-US"/>
        </a:p>
      </dgm:t>
    </dgm:pt>
    <dgm:pt modelId="{C81AC657-71BA-43B4-BFCD-FCBE43043FD4}" type="pres">
      <dgm:prSet presAssocID="{C041D35D-D23E-456F-8FA8-33923EFAF76A}" presName="boxAndChildren" presStyleCnt="0"/>
      <dgm:spPr/>
      <dgm:t>
        <a:bodyPr/>
        <a:lstStyle/>
        <a:p>
          <a:endParaRPr lang="en-US"/>
        </a:p>
      </dgm:t>
    </dgm:pt>
    <dgm:pt modelId="{B1B8B327-5CDB-4CDD-9138-D264EB0123C3}" type="pres">
      <dgm:prSet presAssocID="{C041D35D-D23E-456F-8FA8-33923EFAF76A}" presName="parentTextBox" presStyleLbl="node1" presStyleIdx="0" presStyleCnt="4"/>
      <dgm:spPr/>
      <dgm:t>
        <a:bodyPr/>
        <a:lstStyle/>
        <a:p>
          <a:endParaRPr lang="en-US"/>
        </a:p>
      </dgm:t>
    </dgm:pt>
    <dgm:pt modelId="{63EB5E4C-9B2E-4E57-8721-BB188E04D111}" type="pres">
      <dgm:prSet presAssocID="{9D1A230F-6BBF-4320-963F-5E1FF8B50D1E}" presName="sp" presStyleCnt="0"/>
      <dgm:spPr/>
      <dgm:t>
        <a:bodyPr/>
        <a:lstStyle/>
        <a:p>
          <a:endParaRPr lang="en-US"/>
        </a:p>
      </dgm:t>
    </dgm:pt>
    <dgm:pt modelId="{0D915C52-B75B-4AD6-A9A3-CE71DC7E6AD2}" type="pres">
      <dgm:prSet presAssocID="{1159D9C7-CC13-4241-91B8-5A29DF32156E}" presName="arrowAndChildren" presStyleCnt="0"/>
      <dgm:spPr/>
      <dgm:t>
        <a:bodyPr/>
        <a:lstStyle/>
        <a:p>
          <a:endParaRPr lang="en-US"/>
        </a:p>
      </dgm:t>
    </dgm:pt>
    <dgm:pt modelId="{34F6E051-DB9C-4E8D-A1C7-FA071C7E652E}" type="pres">
      <dgm:prSet presAssocID="{1159D9C7-CC13-4241-91B8-5A29DF32156E}" presName="parentTextArrow" presStyleLbl="node1" presStyleIdx="1" presStyleCnt="4"/>
      <dgm:spPr/>
      <dgm:t>
        <a:bodyPr/>
        <a:lstStyle/>
        <a:p>
          <a:endParaRPr lang="en-US"/>
        </a:p>
      </dgm:t>
    </dgm:pt>
    <dgm:pt modelId="{197F3E17-8F3F-4D96-BB62-27F6C700D2D8}" type="pres">
      <dgm:prSet presAssocID="{607460F0-0530-4613-8332-BC1405A8B44A}" presName="sp" presStyleCnt="0"/>
      <dgm:spPr/>
      <dgm:t>
        <a:bodyPr/>
        <a:lstStyle/>
        <a:p>
          <a:endParaRPr lang="en-US"/>
        </a:p>
      </dgm:t>
    </dgm:pt>
    <dgm:pt modelId="{8259F4E0-FFE0-461C-B2B3-67F7AC9CB727}" type="pres">
      <dgm:prSet presAssocID="{D22E3210-BFD1-4F40-86D7-33BFFAE3ACBC}" presName="arrowAndChildren" presStyleCnt="0"/>
      <dgm:spPr/>
      <dgm:t>
        <a:bodyPr/>
        <a:lstStyle/>
        <a:p>
          <a:endParaRPr lang="en-US"/>
        </a:p>
      </dgm:t>
    </dgm:pt>
    <dgm:pt modelId="{829402D7-0D7F-4A0F-B03A-B563F5393E73}" type="pres">
      <dgm:prSet presAssocID="{D22E3210-BFD1-4F40-86D7-33BFFAE3ACBC}" presName="parentTextArrow" presStyleLbl="node1" presStyleIdx="2" presStyleCnt="4"/>
      <dgm:spPr/>
      <dgm:t>
        <a:bodyPr/>
        <a:lstStyle/>
        <a:p>
          <a:endParaRPr lang="en-US"/>
        </a:p>
      </dgm:t>
    </dgm:pt>
    <dgm:pt modelId="{743758AA-0385-4DC8-B752-4D51B1345B25}" type="pres">
      <dgm:prSet presAssocID="{7ACA1C08-ED23-45AA-B182-209B2DFC5834}" presName="sp" presStyleCnt="0"/>
      <dgm:spPr/>
      <dgm:t>
        <a:bodyPr/>
        <a:lstStyle/>
        <a:p>
          <a:endParaRPr lang="en-US"/>
        </a:p>
      </dgm:t>
    </dgm:pt>
    <dgm:pt modelId="{6B7E1A11-B41B-4F57-9019-7417C2188677}" type="pres">
      <dgm:prSet presAssocID="{393501E3-0CDC-4BE4-A65C-6AE5227C3929}" presName="arrowAndChildren" presStyleCnt="0"/>
      <dgm:spPr/>
      <dgm:t>
        <a:bodyPr/>
        <a:lstStyle/>
        <a:p>
          <a:endParaRPr lang="en-US"/>
        </a:p>
      </dgm:t>
    </dgm:pt>
    <dgm:pt modelId="{67317215-819C-46E9-9004-7BD542B56ED9}" type="pres">
      <dgm:prSet presAssocID="{393501E3-0CDC-4BE4-A65C-6AE5227C3929}" presName="parentTextArrow" presStyleLbl="node1" presStyleIdx="3" presStyleCnt="4"/>
      <dgm:spPr/>
      <dgm:t>
        <a:bodyPr/>
        <a:lstStyle/>
        <a:p>
          <a:endParaRPr lang="en-US"/>
        </a:p>
      </dgm:t>
    </dgm:pt>
  </dgm:ptLst>
  <dgm:cxnLst>
    <dgm:cxn modelId="{00715541-BF9F-4464-BF29-1AF660C96FBB}" type="presOf" srcId="{1159D9C7-CC13-4241-91B8-5A29DF32156E}" destId="{34F6E051-DB9C-4E8D-A1C7-FA071C7E652E}" srcOrd="0" destOrd="0" presId="urn:microsoft.com/office/officeart/2005/8/layout/process4"/>
    <dgm:cxn modelId="{0A771963-4C3D-48C9-A005-BE83C05B4592}" type="presOf" srcId="{C041D35D-D23E-456F-8FA8-33923EFAF76A}" destId="{B1B8B327-5CDB-4CDD-9138-D264EB0123C3}" srcOrd="0" destOrd="0" presId="urn:microsoft.com/office/officeart/2005/8/layout/process4"/>
    <dgm:cxn modelId="{38F9C801-90F1-4706-AAB4-AB28106F279E}" srcId="{97B99619-6804-45F8-85CF-0AFE6BB90ACA}" destId="{C041D35D-D23E-456F-8FA8-33923EFAF76A}" srcOrd="3" destOrd="0" parTransId="{8C5B01F7-646E-4FA0-8B72-B82120247EE4}" sibTransId="{7BE803D2-19EF-46A2-A7B5-AD6BA71F6352}"/>
    <dgm:cxn modelId="{BB8B4599-AE7D-472B-A7B0-602D1CE44434}" srcId="{97B99619-6804-45F8-85CF-0AFE6BB90ACA}" destId="{D22E3210-BFD1-4F40-86D7-33BFFAE3ACBC}" srcOrd="1" destOrd="0" parTransId="{428444DC-0190-4215-B943-5715C4ED9D37}" sibTransId="{607460F0-0530-4613-8332-BC1405A8B44A}"/>
    <dgm:cxn modelId="{273E4436-ED78-4046-A72C-837AD4CE8978}" type="presOf" srcId="{D22E3210-BFD1-4F40-86D7-33BFFAE3ACBC}" destId="{829402D7-0D7F-4A0F-B03A-B563F5393E73}" srcOrd="0" destOrd="0" presId="urn:microsoft.com/office/officeart/2005/8/layout/process4"/>
    <dgm:cxn modelId="{D8614789-1903-4092-958E-59549F74C7E7}" srcId="{97B99619-6804-45F8-85CF-0AFE6BB90ACA}" destId="{393501E3-0CDC-4BE4-A65C-6AE5227C3929}" srcOrd="0" destOrd="0" parTransId="{8512E559-C158-496E-AB05-FB29FF199151}" sibTransId="{7ACA1C08-ED23-45AA-B182-209B2DFC5834}"/>
    <dgm:cxn modelId="{2754A859-4825-44A6-BAB1-CAB60A3C1FFB}" srcId="{97B99619-6804-45F8-85CF-0AFE6BB90ACA}" destId="{1159D9C7-CC13-4241-91B8-5A29DF32156E}" srcOrd="2" destOrd="0" parTransId="{888A94D9-4E2E-4DB9-97B9-38AF9AC24B03}" sibTransId="{9D1A230F-6BBF-4320-963F-5E1FF8B50D1E}"/>
    <dgm:cxn modelId="{1C198EB9-4D73-42A1-82FF-EBFA5C1EA35F}" type="presOf" srcId="{97B99619-6804-45F8-85CF-0AFE6BB90ACA}" destId="{0D53AC1B-043F-4C71-9E89-FC8396EF6E15}" srcOrd="0" destOrd="0" presId="urn:microsoft.com/office/officeart/2005/8/layout/process4"/>
    <dgm:cxn modelId="{C965EDAA-601E-4ABA-8530-A3EC33D74394}" type="presOf" srcId="{393501E3-0CDC-4BE4-A65C-6AE5227C3929}" destId="{67317215-819C-46E9-9004-7BD542B56ED9}" srcOrd="0" destOrd="0" presId="urn:microsoft.com/office/officeart/2005/8/layout/process4"/>
    <dgm:cxn modelId="{B2CAE150-5338-4699-85EF-7B0661148FFA}" type="presParOf" srcId="{0D53AC1B-043F-4C71-9E89-FC8396EF6E15}" destId="{C81AC657-71BA-43B4-BFCD-FCBE43043FD4}" srcOrd="0" destOrd="0" presId="urn:microsoft.com/office/officeart/2005/8/layout/process4"/>
    <dgm:cxn modelId="{4FE71B96-0A90-4F09-97EC-E2BB69BEFF3E}" type="presParOf" srcId="{C81AC657-71BA-43B4-BFCD-FCBE43043FD4}" destId="{B1B8B327-5CDB-4CDD-9138-D264EB0123C3}" srcOrd="0" destOrd="0" presId="urn:microsoft.com/office/officeart/2005/8/layout/process4"/>
    <dgm:cxn modelId="{F31C6219-C3DF-46FA-8E9A-49B267A93F4E}" type="presParOf" srcId="{0D53AC1B-043F-4C71-9E89-FC8396EF6E15}" destId="{63EB5E4C-9B2E-4E57-8721-BB188E04D111}" srcOrd="1" destOrd="0" presId="urn:microsoft.com/office/officeart/2005/8/layout/process4"/>
    <dgm:cxn modelId="{FFDFC13C-1981-442F-8950-AC412530D39C}" type="presParOf" srcId="{0D53AC1B-043F-4C71-9E89-FC8396EF6E15}" destId="{0D915C52-B75B-4AD6-A9A3-CE71DC7E6AD2}" srcOrd="2" destOrd="0" presId="urn:microsoft.com/office/officeart/2005/8/layout/process4"/>
    <dgm:cxn modelId="{22264A15-A4A3-483C-B33B-803E472D523F}" type="presParOf" srcId="{0D915C52-B75B-4AD6-A9A3-CE71DC7E6AD2}" destId="{34F6E051-DB9C-4E8D-A1C7-FA071C7E652E}" srcOrd="0" destOrd="0" presId="urn:microsoft.com/office/officeart/2005/8/layout/process4"/>
    <dgm:cxn modelId="{1814A4AF-C11F-4965-93B0-63AB998F5FD6}" type="presParOf" srcId="{0D53AC1B-043F-4C71-9E89-FC8396EF6E15}" destId="{197F3E17-8F3F-4D96-BB62-27F6C700D2D8}" srcOrd="3" destOrd="0" presId="urn:microsoft.com/office/officeart/2005/8/layout/process4"/>
    <dgm:cxn modelId="{5CF3FF93-13EA-4301-991C-1A390E6F99AD}" type="presParOf" srcId="{0D53AC1B-043F-4C71-9E89-FC8396EF6E15}" destId="{8259F4E0-FFE0-461C-B2B3-67F7AC9CB727}" srcOrd="4" destOrd="0" presId="urn:microsoft.com/office/officeart/2005/8/layout/process4"/>
    <dgm:cxn modelId="{0BA4FF76-46C9-4AC9-BEB9-9C8DD1095924}" type="presParOf" srcId="{8259F4E0-FFE0-461C-B2B3-67F7AC9CB727}" destId="{829402D7-0D7F-4A0F-B03A-B563F5393E73}" srcOrd="0" destOrd="0" presId="urn:microsoft.com/office/officeart/2005/8/layout/process4"/>
    <dgm:cxn modelId="{DDD1015A-3574-4A8C-9FD1-009034EEC687}" type="presParOf" srcId="{0D53AC1B-043F-4C71-9E89-FC8396EF6E15}" destId="{743758AA-0385-4DC8-B752-4D51B1345B25}" srcOrd="5" destOrd="0" presId="urn:microsoft.com/office/officeart/2005/8/layout/process4"/>
    <dgm:cxn modelId="{DF9307A3-2DD7-4776-A987-54BBB4A9B426}" type="presParOf" srcId="{0D53AC1B-043F-4C71-9E89-FC8396EF6E15}" destId="{6B7E1A11-B41B-4F57-9019-7417C2188677}" srcOrd="6" destOrd="0" presId="urn:microsoft.com/office/officeart/2005/8/layout/process4"/>
    <dgm:cxn modelId="{0DFDB2CC-4CEC-43AD-A031-AECF6BE109A1}" type="presParOf" srcId="{6B7E1A11-B41B-4F57-9019-7417C2188677}" destId="{67317215-819C-46E9-9004-7BD542B56ED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600" b="1" dirty="0" smtClean="0">
              <a:solidFill>
                <a:schemeClr val="tx1"/>
              </a:solidFill>
            </a:rPr>
            <a:t>2- تعيين ولاه </a:t>
          </a:r>
          <a:endParaRPr lang="en-US" sz="36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dgm:spPr/>
      <dgm:t>
        <a:bodyPr/>
        <a:lstStyle/>
        <a:p>
          <a:pPr algn="ctr"/>
          <a:r>
            <a:rPr lang="ar-EG" b="1" dirty="0" smtClean="0">
              <a:solidFill>
                <a:schemeClr val="tx1"/>
              </a:solidFill>
            </a:rPr>
            <a:t>اتصفوا بالتقوى والصلاح وحسن السيرة </a:t>
          </a:r>
          <a:endParaRPr lang="en-US"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2"/>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2"/>
      <dgm:spPr/>
    </dgm:pt>
    <dgm:pt modelId="{CE555E38-58F2-49AC-AB09-44E20A7D4593}" type="pres">
      <dgm:prSet presAssocID="{6CA08DCE-F021-4B9C-9706-E665997B3407}" presName="dstNode" presStyleLbl="node1" presStyleIdx="0" presStyleCnt="2"/>
      <dgm:spPr/>
    </dgm:pt>
    <dgm:pt modelId="{0B3952C3-944A-47CB-9C98-1FDAEF8CB39B}" type="pres">
      <dgm:prSet presAssocID="{A62E64B1-7B13-41D4-B1A9-7CAE452AE299}" presName="text_1" presStyleLbl="node1" presStyleIdx="0" presStyleCnt="2">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2"/>
      <dgm:spPr/>
    </dgm:pt>
    <dgm:pt modelId="{2A2A80A4-3843-438A-9A3E-CB5DEB45B2C8}" type="pres">
      <dgm:prSet presAssocID="{13FE885B-F7DD-4BFF-AD8E-65FF7CC34B64}" presName="text_2" presStyleLbl="node1" presStyleIdx="1" presStyleCnt="2">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2"/>
      <dgm:spPr/>
    </dgm:pt>
  </dgm:ptLst>
  <dgm:cxnLst>
    <dgm:cxn modelId="{9BE8B818-5B71-45DD-8115-6715DB35588B}" type="presOf" srcId="{6CA08DCE-F021-4B9C-9706-E665997B3407}" destId="{2BFBF414-7EB2-4A36-9087-A809848D19BA}" srcOrd="0" destOrd="0" presId="urn:microsoft.com/office/officeart/2008/layout/VerticalCurvedList"/>
    <dgm:cxn modelId="{EFEC4033-9471-4292-BB24-F8CB0B31B501}" type="presOf" srcId="{13FE885B-F7DD-4BFF-AD8E-65FF7CC34B64}" destId="{2A2A80A4-3843-438A-9A3E-CB5DEB45B2C8}" srcOrd="0" destOrd="0" presId="urn:microsoft.com/office/officeart/2008/layout/VerticalCurvedList"/>
    <dgm:cxn modelId="{9D6F9A87-9992-44E2-A6C0-68BDB59E0CCB}" srcId="{6CA08DCE-F021-4B9C-9706-E665997B3407}" destId="{13FE885B-F7DD-4BFF-AD8E-65FF7CC34B64}" srcOrd="1" destOrd="0" parTransId="{857A9A79-F15A-4C78-9557-B836BDE36518}" sibTransId="{176D3D93-511D-4C1A-B90D-6DA08B9D173F}"/>
    <dgm:cxn modelId="{6DA6CC75-F3BB-4216-AF8D-FB2B23D66575}" type="presOf" srcId="{B45A4B28-3B8C-4C0E-A004-BFAA72CA8262}" destId="{1F397D51-E26A-41B8-810A-B35DE5B05266}" srcOrd="0" destOrd="0" presId="urn:microsoft.com/office/officeart/2008/layout/VerticalCurvedList"/>
    <dgm:cxn modelId="{45BD5862-D11D-434F-9FA4-8B6171131554}" type="presOf" srcId="{A62E64B1-7B13-41D4-B1A9-7CAE452AE299}" destId="{0B3952C3-944A-47CB-9C98-1FDAEF8CB39B}" srcOrd="0" destOrd="0" presId="urn:microsoft.com/office/officeart/2008/layout/VerticalCurvedList"/>
    <dgm:cxn modelId="{A12A0292-B29F-4E24-9846-ABD783F5FFD8}" srcId="{6CA08DCE-F021-4B9C-9706-E665997B3407}" destId="{A62E64B1-7B13-41D4-B1A9-7CAE452AE299}" srcOrd="0" destOrd="0" parTransId="{EDD70DD9-35F9-486E-B367-3E5F88F8331C}" sibTransId="{B45A4B28-3B8C-4C0E-A004-BFAA72CA8262}"/>
    <dgm:cxn modelId="{3D2CA6E6-542A-4E81-84BF-C32680E38C05}" type="presParOf" srcId="{2BFBF414-7EB2-4A36-9087-A809848D19BA}" destId="{1E2151E8-3637-4B11-B9CB-391FF71C4926}" srcOrd="0" destOrd="0" presId="urn:microsoft.com/office/officeart/2008/layout/VerticalCurvedList"/>
    <dgm:cxn modelId="{671E4B61-FBA4-4559-AD39-93860EF0C523}" type="presParOf" srcId="{1E2151E8-3637-4B11-B9CB-391FF71C4926}" destId="{33E7E9B8-7D30-4E65-85F3-6B001881923F}" srcOrd="0" destOrd="0" presId="urn:microsoft.com/office/officeart/2008/layout/VerticalCurvedList"/>
    <dgm:cxn modelId="{673CF8C9-03D4-4784-982D-823F77D4C16C}" type="presParOf" srcId="{33E7E9B8-7D30-4E65-85F3-6B001881923F}" destId="{4E7D1B73-27B9-4F3F-86C3-73EEC4EF9B96}" srcOrd="0" destOrd="0" presId="urn:microsoft.com/office/officeart/2008/layout/VerticalCurvedList"/>
    <dgm:cxn modelId="{218312A1-76C2-4C97-A3E8-5DE0B41E322B}" type="presParOf" srcId="{33E7E9B8-7D30-4E65-85F3-6B001881923F}" destId="{1F397D51-E26A-41B8-810A-B35DE5B05266}" srcOrd="1" destOrd="0" presId="urn:microsoft.com/office/officeart/2008/layout/VerticalCurvedList"/>
    <dgm:cxn modelId="{D0CC365F-C3E8-4E68-BDA4-3DD468C53F91}" type="presParOf" srcId="{33E7E9B8-7D30-4E65-85F3-6B001881923F}" destId="{4D27D935-C48A-40B8-8178-238105BB15AD}" srcOrd="2" destOrd="0" presId="urn:microsoft.com/office/officeart/2008/layout/VerticalCurvedList"/>
    <dgm:cxn modelId="{7A408C24-796A-4156-8923-2D356C4C9DEF}" type="presParOf" srcId="{33E7E9B8-7D30-4E65-85F3-6B001881923F}" destId="{CE555E38-58F2-49AC-AB09-44E20A7D4593}" srcOrd="3" destOrd="0" presId="urn:microsoft.com/office/officeart/2008/layout/VerticalCurvedList"/>
    <dgm:cxn modelId="{CCAE550E-6741-4DCD-8A4A-E9BC06368301}" type="presParOf" srcId="{1E2151E8-3637-4B11-B9CB-391FF71C4926}" destId="{0B3952C3-944A-47CB-9C98-1FDAEF8CB39B}" srcOrd="1" destOrd="0" presId="urn:microsoft.com/office/officeart/2008/layout/VerticalCurvedList"/>
    <dgm:cxn modelId="{347847B9-C61D-40CC-B4BC-F80AF323D220}" type="presParOf" srcId="{1E2151E8-3637-4B11-B9CB-391FF71C4926}" destId="{910D9690-DC74-414D-BCE9-74CD3CB05938}" srcOrd="2" destOrd="0" presId="urn:microsoft.com/office/officeart/2008/layout/VerticalCurvedList"/>
    <dgm:cxn modelId="{D134A94F-4DDC-4F8E-BCD5-B30431F6A0CF}" type="presParOf" srcId="{910D9690-DC74-414D-BCE9-74CD3CB05938}" destId="{8C7C3077-B4F7-4EDE-94F5-B9149963A27D}" srcOrd="0" destOrd="0" presId="urn:microsoft.com/office/officeart/2008/layout/VerticalCurvedList"/>
    <dgm:cxn modelId="{D50394CB-F449-4634-AA4F-010F3EE3C269}" type="presParOf" srcId="{1E2151E8-3637-4B11-B9CB-391FF71C4926}" destId="{2A2A80A4-3843-438A-9A3E-CB5DEB45B2C8}" srcOrd="3" destOrd="0" presId="urn:microsoft.com/office/officeart/2008/layout/VerticalCurvedList"/>
    <dgm:cxn modelId="{0C05A21C-77CB-4E55-802B-C79FC9C8EBE6}" type="presParOf" srcId="{1E2151E8-3637-4B11-B9CB-391FF71C4926}" destId="{5BE21AFC-5767-40EF-B461-6238353ED0C4}" srcOrd="4" destOrd="0" presId="urn:microsoft.com/office/officeart/2008/layout/VerticalCurvedList"/>
    <dgm:cxn modelId="{A0DCE41B-FD89-4E0B-BA7A-1528AF62A5A5}" type="presParOf" srcId="{5BE21AFC-5767-40EF-B461-6238353ED0C4}" destId="{450CF814-D021-408E-BAF0-8811E3ACC6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600" b="1" dirty="0" smtClean="0">
              <a:solidFill>
                <a:schemeClr val="tx1"/>
              </a:solidFill>
            </a:rPr>
            <a:t>3- اهتم بالعمران </a:t>
          </a:r>
          <a:endParaRPr lang="en-US" sz="36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dgm:spPr/>
      <dgm:t>
        <a:bodyPr/>
        <a:lstStyle/>
        <a:p>
          <a:pPr algn="ctr"/>
          <a:r>
            <a:rPr lang="ar-EG" b="1" dirty="0" smtClean="0">
              <a:solidFill>
                <a:schemeClr val="tx1"/>
              </a:solidFill>
            </a:rPr>
            <a:t>- أنشأ المساجد </a:t>
          </a:r>
          <a:endParaRPr lang="en-US"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118D2595-E98A-4762-9E6B-4D8391D7EEC2}">
      <dgm:prSet phldrT="[Text]"/>
      <dgm:spPr/>
      <dgm:t>
        <a:bodyPr/>
        <a:lstStyle/>
        <a:p>
          <a:pPr algn="ctr"/>
          <a:r>
            <a:rPr lang="ar-EG" b="1" dirty="0" smtClean="0">
              <a:solidFill>
                <a:schemeClr val="tx1"/>
              </a:solidFill>
            </a:rPr>
            <a:t>- حفر الأبار واستصلح الأراضى فعم الخير </a:t>
          </a:r>
          <a:endParaRPr lang="en-US"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5F9BCE2C-544B-4774-8D8B-0ED7D128753D}">
      <dgm:prSet phldrT="[Text]"/>
      <dgm:spPr/>
      <dgm:t>
        <a:bodyPr/>
        <a:lstStyle/>
        <a:p>
          <a:pPr algn="ctr"/>
          <a:r>
            <a:rPr lang="ar-EG" b="1" dirty="0" smtClean="0">
              <a:solidFill>
                <a:schemeClr val="tx1"/>
              </a:solidFill>
            </a:rPr>
            <a:t>- مهد الطرق </a:t>
          </a:r>
          <a:endParaRPr lang="en-US" b="1" dirty="0">
            <a:solidFill>
              <a:schemeClr val="tx1"/>
            </a:solidFill>
          </a:endParaRPr>
        </a:p>
      </dgm:t>
    </dgm:pt>
    <dgm:pt modelId="{80C70063-300E-4A1C-A7D5-908516FE4368}" type="parTrans" cxnId="{0BF7CF37-D50E-4737-96C8-55C9DF4099B6}">
      <dgm:prSet/>
      <dgm:spPr/>
      <dgm:t>
        <a:bodyPr/>
        <a:lstStyle/>
        <a:p>
          <a:endParaRPr lang="en-US"/>
        </a:p>
      </dgm:t>
    </dgm:pt>
    <dgm:pt modelId="{17EAD6DB-CD27-43E3-BEB2-ADD4D78D76A0}" type="sibTrans" cxnId="{0BF7CF37-D50E-4737-96C8-55C9DF4099B6}">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4"/>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4"/>
      <dgm:spPr/>
    </dgm:pt>
    <dgm:pt modelId="{CE555E38-58F2-49AC-AB09-44E20A7D4593}" type="pres">
      <dgm:prSet presAssocID="{6CA08DCE-F021-4B9C-9706-E665997B3407}" presName="dstNode" presStyleLbl="node1" presStyleIdx="0" presStyleCnt="4"/>
      <dgm:spPr/>
    </dgm:pt>
    <dgm:pt modelId="{0B3952C3-944A-47CB-9C98-1FDAEF8CB39B}" type="pres">
      <dgm:prSet presAssocID="{A62E64B1-7B13-41D4-B1A9-7CAE452AE299}" presName="text_1" presStyleLbl="node1" presStyleIdx="0" presStyleCnt="4">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4"/>
      <dgm:spPr/>
    </dgm:pt>
    <dgm:pt modelId="{2A2A80A4-3843-438A-9A3E-CB5DEB45B2C8}" type="pres">
      <dgm:prSet presAssocID="{13FE885B-F7DD-4BFF-AD8E-65FF7CC34B64}" presName="text_2" presStyleLbl="node1" presStyleIdx="1" presStyleCnt="4">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4"/>
      <dgm:spPr/>
    </dgm:pt>
    <dgm:pt modelId="{18F535F0-F427-4D12-A5B6-D1DF7E66B08C}" type="pres">
      <dgm:prSet presAssocID="{5F9BCE2C-544B-4774-8D8B-0ED7D128753D}" presName="text_3" presStyleLbl="node1" presStyleIdx="2" presStyleCnt="4">
        <dgm:presLayoutVars>
          <dgm:bulletEnabled val="1"/>
        </dgm:presLayoutVars>
      </dgm:prSet>
      <dgm:spPr/>
      <dgm:t>
        <a:bodyPr/>
        <a:lstStyle/>
        <a:p>
          <a:endParaRPr lang="en-US"/>
        </a:p>
      </dgm:t>
    </dgm:pt>
    <dgm:pt modelId="{956C5CC6-3D1C-4482-9626-318D0DAF2065}" type="pres">
      <dgm:prSet presAssocID="{5F9BCE2C-544B-4774-8D8B-0ED7D128753D}" presName="accent_3" presStyleCnt="0"/>
      <dgm:spPr/>
    </dgm:pt>
    <dgm:pt modelId="{C9D701BE-D720-486F-90B3-C33A8BB7982B}" type="pres">
      <dgm:prSet presAssocID="{5F9BCE2C-544B-4774-8D8B-0ED7D128753D}" presName="accentRepeatNode" presStyleLbl="solidFgAcc1" presStyleIdx="2" presStyleCnt="4"/>
      <dgm:spPr/>
    </dgm:pt>
    <dgm:pt modelId="{7CE3F9F6-6E12-4D87-9FC9-CCAB3F141E33}" type="pres">
      <dgm:prSet presAssocID="{118D2595-E98A-4762-9E6B-4D8391D7EEC2}" presName="text_4" presStyleLbl="node1" presStyleIdx="3" presStyleCnt="4">
        <dgm:presLayoutVars>
          <dgm:bulletEnabled val="1"/>
        </dgm:presLayoutVars>
      </dgm:prSet>
      <dgm:spPr/>
      <dgm:t>
        <a:bodyPr/>
        <a:lstStyle/>
        <a:p>
          <a:endParaRPr lang="en-US"/>
        </a:p>
      </dgm:t>
    </dgm:pt>
    <dgm:pt modelId="{951B861E-3F68-49A9-BFE6-AF0CA6CD1F7F}" type="pres">
      <dgm:prSet presAssocID="{118D2595-E98A-4762-9E6B-4D8391D7EEC2}" presName="accent_4" presStyleCnt="0"/>
      <dgm:spPr/>
    </dgm:pt>
    <dgm:pt modelId="{A2ED4E89-4ADD-4F79-9A79-D7FD9058E215}" type="pres">
      <dgm:prSet presAssocID="{118D2595-E98A-4762-9E6B-4D8391D7EEC2}" presName="accentRepeatNode" presStyleLbl="solidFgAcc1" presStyleIdx="3" presStyleCnt="4"/>
      <dgm:spPr/>
    </dgm:pt>
  </dgm:ptLst>
  <dgm:cxnLst>
    <dgm:cxn modelId="{D7F6DF97-24D0-49EF-81A5-C6C0C142915F}" srcId="{6CA08DCE-F021-4B9C-9706-E665997B3407}" destId="{118D2595-E98A-4762-9E6B-4D8391D7EEC2}" srcOrd="3" destOrd="0" parTransId="{0E842533-6138-4DDF-9E8C-61DE7FBE413C}" sibTransId="{850D6916-C355-49E8-8E8D-6C5EB9F1A236}"/>
    <dgm:cxn modelId="{9D6F9A87-9992-44E2-A6C0-68BDB59E0CCB}" srcId="{6CA08DCE-F021-4B9C-9706-E665997B3407}" destId="{13FE885B-F7DD-4BFF-AD8E-65FF7CC34B64}" srcOrd="1" destOrd="0" parTransId="{857A9A79-F15A-4C78-9557-B836BDE36518}" sibTransId="{176D3D93-511D-4C1A-B90D-6DA08B9D173F}"/>
    <dgm:cxn modelId="{C9505FEE-1041-4DBB-9395-7E7BE3E2C7DC}" type="presOf" srcId="{118D2595-E98A-4762-9E6B-4D8391D7EEC2}" destId="{7CE3F9F6-6E12-4D87-9FC9-CCAB3F141E33}" srcOrd="0" destOrd="0" presId="urn:microsoft.com/office/officeart/2008/layout/VerticalCurvedList"/>
    <dgm:cxn modelId="{A12A0292-B29F-4E24-9846-ABD783F5FFD8}" srcId="{6CA08DCE-F021-4B9C-9706-E665997B3407}" destId="{A62E64B1-7B13-41D4-B1A9-7CAE452AE299}" srcOrd="0" destOrd="0" parTransId="{EDD70DD9-35F9-486E-B367-3E5F88F8331C}" sibTransId="{B45A4B28-3B8C-4C0E-A004-BFAA72CA8262}"/>
    <dgm:cxn modelId="{6DA6CC75-F3BB-4216-AF8D-FB2B23D66575}" type="presOf" srcId="{B45A4B28-3B8C-4C0E-A004-BFAA72CA8262}" destId="{1F397D51-E26A-41B8-810A-B35DE5B05266}" srcOrd="0" destOrd="0" presId="urn:microsoft.com/office/officeart/2008/layout/VerticalCurvedList"/>
    <dgm:cxn modelId="{0BF7CF37-D50E-4737-96C8-55C9DF4099B6}" srcId="{6CA08DCE-F021-4B9C-9706-E665997B3407}" destId="{5F9BCE2C-544B-4774-8D8B-0ED7D128753D}" srcOrd="2" destOrd="0" parTransId="{80C70063-300E-4A1C-A7D5-908516FE4368}" sibTransId="{17EAD6DB-CD27-43E3-BEB2-ADD4D78D76A0}"/>
    <dgm:cxn modelId="{F30336AE-0485-4EB8-A584-1A0ECCCAB486}" type="presOf" srcId="{5F9BCE2C-544B-4774-8D8B-0ED7D128753D}" destId="{18F535F0-F427-4D12-A5B6-D1DF7E66B08C}" srcOrd="0" destOrd="0" presId="urn:microsoft.com/office/officeart/2008/layout/VerticalCurvedList"/>
    <dgm:cxn modelId="{EFEC4033-9471-4292-BB24-F8CB0B31B501}" type="presOf" srcId="{13FE885B-F7DD-4BFF-AD8E-65FF7CC34B64}" destId="{2A2A80A4-3843-438A-9A3E-CB5DEB45B2C8}" srcOrd="0" destOrd="0" presId="urn:microsoft.com/office/officeart/2008/layout/VerticalCurvedList"/>
    <dgm:cxn modelId="{9BE8B818-5B71-45DD-8115-6715DB35588B}" type="presOf" srcId="{6CA08DCE-F021-4B9C-9706-E665997B3407}" destId="{2BFBF414-7EB2-4A36-9087-A809848D19BA}" srcOrd="0" destOrd="0" presId="urn:microsoft.com/office/officeart/2008/layout/VerticalCurvedList"/>
    <dgm:cxn modelId="{45BD5862-D11D-434F-9FA4-8B6171131554}" type="presOf" srcId="{A62E64B1-7B13-41D4-B1A9-7CAE452AE299}" destId="{0B3952C3-944A-47CB-9C98-1FDAEF8CB39B}" srcOrd="0" destOrd="0" presId="urn:microsoft.com/office/officeart/2008/layout/VerticalCurvedList"/>
    <dgm:cxn modelId="{3D2CA6E6-542A-4E81-84BF-C32680E38C05}" type="presParOf" srcId="{2BFBF414-7EB2-4A36-9087-A809848D19BA}" destId="{1E2151E8-3637-4B11-B9CB-391FF71C4926}" srcOrd="0" destOrd="0" presId="urn:microsoft.com/office/officeart/2008/layout/VerticalCurvedList"/>
    <dgm:cxn modelId="{671E4B61-FBA4-4559-AD39-93860EF0C523}" type="presParOf" srcId="{1E2151E8-3637-4B11-B9CB-391FF71C4926}" destId="{33E7E9B8-7D30-4E65-85F3-6B001881923F}" srcOrd="0" destOrd="0" presId="urn:microsoft.com/office/officeart/2008/layout/VerticalCurvedList"/>
    <dgm:cxn modelId="{673CF8C9-03D4-4784-982D-823F77D4C16C}" type="presParOf" srcId="{33E7E9B8-7D30-4E65-85F3-6B001881923F}" destId="{4E7D1B73-27B9-4F3F-86C3-73EEC4EF9B96}" srcOrd="0" destOrd="0" presId="urn:microsoft.com/office/officeart/2008/layout/VerticalCurvedList"/>
    <dgm:cxn modelId="{218312A1-76C2-4C97-A3E8-5DE0B41E322B}" type="presParOf" srcId="{33E7E9B8-7D30-4E65-85F3-6B001881923F}" destId="{1F397D51-E26A-41B8-810A-B35DE5B05266}" srcOrd="1" destOrd="0" presId="urn:microsoft.com/office/officeart/2008/layout/VerticalCurvedList"/>
    <dgm:cxn modelId="{D0CC365F-C3E8-4E68-BDA4-3DD468C53F91}" type="presParOf" srcId="{33E7E9B8-7D30-4E65-85F3-6B001881923F}" destId="{4D27D935-C48A-40B8-8178-238105BB15AD}" srcOrd="2" destOrd="0" presId="urn:microsoft.com/office/officeart/2008/layout/VerticalCurvedList"/>
    <dgm:cxn modelId="{7A408C24-796A-4156-8923-2D356C4C9DEF}" type="presParOf" srcId="{33E7E9B8-7D30-4E65-85F3-6B001881923F}" destId="{CE555E38-58F2-49AC-AB09-44E20A7D4593}" srcOrd="3" destOrd="0" presId="urn:microsoft.com/office/officeart/2008/layout/VerticalCurvedList"/>
    <dgm:cxn modelId="{CCAE550E-6741-4DCD-8A4A-E9BC06368301}" type="presParOf" srcId="{1E2151E8-3637-4B11-B9CB-391FF71C4926}" destId="{0B3952C3-944A-47CB-9C98-1FDAEF8CB39B}" srcOrd="1" destOrd="0" presId="urn:microsoft.com/office/officeart/2008/layout/VerticalCurvedList"/>
    <dgm:cxn modelId="{347847B9-C61D-40CC-B4BC-F80AF323D220}" type="presParOf" srcId="{1E2151E8-3637-4B11-B9CB-391FF71C4926}" destId="{910D9690-DC74-414D-BCE9-74CD3CB05938}" srcOrd="2" destOrd="0" presId="urn:microsoft.com/office/officeart/2008/layout/VerticalCurvedList"/>
    <dgm:cxn modelId="{D134A94F-4DDC-4F8E-BCD5-B30431F6A0CF}" type="presParOf" srcId="{910D9690-DC74-414D-BCE9-74CD3CB05938}" destId="{8C7C3077-B4F7-4EDE-94F5-B9149963A27D}" srcOrd="0" destOrd="0" presId="urn:microsoft.com/office/officeart/2008/layout/VerticalCurvedList"/>
    <dgm:cxn modelId="{D50394CB-F449-4634-AA4F-010F3EE3C269}" type="presParOf" srcId="{1E2151E8-3637-4B11-B9CB-391FF71C4926}" destId="{2A2A80A4-3843-438A-9A3E-CB5DEB45B2C8}" srcOrd="3" destOrd="0" presId="urn:microsoft.com/office/officeart/2008/layout/VerticalCurvedList"/>
    <dgm:cxn modelId="{0C05A21C-77CB-4E55-802B-C79FC9C8EBE6}" type="presParOf" srcId="{1E2151E8-3637-4B11-B9CB-391FF71C4926}" destId="{5BE21AFC-5767-40EF-B461-6238353ED0C4}" srcOrd="4" destOrd="0" presId="urn:microsoft.com/office/officeart/2008/layout/VerticalCurvedList"/>
    <dgm:cxn modelId="{A0DCE41B-FD89-4E0B-BA7A-1528AF62A5A5}" type="presParOf" srcId="{5BE21AFC-5767-40EF-B461-6238353ED0C4}" destId="{450CF814-D021-408E-BAF0-8811E3ACC689}" srcOrd="0" destOrd="0" presId="urn:microsoft.com/office/officeart/2008/layout/VerticalCurvedList"/>
    <dgm:cxn modelId="{AA92DA25-B118-47B7-A6CF-1E8B3BC0B537}" type="presParOf" srcId="{1E2151E8-3637-4B11-B9CB-391FF71C4926}" destId="{18F535F0-F427-4D12-A5B6-D1DF7E66B08C}" srcOrd="5" destOrd="0" presId="urn:microsoft.com/office/officeart/2008/layout/VerticalCurvedList"/>
    <dgm:cxn modelId="{A4D9D261-E7A6-48AF-AA49-0EE2390C6B2E}" type="presParOf" srcId="{1E2151E8-3637-4B11-B9CB-391FF71C4926}" destId="{956C5CC6-3D1C-4482-9626-318D0DAF2065}" srcOrd="6" destOrd="0" presId="urn:microsoft.com/office/officeart/2008/layout/VerticalCurvedList"/>
    <dgm:cxn modelId="{CE74B32C-42DA-46BB-90BA-11133E44E1F5}" type="presParOf" srcId="{956C5CC6-3D1C-4482-9626-318D0DAF2065}" destId="{C9D701BE-D720-486F-90B3-C33A8BB7982B}" srcOrd="0" destOrd="0" presId="urn:microsoft.com/office/officeart/2008/layout/VerticalCurvedList"/>
    <dgm:cxn modelId="{EC4C727E-C168-443E-B66B-F7253BF0CC0F}" type="presParOf" srcId="{1E2151E8-3637-4B11-B9CB-391FF71C4926}" destId="{7CE3F9F6-6E12-4D87-9FC9-CCAB3F141E33}" srcOrd="7" destOrd="0" presId="urn:microsoft.com/office/officeart/2008/layout/VerticalCurvedList"/>
    <dgm:cxn modelId="{4BE082EB-6F9C-445D-96D9-BB051122AF54}" type="presParOf" srcId="{1E2151E8-3637-4B11-B9CB-391FF71C4926}" destId="{951B861E-3F68-49A9-BFE6-AF0CA6CD1F7F}" srcOrd="8" destOrd="0" presId="urn:microsoft.com/office/officeart/2008/layout/VerticalCurvedList"/>
    <dgm:cxn modelId="{88365051-E828-4B8A-8C99-534787FDA978}" type="presParOf" srcId="{951B861E-3F68-49A9-BFE6-AF0CA6CD1F7F}" destId="{A2ED4E89-4ADD-4F79-9A79-D7FD9058E2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وبعد وفاته عام </a:t>
          </a:r>
          <a:r>
            <a:rPr lang="ar-EG" sz="3200" b="1" dirty="0" smtClean="0">
              <a:solidFill>
                <a:schemeClr val="tx1"/>
              </a:solidFill>
              <a:latin typeface="Andalus" panose="02020603050405020304" pitchFamily="18" charset="-78"/>
              <a:cs typeface="Andalus" panose="02020603050405020304" pitchFamily="18" charset="-78"/>
            </a:rPr>
            <a:t>101ه  </a:t>
          </a:r>
          <a:endParaRPr lang="en-US" sz="3200" b="1" dirty="0">
            <a:solidFill>
              <a:schemeClr val="tx1"/>
            </a:solidFill>
            <a:latin typeface="Andalus" panose="02020603050405020304" pitchFamily="18" charset="-78"/>
            <a:cs typeface="Andalus" panose="02020603050405020304" pitchFamily="18" charset="-78"/>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2- تولى ستة خلفاء ضعفاء </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118D2595-E98A-4762-9E6B-4D8391D7EEC2}">
      <dgm:prSet phldrT="[Text]" custT="1"/>
      <dgm:spPr/>
      <dgm:t>
        <a:bodyPr/>
        <a:lstStyle/>
        <a:p>
          <a:r>
            <a:rPr lang="ar-EG" sz="3200" b="1" dirty="0" smtClean="0">
              <a:solidFill>
                <a:schemeClr val="tx1"/>
              </a:solidFill>
            </a:rPr>
            <a:t>3- فضعفت الدولة </a:t>
          </a:r>
          <a:endParaRPr lang="en-US" sz="3200"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A2C13496-5EB8-4E5C-A502-219DCCFC82D9}">
      <dgm:prSet phldrT="[Text]" custT="1"/>
      <dgm:spPr/>
      <dgm:t>
        <a:bodyPr/>
        <a:lstStyle/>
        <a:p>
          <a:r>
            <a:rPr lang="ar-EG" sz="3200" b="1" dirty="0" smtClean="0">
              <a:solidFill>
                <a:schemeClr val="tx1"/>
              </a:solidFill>
            </a:rPr>
            <a:t>4- وكان أخرهم مروان بن محمد الذى قتل عام </a:t>
          </a:r>
          <a:r>
            <a:rPr lang="ar-EG" sz="3200" b="1" dirty="0" smtClean="0">
              <a:solidFill>
                <a:schemeClr val="tx1"/>
              </a:solidFill>
              <a:latin typeface="Andalus" panose="02020603050405020304" pitchFamily="18" charset="-78"/>
              <a:cs typeface="Andalus" panose="02020603050405020304" pitchFamily="18" charset="-78"/>
            </a:rPr>
            <a:t>132ه </a:t>
          </a:r>
          <a:endParaRPr lang="en-US" sz="3200" b="1" dirty="0">
            <a:solidFill>
              <a:schemeClr val="tx1"/>
            </a:solidFill>
            <a:latin typeface="Andalus" panose="02020603050405020304" pitchFamily="18" charset="-78"/>
            <a:cs typeface="Andalus" panose="02020603050405020304" pitchFamily="18" charset="-78"/>
          </a:endParaRPr>
        </a:p>
      </dgm:t>
    </dgm:pt>
    <dgm:pt modelId="{7DCE8FA4-D3B5-40FD-A4E3-DC5839C0DA36}" type="parTrans" cxnId="{87A40F3A-72F5-4A78-B4C8-1886DDE93E5B}">
      <dgm:prSet/>
      <dgm:spPr/>
      <dgm:t>
        <a:bodyPr/>
        <a:lstStyle/>
        <a:p>
          <a:endParaRPr lang="en-US"/>
        </a:p>
      </dgm:t>
    </dgm:pt>
    <dgm:pt modelId="{E4E3FF72-96BE-4A41-9D86-53364A279567}" type="sibTrans" cxnId="{87A40F3A-72F5-4A78-B4C8-1886DDE93E5B}">
      <dgm:prSet/>
      <dgm:spPr/>
      <dgm:t>
        <a:bodyPr/>
        <a:lstStyle/>
        <a:p>
          <a:endParaRPr lang="en-US"/>
        </a:p>
      </dgm:t>
    </dgm:pt>
    <dgm:pt modelId="{1AD0E14D-B9C1-4A24-BF90-E43CCC68E59F}">
      <dgm:prSet phldrT="[Text]" custT="1"/>
      <dgm:spPr/>
      <dgm:t>
        <a:bodyPr/>
        <a:lstStyle/>
        <a:p>
          <a:r>
            <a:rPr lang="ar-EG" sz="3200" b="1" dirty="0" smtClean="0">
              <a:solidFill>
                <a:schemeClr val="tx1"/>
              </a:solidFill>
            </a:rPr>
            <a:t>5- وبقتله انتهت الخلافة الأموية </a:t>
          </a:r>
          <a:endParaRPr lang="en-US" sz="3200" b="1" dirty="0">
            <a:solidFill>
              <a:schemeClr val="tx1"/>
            </a:solidFill>
          </a:endParaRPr>
        </a:p>
      </dgm:t>
    </dgm:pt>
    <dgm:pt modelId="{571E7460-E0E5-4F76-851E-BF932BC39FD9}" type="parTrans" cxnId="{0C595B74-A6DA-400E-BC79-15941F175E76}">
      <dgm:prSet/>
      <dgm:spPr/>
      <dgm:t>
        <a:bodyPr/>
        <a:lstStyle/>
        <a:p>
          <a:endParaRPr lang="en-US"/>
        </a:p>
      </dgm:t>
    </dgm:pt>
    <dgm:pt modelId="{D855E3DA-BC2C-4334-8520-AC0A7E9E134A}" type="sibTrans" cxnId="{0C595B74-A6DA-400E-BC79-15941F175E76}">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B6873374-B827-461B-86B3-AFA6953F1580}" type="pres">
      <dgm:prSet presAssocID="{1AD0E14D-B9C1-4A24-BF90-E43CCC68E59F}" presName="boxAndChildren" presStyleCnt="0"/>
      <dgm:spPr/>
    </dgm:pt>
    <dgm:pt modelId="{F3FD0EE6-A490-4C46-865B-0FF132743A4A}" type="pres">
      <dgm:prSet presAssocID="{1AD0E14D-B9C1-4A24-BF90-E43CCC68E59F}" presName="parentTextBox" presStyleLbl="node1" presStyleIdx="0" presStyleCnt="5"/>
      <dgm:spPr/>
      <dgm:t>
        <a:bodyPr/>
        <a:lstStyle/>
        <a:p>
          <a:endParaRPr lang="en-US"/>
        </a:p>
      </dgm:t>
    </dgm:pt>
    <dgm:pt modelId="{ABBE2498-44DE-4713-BF40-FF8AEAC76410}" type="pres">
      <dgm:prSet presAssocID="{E4E3FF72-96BE-4A41-9D86-53364A279567}" presName="sp" presStyleCnt="0"/>
      <dgm:spPr/>
    </dgm:pt>
    <dgm:pt modelId="{E17FB711-CDF1-4167-846F-56721EF6A290}" type="pres">
      <dgm:prSet presAssocID="{A2C13496-5EB8-4E5C-A502-219DCCFC82D9}" presName="arrowAndChildren" presStyleCnt="0"/>
      <dgm:spPr/>
    </dgm:pt>
    <dgm:pt modelId="{110C0510-0E3E-4D8A-A23F-D89197015523}" type="pres">
      <dgm:prSet presAssocID="{A2C13496-5EB8-4E5C-A502-219DCCFC82D9}" presName="parentTextArrow" presStyleLbl="node1" presStyleIdx="1" presStyleCnt="5"/>
      <dgm:spPr/>
      <dgm:t>
        <a:bodyPr/>
        <a:lstStyle/>
        <a:p>
          <a:endParaRPr lang="en-US"/>
        </a:p>
      </dgm:t>
    </dgm:pt>
    <dgm:pt modelId="{C058DF5E-AA7D-4667-A3AE-95233D298215}" type="pres">
      <dgm:prSet presAssocID="{850D6916-C355-49E8-8E8D-6C5EB9F1A236}" presName="sp" presStyleCnt="0"/>
      <dgm:spPr/>
    </dgm:pt>
    <dgm:pt modelId="{DF81E4CD-87F2-4613-9578-30C58EE9AB31}" type="pres">
      <dgm:prSet presAssocID="{118D2595-E98A-4762-9E6B-4D8391D7EEC2}" presName="arrowAndChildren" presStyleCnt="0"/>
      <dgm:spPr/>
    </dgm:pt>
    <dgm:pt modelId="{E4B8C310-07B6-4D96-803F-22B371208414}" type="pres">
      <dgm:prSet presAssocID="{118D2595-E98A-4762-9E6B-4D8391D7EEC2}" presName="parentTextArrow" presStyleLbl="node1" presStyleIdx="2" presStyleCnt="5"/>
      <dgm:spPr/>
      <dgm:t>
        <a:bodyPr/>
        <a:lstStyle/>
        <a:p>
          <a:endParaRPr lang="en-US"/>
        </a:p>
      </dgm:t>
    </dgm:pt>
    <dgm:pt modelId="{15733212-9D97-471D-B942-7EAE4BE28B2A}" type="pres">
      <dgm:prSet presAssocID="{176D3D93-511D-4C1A-B90D-6DA08B9D173F}" presName="sp" presStyleCnt="0"/>
      <dgm:spPr/>
    </dgm:pt>
    <dgm:pt modelId="{E87784DF-6DE4-4F3C-B3CD-2B5F8DED6C54}" type="pres">
      <dgm:prSet presAssocID="{13FE885B-F7DD-4BFF-AD8E-65FF7CC34B64}" presName="arrowAndChildren" presStyleCnt="0"/>
      <dgm:spPr/>
    </dgm:pt>
    <dgm:pt modelId="{867C13B1-0F19-4532-A6DF-2BBAA764BE27}" type="pres">
      <dgm:prSet presAssocID="{13FE885B-F7DD-4BFF-AD8E-65FF7CC34B64}" presName="parentTextArrow" presStyleLbl="node1" presStyleIdx="3" presStyleCnt="5"/>
      <dgm:spPr/>
      <dgm:t>
        <a:bodyPr/>
        <a:lstStyle/>
        <a:p>
          <a:endParaRPr lang="en-US"/>
        </a:p>
      </dgm:t>
    </dgm:pt>
    <dgm:pt modelId="{E06B99E6-2CBB-4824-B367-9BE279A3FCAE}" type="pres">
      <dgm:prSet presAssocID="{B45A4B28-3B8C-4C0E-A004-BFAA72CA8262}" presName="sp" presStyleCnt="0"/>
      <dgm:spPr/>
    </dgm:pt>
    <dgm:pt modelId="{A28B2D5B-7B86-4C4E-89BE-78F02B10FCEF}" type="pres">
      <dgm:prSet presAssocID="{A62E64B1-7B13-41D4-B1A9-7CAE452AE299}" presName="arrowAndChildren" presStyleCnt="0"/>
      <dgm:spPr/>
    </dgm:pt>
    <dgm:pt modelId="{1E662846-CCBB-4A23-8F76-1BE39F5398D9}" type="pres">
      <dgm:prSet presAssocID="{A62E64B1-7B13-41D4-B1A9-7CAE452AE299}" presName="parentTextArrow" presStyleLbl="node1" presStyleIdx="4" presStyleCnt="5"/>
      <dgm:spPr/>
      <dgm:t>
        <a:bodyPr/>
        <a:lstStyle/>
        <a:p>
          <a:endParaRPr lang="en-US"/>
        </a:p>
      </dgm:t>
    </dgm:pt>
  </dgm:ptLst>
  <dgm:cxnLst>
    <dgm:cxn modelId="{D7F6DF97-24D0-49EF-81A5-C6C0C142915F}" srcId="{6CA08DCE-F021-4B9C-9706-E665997B3407}" destId="{118D2595-E98A-4762-9E6B-4D8391D7EEC2}" srcOrd="2" destOrd="0" parTransId="{0E842533-6138-4DDF-9E8C-61DE7FBE413C}" sibTransId="{850D6916-C355-49E8-8E8D-6C5EB9F1A236}"/>
    <dgm:cxn modelId="{9D6F9A87-9992-44E2-A6C0-68BDB59E0CCB}" srcId="{6CA08DCE-F021-4B9C-9706-E665997B3407}" destId="{13FE885B-F7DD-4BFF-AD8E-65FF7CC34B64}" srcOrd="1" destOrd="0" parTransId="{857A9A79-F15A-4C78-9557-B836BDE36518}" sibTransId="{176D3D93-511D-4C1A-B90D-6DA08B9D173F}"/>
    <dgm:cxn modelId="{A12A0292-B29F-4E24-9846-ABD783F5FFD8}" srcId="{6CA08DCE-F021-4B9C-9706-E665997B3407}" destId="{A62E64B1-7B13-41D4-B1A9-7CAE452AE299}" srcOrd="0" destOrd="0" parTransId="{EDD70DD9-35F9-486E-B367-3E5F88F8331C}" sibTransId="{B45A4B28-3B8C-4C0E-A004-BFAA72CA8262}"/>
    <dgm:cxn modelId="{318C4418-5C64-464D-A3BC-C47CF6C61C46}" type="presOf" srcId="{A62E64B1-7B13-41D4-B1A9-7CAE452AE299}" destId="{1E662846-CCBB-4A23-8F76-1BE39F5398D9}" srcOrd="0" destOrd="0" presId="urn:microsoft.com/office/officeart/2005/8/layout/process4"/>
    <dgm:cxn modelId="{B0D6B2C2-1F53-4DC4-8898-22513FBD014B}" type="presOf" srcId="{6CA08DCE-F021-4B9C-9706-E665997B3407}" destId="{0A1DB7F5-FD27-4338-8BCF-D2F90EDFBF8C}" srcOrd="0" destOrd="0" presId="urn:microsoft.com/office/officeart/2005/8/layout/process4"/>
    <dgm:cxn modelId="{0C595B74-A6DA-400E-BC79-15941F175E76}" srcId="{6CA08DCE-F021-4B9C-9706-E665997B3407}" destId="{1AD0E14D-B9C1-4A24-BF90-E43CCC68E59F}" srcOrd="4" destOrd="0" parTransId="{571E7460-E0E5-4F76-851E-BF932BC39FD9}" sibTransId="{D855E3DA-BC2C-4334-8520-AC0A7E9E134A}"/>
    <dgm:cxn modelId="{B5411869-B122-49D2-905D-98DB3FB9BC0A}" type="presOf" srcId="{13FE885B-F7DD-4BFF-AD8E-65FF7CC34B64}" destId="{867C13B1-0F19-4532-A6DF-2BBAA764BE27}" srcOrd="0" destOrd="0" presId="urn:microsoft.com/office/officeart/2005/8/layout/process4"/>
    <dgm:cxn modelId="{46006D7B-E9EA-4098-AFBB-1080A3C0644F}" type="presOf" srcId="{1AD0E14D-B9C1-4A24-BF90-E43CCC68E59F}" destId="{F3FD0EE6-A490-4C46-865B-0FF132743A4A}" srcOrd="0" destOrd="0" presId="urn:microsoft.com/office/officeart/2005/8/layout/process4"/>
    <dgm:cxn modelId="{87A40F3A-72F5-4A78-B4C8-1886DDE93E5B}" srcId="{6CA08DCE-F021-4B9C-9706-E665997B3407}" destId="{A2C13496-5EB8-4E5C-A502-219DCCFC82D9}" srcOrd="3" destOrd="0" parTransId="{7DCE8FA4-D3B5-40FD-A4E3-DC5839C0DA36}" sibTransId="{E4E3FF72-96BE-4A41-9D86-53364A279567}"/>
    <dgm:cxn modelId="{73886562-6854-41A6-BA22-4680F4CF4250}" type="presOf" srcId="{118D2595-E98A-4762-9E6B-4D8391D7EEC2}" destId="{E4B8C310-07B6-4D96-803F-22B371208414}" srcOrd="0" destOrd="0" presId="urn:microsoft.com/office/officeart/2005/8/layout/process4"/>
    <dgm:cxn modelId="{AAAAE86E-06BC-4660-AC56-F8B047ACA119}" type="presOf" srcId="{A2C13496-5EB8-4E5C-A502-219DCCFC82D9}" destId="{110C0510-0E3E-4D8A-A23F-D89197015523}" srcOrd="0" destOrd="0" presId="urn:microsoft.com/office/officeart/2005/8/layout/process4"/>
    <dgm:cxn modelId="{D92B4985-4C31-4A5F-8820-0270F08E55F1}" type="presParOf" srcId="{0A1DB7F5-FD27-4338-8BCF-D2F90EDFBF8C}" destId="{B6873374-B827-461B-86B3-AFA6953F1580}" srcOrd="0" destOrd="0" presId="urn:microsoft.com/office/officeart/2005/8/layout/process4"/>
    <dgm:cxn modelId="{162674ED-A9C1-4C2A-AB21-B2B318B8C510}" type="presParOf" srcId="{B6873374-B827-461B-86B3-AFA6953F1580}" destId="{F3FD0EE6-A490-4C46-865B-0FF132743A4A}" srcOrd="0" destOrd="0" presId="urn:microsoft.com/office/officeart/2005/8/layout/process4"/>
    <dgm:cxn modelId="{CDAED979-D65B-45A0-930E-9C8ED6A4E933}" type="presParOf" srcId="{0A1DB7F5-FD27-4338-8BCF-D2F90EDFBF8C}" destId="{ABBE2498-44DE-4713-BF40-FF8AEAC76410}" srcOrd="1" destOrd="0" presId="urn:microsoft.com/office/officeart/2005/8/layout/process4"/>
    <dgm:cxn modelId="{7BEA9387-788C-48D2-80BB-8F8CBA5880E0}" type="presParOf" srcId="{0A1DB7F5-FD27-4338-8BCF-D2F90EDFBF8C}" destId="{E17FB711-CDF1-4167-846F-56721EF6A290}" srcOrd="2" destOrd="0" presId="urn:microsoft.com/office/officeart/2005/8/layout/process4"/>
    <dgm:cxn modelId="{3A08CF93-2522-4BBD-BE41-1BC80F1624AC}" type="presParOf" srcId="{E17FB711-CDF1-4167-846F-56721EF6A290}" destId="{110C0510-0E3E-4D8A-A23F-D89197015523}" srcOrd="0" destOrd="0" presId="urn:microsoft.com/office/officeart/2005/8/layout/process4"/>
    <dgm:cxn modelId="{7DBC67CC-E004-450D-909F-828AEBB78482}" type="presParOf" srcId="{0A1DB7F5-FD27-4338-8BCF-D2F90EDFBF8C}" destId="{C058DF5E-AA7D-4667-A3AE-95233D298215}" srcOrd="3" destOrd="0" presId="urn:microsoft.com/office/officeart/2005/8/layout/process4"/>
    <dgm:cxn modelId="{14C1C42C-EF83-4B84-AC2E-70FFF429602B}" type="presParOf" srcId="{0A1DB7F5-FD27-4338-8BCF-D2F90EDFBF8C}" destId="{DF81E4CD-87F2-4613-9578-30C58EE9AB31}" srcOrd="4" destOrd="0" presId="urn:microsoft.com/office/officeart/2005/8/layout/process4"/>
    <dgm:cxn modelId="{57C77851-DE97-446C-BD57-EF14720EB769}" type="presParOf" srcId="{DF81E4CD-87F2-4613-9578-30C58EE9AB31}" destId="{E4B8C310-07B6-4D96-803F-22B371208414}" srcOrd="0" destOrd="0" presId="urn:microsoft.com/office/officeart/2005/8/layout/process4"/>
    <dgm:cxn modelId="{43274540-9BF9-4453-A19C-849A15DC9A84}" type="presParOf" srcId="{0A1DB7F5-FD27-4338-8BCF-D2F90EDFBF8C}" destId="{15733212-9D97-471D-B942-7EAE4BE28B2A}" srcOrd="5" destOrd="0" presId="urn:microsoft.com/office/officeart/2005/8/layout/process4"/>
    <dgm:cxn modelId="{032DB4AB-7AFD-47E4-AA85-B23CAC8BEFD2}" type="presParOf" srcId="{0A1DB7F5-FD27-4338-8BCF-D2F90EDFBF8C}" destId="{E87784DF-6DE4-4F3C-B3CD-2B5F8DED6C54}" srcOrd="6" destOrd="0" presId="urn:microsoft.com/office/officeart/2005/8/layout/process4"/>
    <dgm:cxn modelId="{E1570F52-B0AF-48C8-870E-D7C6AC1517D2}" type="presParOf" srcId="{E87784DF-6DE4-4F3C-B3CD-2B5F8DED6C54}" destId="{867C13B1-0F19-4532-A6DF-2BBAA764BE27}" srcOrd="0" destOrd="0" presId="urn:microsoft.com/office/officeart/2005/8/layout/process4"/>
    <dgm:cxn modelId="{7D3310CD-BF5C-4492-AA6C-F6287A13917C}" type="presParOf" srcId="{0A1DB7F5-FD27-4338-8BCF-D2F90EDFBF8C}" destId="{E06B99E6-2CBB-4824-B367-9BE279A3FCAE}" srcOrd="7" destOrd="0" presId="urn:microsoft.com/office/officeart/2005/8/layout/process4"/>
    <dgm:cxn modelId="{547B34C7-2754-4CDE-B275-53D31AF716A5}" type="presParOf" srcId="{0A1DB7F5-FD27-4338-8BCF-D2F90EDFBF8C}" destId="{A28B2D5B-7B86-4C4E-89BE-78F02B10FCEF}" srcOrd="8" destOrd="0" presId="urn:microsoft.com/office/officeart/2005/8/layout/process4"/>
    <dgm:cxn modelId="{0B066978-37DC-44CC-B2F9-1533591593A1}" type="presParOf" srcId="{A28B2D5B-7B86-4C4E-89BE-78F02B10FCEF}" destId="{1E662846-CCBB-4A23-8F76-1BE39F5398D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لقد شهد العصر الأموى أوسع حركات الفتح الإسلامى بعد فتوحات الخلفاء الراشدين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حتى امتدت الدولة الإسلامية</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118D2595-E98A-4762-9E6B-4D8391D7EEC2}">
      <dgm:prSet phldrT="[Text]" custT="1"/>
      <dgm:spPr/>
      <dgm:t>
        <a:bodyPr/>
        <a:lstStyle/>
        <a:p>
          <a:r>
            <a:rPr lang="ar-EG" sz="3200" b="1" dirty="0" smtClean="0">
              <a:solidFill>
                <a:schemeClr val="tx1"/>
              </a:solidFill>
            </a:rPr>
            <a:t>إلى بلاد الهند باكستان وبلاد ما وراء النهر – الجمهورية الإسلامية جنوب روسيا شرقا </a:t>
          </a:r>
          <a:endParaRPr lang="en-US" sz="3200"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75713CB0-FE0B-42D9-A30E-40A1A9E0FEE0}">
      <dgm:prSet phldrT="[Text]"/>
      <dgm:spPr/>
      <dgm:t>
        <a:bodyPr/>
        <a:lstStyle/>
        <a:p>
          <a:r>
            <a:rPr lang="ar-EG" b="1" dirty="0" smtClean="0">
              <a:solidFill>
                <a:schemeClr val="tx1"/>
              </a:solidFill>
            </a:rPr>
            <a:t>من بلاد الأندلس – اسبانيا غربا </a:t>
          </a:r>
          <a:endParaRPr lang="en-US" b="1" dirty="0">
            <a:solidFill>
              <a:schemeClr val="tx1"/>
            </a:solidFill>
          </a:endParaRPr>
        </a:p>
      </dgm:t>
    </dgm:pt>
    <dgm:pt modelId="{7E49F4F7-C49D-4904-B5E7-CFA47A47C6F0}" type="parTrans" cxnId="{8D940631-9E42-44CC-ABBF-74F9A8032C38}">
      <dgm:prSet/>
      <dgm:spPr/>
      <dgm:t>
        <a:bodyPr/>
        <a:lstStyle/>
        <a:p>
          <a:endParaRPr lang="en-US"/>
        </a:p>
      </dgm:t>
    </dgm:pt>
    <dgm:pt modelId="{595E5904-D54C-4081-9578-76F3337BEE68}" type="sibTrans" cxnId="{8D940631-9E42-44CC-ABBF-74F9A8032C38}">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C80B0B0F-8EAA-40A3-BFAD-3EE58ED9D854}" type="pres">
      <dgm:prSet presAssocID="{118D2595-E98A-4762-9E6B-4D8391D7EEC2}" presName="boxAndChildren" presStyleCnt="0"/>
      <dgm:spPr/>
    </dgm:pt>
    <dgm:pt modelId="{35C5F228-84C8-4884-8B28-4F044CCC91B7}" type="pres">
      <dgm:prSet presAssocID="{118D2595-E98A-4762-9E6B-4D8391D7EEC2}" presName="parentTextBox" presStyleLbl="node1" presStyleIdx="0" presStyleCnt="4"/>
      <dgm:spPr/>
      <dgm:t>
        <a:bodyPr/>
        <a:lstStyle/>
        <a:p>
          <a:endParaRPr lang="en-US"/>
        </a:p>
      </dgm:t>
    </dgm:pt>
    <dgm:pt modelId="{23B7C828-9BD9-4CF2-B2C9-2ACDF45B7FFB}" type="pres">
      <dgm:prSet presAssocID="{595E5904-D54C-4081-9578-76F3337BEE68}" presName="sp" presStyleCnt="0"/>
      <dgm:spPr/>
    </dgm:pt>
    <dgm:pt modelId="{5B95541A-7B5C-4270-A585-A490BD6C5BB9}" type="pres">
      <dgm:prSet presAssocID="{75713CB0-FE0B-42D9-A30E-40A1A9E0FEE0}" presName="arrowAndChildren" presStyleCnt="0"/>
      <dgm:spPr/>
    </dgm:pt>
    <dgm:pt modelId="{9A017804-C111-4E5F-84A2-04B3DA968D23}" type="pres">
      <dgm:prSet presAssocID="{75713CB0-FE0B-42D9-A30E-40A1A9E0FEE0}" presName="parentTextArrow" presStyleLbl="node1" presStyleIdx="1" presStyleCnt="4"/>
      <dgm:spPr/>
      <dgm:t>
        <a:bodyPr/>
        <a:lstStyle/>
        <a:p>
          <a:endParaRPr lang="en-US"/>
        </a:p>
      </dgm:t>
    </dgm:pt>
    <dgm:pt modelId="{15733212-9D97-471D-B942-7EAE4BE28B2A}" type="pres">
      <dgm:prSet presAssocID="{176D3D93-511D-4C1A-B90D-6DA08B9D173F}" presName="sp" presStyleCnt="0"/>
      <dgm:spPr/>
    </dgm:pt>
    <dgm:pt modelId="{E87784DF-6DE4-4F3C-B3CD-2B5F8DED6C54}" type="pres">
      <dgm:prSet presAssocID="{13FE885B-F7DD-4BFF-AD8E-65FF7CC34B64}" presName="arrowAndChildren" presStyleCnt="0"/>
      <dgm:spPr/>
    </dgm:pt>
    <dgm:pt modelId="{867C13B1-0F19-4532-A6DF-2BBAA764BE27}" type="pres">
      <dgm:prSet presAssocID="{13FE885B-F7DD-4BFF-AD8E-65FF7CC34B64}" presName="parentTextArrow" presStyleLbl="node1" presStyleIdx="2" presStyleCnt="4"/>
      <dgm:spPr/>
      <dgm:t>
        <a:bodyPr/>
        <a:lstStyle/>
        <a:p>
          <a:endParaRPr lang="en-US"/>
        </a:p>
      </dgm:t>
    </dgm:pt>
    <dgm:pt modelId="{E06B99E6-2CBB-4824-B367-9BE279A3FCAE}" type="pres">
      <dgm:prSet presAssocID="{B45A4B28-3B8C-4C0E-A004-BFAA72CA8262}" presName="sp" presStyleCnt="0"/>
      <dgm:spPr/>
    </dgm:pt>
    <dgm:pt modelId="{A28B2D5B-7B86-4C4E-89BE-78F02B10FCEF}" type="pres">
      <dgm:prSet presAssocID="{A62E64B1-7B13-41D4-B1A9-7CAE452AE299}" presName="arrowAndChildren" presStyleCnt="0"/>
      <dgm:spPr/>
    </dgm:pt>
    <dgm:pt modelId="{1E662846-CCBB-4A23-8F76-1BE39F5398D9}" type="pres">
      <dgm:prSet presAssocID="{A62E64B1-7B13-41D4-B1A9-7CAE452AE299}" presName="parentTextArrow" presStyleLbl="node1" presStyleIdx="3" presStyleCnt="4"/>
      <dgm:spPr/>
      <dgm:t>
        <a:bodyPr/>
        <a:lstStyle/>
        <a:p>
          <a:endParaRPr lang="en-US"/>
        </a:p>
      </dgm:t>
    </dgm:pt>
  </dgm:ptLst>
  <dgm:cxnLst>
    <dgm:cxn modelId="{D7F6DF97-24D0-49EF-81A5-C6C0C142915F}" srcId="{6CA08DCE-F021-4B9C-9706-E665997B3407}" destId="{118D2595-E98A-4762-9E6B-4D8391D7EEC2}" srcOrd="3" destOrd="0" parTransId="{0E842533-6138-4DDF-9E8C-61DE7FBE413C}" sibTransId="{850D6916-C355-49E8-8E8D-6C5EB9F1A236}"/>
    <dgm:cxn modelId="{AECC32CD-1255-42C3-987E-44D97F00CB30}" type="presOf" srcId="{75713CB0-FE0B-42D9-A30E-40A1A9E0FEE0}" destId="{9A017804-C111-4E5F-84A2-04B3DA968D23}" srcOrd="0" destOrd="0" presId="urn:microsoft.com/office/officeart/2005/8/layout/process4"/>
    <dgm:cxn modelId="{9D6F9A87-9992-44E2-A6C0-68BDB59E0CCB}" srcId="{6CA08DCE-F021-4B9C-9706-E665997B3407}" destId="{13FE885B-F7DD-4BFF-AD8E-65FF7CC34B64}" srcOrd="1" destOrd="0" parTransId="{857A9A79-F15A-4C78-9557-B836BDE36518}" sibTransId="{176D3D93-511D-4C1A-B90D-6DA08B9D173F}"/>
    <dgm:cxn modelId="{A12A0292-B29F-4E24-9846-ABD783F5FFD8}" srcId="{6CA08DCE-F021-4B9C-9706-E665997B3407}" destId="{A62E64B1-7B13-41D4-B1A9-7CAE452AE299}" srcOrd="0" destOrd="0" parTransId="{EDD70DD9-35F9-486E-B367-3E5F88F8331C}" sibTransId="{B45A4B28-3B8C-4C0E-A004-BFAA72CA8262}"/>
    <dgm:cxn modelId="{318C4418-5C64-464D-A3BC-C47CF6C61C46}" type="presOf" srcId="{A62E64B1-7B13-41D4-B1A9-7CAE452AE299}" destId="{1E662846-CCBB-4A23-8F76-1BE39F5398D9}" srcOrd="0" destOrd="0" presId="urn:microsoft.com/office/officeart/2005/8/layout/process4"/>
    <dgm:cxn modelId="{8D940631-9E42-44CC-ABBF-74F9A8032C38}" srcId="{6CA08DCE-F021-4B9C-9706-E665997B3407}" destId="{75713CB0-FE0B-42D9-A30E-40A1A9E0FEE0}" srcOrd="2" destOrd="0" parTransId="{7E49F4F7-C49D-4904-B5E7-CFA47A47C6F0}" sibTransId="{595E5904-D54C-4081-9578-76F3337BEE68}"/>
    <dgm:cxn modelId="{B0D6B2C2-1F53-4DC4-8898-22513FBD014B}" type="presOf" srcId="{6CA08DCE-F021-4B9C-9706-E665997B3407}" destId="{0A1DB7F5-FD27-4338-8BCF-D2F90EDFBF8C}" srcOrd="0" destOrd="0" presId="urn:microsoft.com/office/officeart/2005/8/layout/process4"/>
    <dgm:cxn modelId="{4F9A8FF2-A73C-4D97-BBC4-5CEB4096ED86}" type="presOf" srcId="{118D2595-E98A-4762-9E6B-4D8391D7EEC2}" destId="{35C5F228-84C8-4884-8B28-4F044CCC91B7}" srcOrd="0" destOrd="0" presId="urn:microsoft.com/office/officeart/2005/8/layout/process4"/>
    <dgm:cxn modelId="{B5411869-B122-49D2-905D-98DB3FB9BC0A}" type="presOf" srcId="{13FE885B-F7DD-4BFF-AD8E-65FF7CC34B64}" destId="{867C13B1-0F19-4532-A6DF-2BBAA764BE27}" srcOrd="0" destOrd="0" presId="urn:microsoft.com/office/officeart/2005/8/layout/process4"/>
    <dgm:cxn modelId="{3E8A2FF8-CF8A-43BF-B55C-DB221B1EEBA1}" type="presParOf" srcId="{0A1DB7F5-FD27-4338-8BCF-D2F90EDFBF8C}" destId="{C80B0B0F-8EAA-40A3-BFAD-3EE58ED9D854}" srcOrd="0" destOrd="0" presId="urn:microsoft.com/office/officeart/2005/8/layout/process4"/>
    <dgm:cxn modelId="{90947482-E282-497A-B72F-3AC96963965A}" type="presParOf" srcId="{C80B0B0F-8EAA-40A3-BFAD-3EE58ED9D854}" destId="{35C5F228-84C8-4884-8B28-4F044CCC91B7}" srcOrd="0" destOrd="0" presId="urn:microsoft.com/office/officeart/2005/8/layout/process4"/>
    <dgm:cxn modelId="{62AA17F8-90EB-4D03-A103-730499DC65E8}" type="presParOf" srcId="{0A1DB7F5-FD27-4338-8BCF-D2F90EDFBF8C}" destId="{23B7C828-9BD9-4CF2-B2C9-2ACDF45B7FFB}" srcOrd="1" destOrd="0" presId="urn:microsoft.com/office/officeart/2005/8/layout/process4"/>
    <dgm:cxn modelId="{530730D5-5A44-4D65-A57E-E3CECEC7F210}" type="presParOf" srcId="{0A1DB7F5-FD27-4338-8BCF-D2F90EDFBF8C}" destId="{5B95541A-7B5C-4270-A585-A490BD6C5BB9}" srcOrd="2" destOrd="0" presId="urn:microsoft.com/office/officeart/2005/8/layout/process4"/>
    <dgm:cxn modelId="{7AD92EE2-D13E-4484-8070-5F5F38566EC1}" type="presParOf" srcId="{5B95541A-7B5C-4270-A585-A490BD6C5BB9}" destId="{9A017804-C111-4E5F-84A2-04B3DA968D23}" srcOrd="0" destOrd="0" presId="urn:microsoft.com/office/officeart/2005/8/layout/process4"/>
    <dgm:cxn modelId="{43274540-9BF9-4453-A19C-849A15DC9A84}" type="presParOf" srcId="{0A1DB7F5-FD27-4338-8BCF-D2F90EDFBF8C}" destId="{15733212-9D97-471D-B942-7EAE4BE28B2A}" srcOrd="3" destOrd="0" presId="urn:microsoft.com/office/officeart/2005/8/layout/process4"/>
    <dgm:cxn modelId="{032DB4AB-7AFD-47E4-AA85-B23CAC8BEFD2}" type="presParOf" srcId="{0A1DB7F5-FD27-4338-8BCF-D2F90EDFBF8C}" destId="{E87784DF-6DE4-4F3C-B3CD-2B5F8DED6C54}" srcOrd="4" destOrd="0" presId="urn:microsoft.com/office/officeart/2005/8/layout/process4"/>
    <dgm:cxn modelId="{E1570F52-B0AF-48C8-870E-D7C6AC1517D2}" type="presParOf" srcId="{E87784DF-6DE4-4F3C-B3CD-2B5F8DED6C54}" destId="{867C13B1-0F19-4532-A6DF-2BBAA764BE27}" srcOrd="0" destOrd="0" presId="urn:microsoft.com/office/officeart/2005/8/layout/process4"/>
    <dgm:cxn modelId="{7D3310CD-BF5C-4492-AA6C-F6287A13917C}" type="presParOf" srcId="{0A1DB7F5-FD27-4338-8BCF-D2F90EDFBF8C}" destId="{E06B99E6-2CBB-4824-B367-9BE279A3FCAE}" srcOrd="5" destOrd="0" presId="urn:microsoft.com/office/officeart/2005/8/layout/process4"/>
    <dgm:cxn modelId="{547B34C7-2754-4CDE-B275-53D31AF716A5}" type="presParOf" srcId="{0A1DB7F5-FD27-4338-8BCF-D2F90EDFBF8C}" destId="{A28B2D5B-7B86-4C4E-89BE-78F02B10FCEF}" srcOrd="6" destOrd="0" presId="urn:microsoft.com/office/officeart/2005/8/layout/process4"/>
    <dgm:cxn modelId="{0B066978-37DC-44CC-B2F9-1533591593A1}" type="presParOf" srcId="{A28B2D5B-7B86-4C4E-89BE-78F02B10FCEF}" destId="{1E662846-CCBB-4A23-8F76-1BE39F5398D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حاول المسلمون فتح القسطنطينية عاصمة الدولة البيزنطية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2- وحاصروها أكثر من مرة </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75713CB0-FE0B-42D9-A30E-40A1A9E0FEE0}">
      <dgm:prSet phldrT="[Text]"/>
      <dgm:spPr/>
      <dgm:t>
        <a:bodyPr/>
        <a:lstStyle/>
        <a:p>
          <a:r>
            <a:rPr lang="ar-EG" b="1" dirty="0" smtClean="0">
              <a:solidFill>
                <a:schemeClr val="tx1"/>
              </a:solidFill>
            </a:rPr>
            <a:t>3- واستشهد فى هذه الحملات عدد من كبار الصحابة </a:t>
          </a:r>
          <a:endParaRPr lang="en-US" b="1" dirty="0">
            <a:solidFill>
              <a:schemeClr val="tx1"/>
            </a:solidFill>
          </a:endParaRPr>
        </a:p>
      </dgm:t>
    </dgm:pt>
    <dgm:pt modelId="{7E49F4F7-C49D-4904-B5E7-CFA47A47C6F0}" type="parTrans" cxnId="{8D940631-9E42-44CC-ABBF-74F9A8032C38}">
      <dgm:prSet/>
      <dgm:spPr/>
      <dgm:t>
        <a:bodyPr/>
        <a:lstStyle/>
        <a:p>
          <a:endParaRPr lang="en-US"/>
        </a:p>
      </dgm:t>
    </dgm:pt>
    <dgm:pt modelId="{595E5904-D54C-4081-9578-76F3337BEE68}" type="sibTrans" cxnId="{8D940631-9E42-44CC-ABBF-74F9A8032C38}">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AA200F4B-F66C-4E7B-8D27-6C8D8C1CA476}" type="pres">
      <dgm:prSet presAssocID="{75713CB0-FE0B-42D9-A30E-40A1A9E0FEE0}" presName="boxAndChildren" presStyleCnt="0"/>
      <dgm:spPr/>
    </dgm:pt>
    <dgm:pt modelId="{B481A13A-D780-45A8-B61A-23A0950F7D8F}" type="pres">
      <dgm:prSet presAssocID="{75713CB0-FE0B-42D9-A30E-40A1A9E0FEE0}" presName="parentTextBox" presStyleLbl="node1" presStyleIdx="0" presStyleCnt="3"/>
      <dgm:spPr/>
      <dgm:t>
        <a:bodyPr/>
        <a:lstStyle/>
        <a:p>
          <a:endParaRPr lang="en-US"/>
        </a:p>
      </dgm:t>
    </dgm:pt>
    <dgm:pt modelId="{15733212-9D97-471D-B942-7EAE4BE28B2A}" type="pres">
      <dgm:prSet presAssocID="{176D3D93-511D-4C1A-B90D-6DA08B9D173F}" presName="sp" presStyleCnt="0"/>
      <dgm:spPr/>
    </dgm:pt>
    <dgm:pt modelId="{E87784DF-6DE4-4F3C-B3CD-2B5F8DED6C54}" type="pres">
      <dgm:prSet presAssocID="{13FE885B-F7DD-4BFF-AD8E-65FF7CC34B64}" presName="arrowAndChildren" presStyleCnt="0"/>
      <dgm:spPr/>
    </dgm:pt>
    <dgm:pt modelId="{867C13B1-0F19-4532-A6DF-2BBAA764BE27}" type="pres">
      <dgm:prSet presAssocID="{13FE885B-F7DD-4BFF-AD8E-65FF7CC34B64}" presName="parentTextArrow" presStyleLbl="node1" presStyleIdx="1" presStyleCnt="3"/>
      <dgm:spPr/>
      <dgm:t>
        <a:bodyPr/>
        <a:lstStyle/>
        <a:p>
          <a:endParaRPr lang="en-US"/>
        </a:p>
      </dgm:t>
    </dgm:pt>
    <dgm:pt modelId="{E06B99E6-2CBB-4824-B367-9BE279A3FCAE}" type="pres">
      <dgm:prSet presAssocID="{B45A4B28-3B8C-4C0E-A004-BFAA72CA8262}" presName="sp" presStyleCnt="0"/>
      <dgm:spPr/>
    </dgm:pt>
    <dgm:pt modelId="{A28B2D5B-7B86-4C4E-89BE-78F02B10FCEF}" type="pres">
      <dgm:prSet presAssocID="{A62E64B1-7B13-41D4-B1A9-7CAE452AE299}" presName="arrowAndChildren" presStyleCnt="0"/>
      <dgm:spPr/>
    </dgm:pt>
    <dgm:pt modelId="{1E662846-CCBB-4A23-8F76-1BE39F5398D9}" type="pres">
      <dgm:prSet presAssocID="{A62E64B1-7B13-41D4-B1A9-7CAE452AE299}" presName="parentTextArrow" presStyleLbl="node1" presStyleIdx="2" presStyleCnt="3"/>
      <dgm:spPr/>
      <dgm:t>
        <a:bodyPr/>
        <a:lstStyle/>
        <a:p>
          <a:endParaRPr lang="en-US"/>
        </a:p>
      </dgm:t>
    </dgm:pt>
  </dgm:ptLst>
  <dgm:cxnLst>
    <dgm:cxn modelId="{9D6F9A87-9992-44E2-A6C0-68BDB59E0CCB}" srcId="{6CA08DCE-F021-4B9C-9706-E665997B3407}" destId="{13FE885B-F7DD-4BFF-AD8E-65FF7CC34B64}" srcOrd="1" destOrd="0" parTransId="{857A9A79-F15A-4C78-9557-B836BDE36518}" sibTransId="{176D3D93-511D-4C1A-B90D-6DA08B9D173F}"/>
    <dgm:cxn modelId="{B5411869-B122-49D2-905D-98DB3FB9BC0A}" type="presOf" srcId="{13FE885B-F7DD-4BFF-AD8E-65FF7CC34B64}" destId="{867C13B1-0F19-4532-A6DF-2BBAA764BE27}" srcOrd="0" destOrd="0" presId="urn:microsoft.com/office/officeart/2005/8/layout/process4"/>
    <dgm:cxn modelId="{8D940631-9E42-44CC-ABBF-74F9A8032C38}" srcId="{6CA08DCE-F021-4B9C-9706-E665997B3407}" destId="{75713CB0-FE0B-42D9-A30E-40A1A9E0FEE0}" srcOrd="2" destOrd="0" parTransId="{7E49F4F7-C49D-4904-B5E7-CFA47A47C6F0}" sibTransId="{595E5904-D54C-4081-9578-76F3337BEE68}"/>
    <dgm:cxn modelId="{318C4418-5C64-464D-A3BC-C47CF6C61C46}" type="presOf" srcId="{A62E64B1-7B13-41D4-B1A9-7CAE452AE299}" destId="{1E662846-CCBB-4A23-8F76-1BE39F5398D9}" srcOrd="0" destOrd="0" presId="urn:microsoft.com/office/officeart/2005/8/layout/process4"/>
    <dgm:cxn modelId="{B0D6B2C2-1F53-4DC4-8898-22513FBD014B}" type="presOf" srcId="{6CA08DCE-F021-4B9C-9706-E665997B3407}" destId="{0A1DB7F5-FD27-4338-8BCF-D2F90EDFBF8C}" srcOrd="0" destOrd="0" presId="urn:microsoft.com/office/officeart/2005/8/layout/process4"/>
    <dgm:cxn modelId="{A12A0292-B29F-4E24-9846-ABD783F5FFD8}" srcId="{6CA08DCE-F021-4B9C-9706-E665997B3407}" destId="{A62E64B1-7B13-41D4-B1A9-7CAE452AE299}" srcOrd="0" destOrd="0" parTransId="{EDD70DD9-35F9-486E-B367-3E5F88F8331C}" sibTransId="{B45A4B28-3B8C-4C0E-A004-BFAA72CA8262}"/>
    <dgm:cxn modelId="{7124B7F7-AEC1-472E-A273-AD1C7C8395BC}" type="presOf" srcId="{75713CB0-FE0B-42D9-A30E-40A1A9E0FEE0}" destId="{B481A13A-D780-45A8-B61A-23A0950F7D8F}" srcOrd="0" destOrd="0" presId="urn:microsoft.com/office/officeart/2005/8/layout/process4"/>
    <dgm:cxn modelId="{45B5B9E9-9E30-443F-B5C1-8F6250CF4C1D}" type="presParOf" srcId="{0A1DB7F5-FD27-4338-8BCF-D2F90EDFBF8C}" destId="{AA200F4B-F66C-4E7B-8D27-6C8D8C1CA476}" srcOrd="0" destOrd="0" presId="urn:microsoft.com/office/officeart/2005/8/layout/process4"/>
    <dgm:cxn modelId="{358CC99A-585A-4D0D-9895-8E8528C3C3EE}" type="presParOf" srcId="{AA200F4B-F66C-4E7B-8D27-6C8D8C1CA476}" destId="{B481A13A-D780-45A8-B61A-23A0950F7D8F}" srcOrd="0" destOrd="0" presId="urn:microsoft.com/office/officeart/2005/8/layout/process4"/>
    <dgm:cxn modelId="{43274540-9BF9-4453-A19C-849A15DC9A84}" type="presParOf" srcId="{0A1DB7F5-FD27-4338-8BCF-D2F90EDFBF8C}" destId="{15733212-9D97-471D-B942-7EAE4BE28B2A}" srcOrd="1" destOrd="0" presId="urn:microsoft.com/office/officeart/2005/8/layout/process4"/>
    <dgm:cxn modelId="{032DB4AB-7AFD-47E4-AA85-B23CAC8BEFD2}" type="presParOf" srcId="{0A1DB7F5-FD27-4338-8BCF-D2F90EDFBF8C}" destId="{E87784DF-6DE4-4F3C-B3CD-2B5F8DED6C54}" srcOrd="2" destOrd="0" presId="urn:microsoft.com/office/officeart/2005/8/layout/process4"/>
    <dgm:cxn modelId="{E1570F52-B0AF-48C8-870E-D7C6AC1517D2}" type="presParOf" srcId="{E87784DF-6DE4-4F3C-B3CD-2B5F8DED6C54}" destId="{867C13B1-0F19-4532-A6DF-2BBAA764BE27}" srcOrd="0" destOrd="0" presId="urn:microsoft.com/office/officeart/2005/8/layout/process4"/>
    <dgm:cxn modelId="{7D3310CD-BF5C-4492-AA6C-F6287A13917C}" type="presParOf" srcId="{0A1DB7F5-FD27-4338-8BCF-D2F90EDFBF8C}" destId="{E06B99E6-2CBB-4824-B367-9BE279A3FCAE}" srcOrd="3" destOrd="0" presId="urn:microsoft.com/office/officeart/2005/8/layout/process4"/>
    <dgm:cxn modelId="{547B34C7-2754-4CDE-B275-53D31AF716A5}" type="presParOf" srcId="{0A1DB7F5-FD27-4338-8BCF-D2F90EDFBF8C}" destId="{A28B2D5B-7B86-4C4E-89BE-78F02B10FCEF}" srcOrd="4" destOrd="0" presId="urn:microsoft.com/office/officeart/2005/8/layout/process4"/>
    <dgm:cxn modelId="{0B066978-37DC-44CC-B2F9-1533591593A1}" type="presParOf" srcId="{A28B2D5B-7B86-4C4E-89BE-78F02B10FCEF}" destId="{1E662846-CCBB-4A23-8F76-1BE39F5398D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118D2595-E98A-4762-9E6B-4D8391D7EEC2}">
      <dgm:prSet phldrT="[Text]" custT="1"/>
      <dgm:spPr/>
      <dgm:t>
        <a:bodyPr/>
        <a:lstStyle/>
        <a:p>
          <a:r>
            <a:rPr lang="ar-EG" sz="3200" b="1" dirty="0" smtClean="0">
              <a:solidFill>
                <a:schemeClr val="tx1"/>
              </a:solidFill>
            </a:rPr>
            <a:t>4- وعلى الرغم من عدم نجاح المسلمين فى فتحها </a:t>
          </a:r>
          <a:endParaRPr lang="en-US" sz="3200" b="1" dirty="0">
            <a:solidFill>
              <a:schemeClr val="tx1"/>
            </a:solidFill>
          </a:endParaRPr>
        </a:p>
      </dgm:t>
    </dgm:pt>
    <dgm:pt modelId="{0E842533-6138-4DDF-9E8C-61DE7FBE413C}" type="parTrans" cxnId="{D7F6DF97-24D0-49EF-81A5-C6C0C142915F}">
      <dgm:prSet/>
      <dgm:spPr/>
      <dgm:t>
        <a:bodyPr/>
        <a:lstStyle/>
        <a:p>
          <a:endParaRPr lang="en-US"/>
        </a:p>
      </dgm:t>
    </dgm:pt>
    <dgm:pt modelId="{850D6916-C355-49E8-8E8D-6C5EB9F1A236}" type="sibTrans" cxnId="{D7F6DF97-24D0-49EF-81A5-C6C0C142915F}">
      <dgm:prSet/>
      <dgm:spPr/>
      <dgm:t>
        <a:bodyPr/>
        <a:lstStyle/>
        <a:p>
          <a:endParaRPr lang="en-US"/>
        </a:p>
      </dgm:t>
    </dgm:pt>
    <dgm:pt modelId="{4D503DF1-44E1-476A-92A2-249DF0E0F10B}">
      <dgm:prSet phldrT="[Text]"/>
      <dgm:spPr/>
      <dgm:t>
        <a:bodyPr/>
        <a:lstStyle/>
        <a:p>
          <a:r>
            <a:rPr lang="ar-EG" b="1" dirty="0" smtClean="0">
              <a:solidFill>
                <a:schemeClr val="tx1"/>
              </a:solidFill>
            </a:rPr>
            <a:t>5- فإن هذه الحملات حولت الروم لموقف الدفاع عن بلادهم  </a:t>
          </a:r>
          <a:endParaRPr lang="en-US" b="1" dirty="0">
            <a:solidFill>
              <a:schemeClr val="tx1"/>
            </a:solidFill>
          </a:endParaRPr>
        </a:p>
      </dgm:t>
    </dgm:pt>
    <dgm:pt modelId="{8F96B325-E030-41BA-96D5-E6070EF9F9CA}" type="parTrans" cxnId="{675EB75C-5724-417F-BF79-D8E17B75EEB3}">
      <dgm:prSet/>
      <dgm:spPr/>
      <dgm:t>
        <a:bodyPr/>
        <a:lstStyle/>
        <a:p>
          <a:endParaRPr lang="en-US"/>
        </a:p>
      </dgm:t>
    </dgm:pt>
    <dgm:pt modelId="{779488AB-32AD-47B7-B9F5-4FB58E548344}" type="sibTrans" cxnId="{675EB75C-5724-417F-BF79-D8E17B75EEB3}">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58732BA1-45CA-4D34-B629-748BE5CEBD40}" type="pres">
      <dgm:prSet presAssocID="{4D503DF1-44E1-476A-92A2-249DF0E0F10B}" presName="boxAndChildren" presStyleCnt="0"/>
      <dgm:spPr/>
    </dgm:pt>
    <dgm:pt modelId="{0C5926AC-3AF8-4360-8135-4D48EF0AFBC0}" type="pres">
      <dgm:prSet presAssocID="{4D503DF1-44E1-476A-92A2-249DF0E0F10B}" presName="parentTextBox" presStyleLbl="node1" presStyleIdx="0" presStyleCnt="2"/>
      <dgm:spPr/>
      <dgm:t>
        <a:bodyPr/>
        <a:lstStyle/>
        <a:p>
          <a:endParaRPr lang="en-US"/>
        </a:p>
      </dgm:t>
    </dgm:pt>
    <dgm:pt modelId="{C058DF5E-AA7D-4667-A3AE-95233D298215}" type="pres">
      <dgm:prSet presAssocID="{850D6916-C355-49E8-8E8D-6C5EB9F1A236}" presName="sp" presStyleCnt="0"/>
      <dgm:spPr/>
    </dgm:pt>
    <dgm:pt modelId="{DF81E4CD-87F2-4613-9578-30C58EE9AB31}" type="pres">
      <dgm:prSet presAssocID="{118D2595-E98A-4762-9E6B-4D8391D7EEC2}" presName="arrowAndChildren" presStyleCnt="0"/>
      <dgm:spPr/>
    </dgm:pt>
    <dgm:pt modelId="{E4B8C310-07B6-4D96-803F-22B371208414}" type="pres">
      <dgm:prSet presAssocID="{118D2595-E98A-4762-9E6B-4D8391D7EEC2}" presName="parentTextArrow" presStyleLbl="node1" presStyleIdx="1" presStyleCnt="2"/>
      <dgm:spPr/>
      <dgm:t>
        <a:bodyPr/>
        <a:lstStyle/>
        <a:p>
          <a:endParaRPr lang="en-US"/>
        </a:p>
      </dgm:t>
    </dgm:pt>
  </dgm:ptLst>
  <dgm:cxnLst>
    <dgm:cxn modelId="{D7F6DF97-24D0-49EF-81A5-C6C0C142915F}" srcId="{6CA08DCE-F021-4B9C-9706-E665997B3407}" destId="{118D2595-E98A-4762-9E6B-4D8391D7EEC2}" srcOrd="0" destOrd="0" parTransId="{0E842533-6138-4DDF-9E8C-61DE7FBE413C}" sibTransId="{850D6916-C355-49E8-8E8D-6C5EB9F1A236}"/>
    <dgm:cxn modelId="{675EB75C-5724-417F-BF79-D8E17B75EEB3}" srcId="{6CA08DCE-F021-4B9C-9706-E665997B3407}" destId="{4D503DF1-44E1-476A-92A2-249DF0E0F10B}" srcOrd="1" destOrd="0" parTransId="{8F96B325-E030-41BA-96D5-E6070EF9F9CA}" sibTransId="{779488AB-32AD-47B7-B9F5-4FB58E548344}"/>
    <dgm:cxn modelId="{C203C18A-DA7D-4324-AE91-11E128CC8F53}" type="presOf" srcId="{4D503DF1-44E1-476A-92A2-249DF0E0F10B}" destId="{0C5926AC-3AF8-4360-8135-4D48EF0AFBC0}" srcOrd="0" destOrd="0" presId="urn:microsoft.com/office/officeart/2005/8/layout/process4"/>
    <dgm:cxn modelId="{B0D6B2C2-1F53-4DC4-8898-22513FBD014B}" type="presOf" srcId="{6CA08DCE-F021-4B9C-9706-E665997B3407}" destId="{0A1DB7F5-FD27-4338-8BCF-D2F90EDFBF8C}" srcOrd="0" destOrd="0" presId="urn:microsoft.com/office/officeart/2005/8/layout/process4"/>
    <dgm:cxn modelId="{8679524E-DE84-4BCD-B88E-FFD27CA05004}" type="presOf" srcId="{118D2595-E98A-4762-9E6B-4D8391D7EEC2}" destId="{E4B8C310-07B6-4D96-803F-22B371208414}" srcOrd="0" destOrd="0" presId="urn:microsoft.com/office/officeart/2005/8/layout/process4"/>
    <dgm:cxn modelId="{3FAD01B2-0EA9-463F-A0C8-F4E60723BB29}" type="presParOf" srcId="{0A1DB7F5-FD27-4338-8BCF-D2F90EDFBF8C}" destId="{58732BA1-45CA-4D34-B629-748BE5CEBD40}" srcOrd="0" destOrd="0" presId="urn:microsoft.com/office/officeart/2005/8/layout/process4"/>
    <dgm:cxn modelId="{9BC3D62C-50AE-4A04-A92E-E163AD4957A6}" type="presParOf" srcId="{58732BA1-45CA-4D34-B629-748BE5CEBD40}" destId="{0C5926AC-3AF8-4360-8135-4D48EF0AFBC0}" srcOrd="0" destOrd="0" presId="urn:microsoft.com/office/officeart/2005/8/layout/process4"/>
    <dgm:cxn modelId="{19E24635-A33F-4BD3-93B5-FB482EBF26D8}" type="presParOf" srcId="{0A1DB7F5-FD27-4338-8BCF-D2F90EDFBF8C}" destId="{C058DF5E-AA7D-4667-A3AE-95233D298215}" srcOrd="1" destOrd="0" presId="urn:microsoft.com/office/officeart/2005/8/layout/process4"/>
    <dgm:cxn modelId="{C567267D-6968-4061-84BF-867D100E7FFC}" type="presParOf" srcId="{0A1DB7F5-FD27-4338-8BCF-D2F90EDFBF8C}" destId="{DF81E4CD-87F2-4613-9578-30C58EE9AB31}" srcOrd="2" destOrd="0" presId="urn:microsoft.com/office/officeart/2005/8/layout/process4"/>
    <dgm:cxn modelId="{4E1826D4-1F85-428B-8190-42A115B4D33C}" type="presParOf" srcId="{DF81E4CD-87F2-4613-9578-30C58EE9AB31}" destId="{E4B8C310-07B6-4D96-803F-22B37120841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272C083-DED6-4592-B5D4-6E50A0CC90F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5F0331-A2CF-42FA-A4A1-36A863C4FF79}">
      <dgm:prSet phldrT="[Text]"/>
      <dgm:spPr/>
      <dgm:t>
        <a:bodyPr/>
        <a:lstStyle/>
        <a:p>
          <a:r>
            <a:rPr lang="ar-EG" dirty="0" smtClean="0"/>
            <a:t>معلومة إثرائية </a:t>
          </a:r>
          <a:endParaRPr lang="en-US" dirty="0"/>
        </a:p>
      </dgm:t>
    </dgm:pt>
    <dgm:pt modelId="{BC1E93C8-9775-4F58-BBFC-6B284F4C707E}" type="parTrans" cxnId="{3C386A0E-E91C-4ED4-80AC-68CBD2B000B0}">
      <dgm:prSet/>
      <dgm:spPr/>
      <dgm:t>
        <a:bodyPr/>
        <a:lstStyle/>
        <a:p>
          <a:endParaRPr lang="en-US"/>
        </a:p>
      </dgm:t>
    </dgm:pt>
    <dgm:pt modelId="{F2C3D67B-621D-4E96-90F8-160E7FBA2D76}" type="sibTrans" cxnId="{3C386A0E-E91C-4ED4-80AC-68CBD2B000B0}">
      <dgm:prSet/>
      <dgm:spPr/>
      <dgm:t>
        <a:bodyPr/>
        <a:lstStyle/>
        <a:p>
          <a:endParaRPr lang="en-US"/>
        </a:p>
      </dgm:t>
    </dgm:pt>
    <dgm:pt modelId="{19AFB605-D1A1-45AD-8E33-0940232FA97D}" type="pres">
      <dgm:prSet presAssocID="{6272C083-DED6-4592-B5D4-6E50A0CC90F3}" presName="arrowDiagram" presStyleCnt="0">
        <dgm:presLayoutVars>
          <dgm:chMax val="5"/>
          <dgm:dir/>
          <dgm:resizeHandles val="exact"/>
        </dgm:presLayoutVars>
      </dgm:prSet>
      <dgm:spPr/>
      <dgm:t>
        <a:bodyPr/>
        <a:lstStyle/>
        <a:p>
          <a:endParaRPr lang="en-US"/>
        </a:p>
      </dgm:t>
    </dgm:pt>
    <dgm:pt modelId="{9906837E-54F4-4E3A-869A-477E1D644794}" type="pres">
      <dgm:prSet presAssocID="{6272C083-DED6-4592-B5D4-6E50A0CC90F3}" presName="arrow" presStyleLbl="bgShp" presStyleIdx="0" presStyleCnt="1"/>
      <dgm:spPr/>
      <dgm:t>
        <a:bodyPr/>
        <a:lstStyle/>
        <a:p>
          <a:endParaRPr lang="en-US"/>
        </a:p>
      </dgm:t>
    </dgm:pt>
    <dgm:pt modelId="{8F4D45A0-CBBC-440B-8EC8-2C11DEC0F3CE}" type="pres">
      <dgm:prSet presAssocID="{6272C083-DED6-4592-B5D4-6E50A0CC90F3}" presName="arrowDiagram1" presStyleCnt="0">
        <dgm:presLayoutVars>
          <dgm:bulletEnabled val="1"/>
        </dgm:presLayoutVars>
      </dgm:prSet>
      <dgm:spPr/>
    </dgm:pt>
    <dgm:pt modelId="{679F262F-19E6-46DC-88EF-0F83F893057F}" type="pres">
      <dgm:prSet presAssocID="{315F0331-A2CF-42FA-A4A1-36A863C4FF79}" presName="bullet1" presStyleLbl="node1" presStyleIdx="0" presStyleCnt="1"/>
      <dgm:spPr/>
    </dgm:pt>
    <dgm:pt modelId="{5E305BBC-E597-4D6C-9766-EB7B5AEB0303}" type="pres">
      <dgm:prSet presAssocID="{315F0331-A2CF-42FA-A4A1-36A863C4FF79}" presName="textBox1" presStyleLbl="revTx" presStyleIdx="0" presStyleCnt="1">
        <dgm:presLayoutVars>
          <dgm:bulletEnabled val="1"/>
        </dgm:presLayoutVars>
      </dgm:prSet>
      <dgm:spPr/>
      <dgm:t>
        <a:bodyPr/>
        <a:lstStyle/>
        <a:p>
          <a:endParaRPr lang="en-US"/>
        </a:p>
      </dgm:t>
    </dgm:pt>
  </dgm:ptLst>
  <dgm:cxnLst>
    <dgm:cxn modelId="{3C386A0E-E91C-4ED4-80AC-68CBD2B000B0}" srcId="{6272C083-DED6-4592-B5D4-6E50A0CC90F3}" destId="{315F0331-A2CF-42FA-A4A1-36A863C4FF79}" srcOrd="0" destOrd="0" parTransId="{BC1E93C8-9775-4F58-BBFC-6B284F4C707E}" sibTransId="{F2C3D67B-621D-4E96-90F8-160E7FBA2D76}"/>
    <dgm:cxn modelId="{D62A4FAF-D11F-40E7-A673-AF89BF7C9C5B}" type="presOf" srcId="{6272C083-DED6-4592-B5D4-6E50A0CC90F3}" destId="{19AFB605-D1A1-45AD-8E33-0940232FA97D}" srcOrd="0" destOrd="0" presId="urn:microsoft.com/office/officeart/2005/8/layout/arrow2"/>
    <dgm:cxn modelId="{09DBE666-E97F-438D-943A-EF1BD45EFE8E}" type="presOf" srcId="{315F0331-A2CF-42FA-A4A1-36A863C4FF79}" destId="{5E305BBC-E597-4D6C-9766-EB7B5AEB0303}" srcOrd="0" destOrd="0" presId="urn:microsoft.com/office/officeart/2005/8/layout/arrow2"/>
    <dgm:cxn modelId="{4B327EC4-44C4-4CAF-9847-FC64CDE254E1}" type="presParOf" srcId="{19AFB605-D1A1-45AD-8E33-0940232FA97D}" destId="{9906837E-54F4-4E3A-869A-477E1D644794}" srcOrd="0" destOrd="0" presId="urn:microsoft.com/office/officeart/2005/8/layout/arrow2"/>
    <dgm:cxn modelId="{E710F114-5865-475F-A886-747972A53309}" type="presParOf" srcId="{19AFB605-D1A1-45AD-8E33-0940232FA97D}" destId="{8F4D45A0-CBBC-440B-8EC8-2C11DEC0F3CE}" srcOrd="1" destOrd="0" presId="urn:microsoft.com/office/officeart/2005/8/layout/arrow2"/>
    <dgm:cxn modelId="{72273F4E-236D-4BF9-8D83-8E4731BDE79B}" type="presParOf" srcId="{8F4D45A0-CBBC-440B-8EC8-2C11DEC0F3CE}" destId="{679F262F-19E6-46DC-88EF-0F83F893057F}" srcOrd="0" destOrd="0" presId="urn:microsoft.com/office/officeart/2005/8/layout/arrow2"/>
    <dgm:cxn modelId="{B3547F07-399C-4BA2-BF5B-D4C833E32554}" type="presParOf" srcId="{8F4D45A0-CBBC-440B-8EC8-2C11DEC0F3CE}" destId="{5E305BBC-E597-4D6C-9766-EB7B5AEB0303}"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6" qsCatId="3D" csTypeId="urn:microsoft.com/office/officeart/2005/8/colors/colorful1" csCatId="colorful" phldr="1"/>
      <dgm:spPr/>
      <dgm:t>
        <a:bodyPr/>
        <a:lstStyle/>
        <a:p>
          <a:endParaRPr lang="en-US"/>
        </a:p>
      </dgm:t>
    </dgm:pt>
    <dgm:pt modelId="{295BE0BB-FCDC-415F-8CB2-F19D92A0F357}">
      <dgm:prSet phldrT="[Text]" custT="1"/>
      <dgm:spPr/>
      <dgm:t>
        <a:bodyPr/>
        <a:lstStyle/>
        <a:p>
          <a:r>
            <a:rPr lang="ar-EG" sz="3200" b="1" baseline="0" dirty="0" smtClean="0">
              <a:solidFill>
                <a:schemeClr val="tx1"/>
              </a:solidFill>
            </a:rPr>
            <a:t>القسطنطينية تم فتحها عام 8</a:t>
          </a:r>
          <a:r>
            <a:rPr lang="ar-EG" sz="3200" b="1" baseline="0" dirty="0" smtClean="0">
              <a:solidFill>
                <a:schemeClr val="tx1"/>
              </a:solidFill>
              <a:latin typeface="Andalus" panose="02020603050405020304" pitchFamily="18" charset="-78"/>
              <a:cs typeface="Andalus" panose="02020603050405020304" pitchFamily="18" charset="-78"/>
            </a:rPr>
            <a:t>58ه</a:t>
          </a:r>
          <a:r>
            <a:rPr lang="ar-EG" sz="3200" b="1" baseline="0" dirty="0" smtClean="0">
              <a:solidFill>
                <a:schemeClr val="tx1"/>
              </a:solidFill>
            </a:rPr>
            <a:t> 1453م على يد السلطان العثمانى محمد الفاتح الذى شيده مسجده فيها بجوار قبر أبى أيوب الأنصارى </a:t>
          </a: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6" qsCatId="3D" csTypeId="urn:microsoft.com/office/officeart/2005/8/colors/colorful1" csCatId="colorful" phldr="1"/>
      <dgm:spPr/>
      <dgm:t>
        <a:bodyPr/>
        <a:lstStyle/>
        <a:p>
          <a:endParaRPr lang="en-US"/>
        </a:p>
      </dgm:t>
    </dgm:pt>
    <dgm:pt modelId="{295BE0BB-FCDC-415F-8CB2-F19D92A0F357}">
      <dgm:prSet phldrT="[Text]" custT="1"/>
      <dgm:spPr/>
      <dgm:t>
        <a:bodyPr/>
        <a:lstStyle/>
        <a:p>
          <a:r>
            <a:rPr lang="ar-EG" sz="3200" b="1" baseline="0" dirty="0" smtClean="0">
              <a:solidFill>
                <a:schemeClr val="tx1"/>
              </a:solidFill>
            </a:rPr>
            <a:t>تم فتح بلاد ما وراء النهر وبلاد السند .</a:t>
          </a: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تم فتح شمال إفريقية والمغرب الأقصى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2- تم فتح الأندلس حيث قامت بها حضارة إسلامية أنارت العالم </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5F9BCE2C-544B-4774-8D8B-0ED7D128753D}">
      <dgm:prSet phldrT="[Text]" custT="1"/>
      <dgm:spPr/>
      <dgm:t>
        <a:bodyPr/>
        <a:lstStyle/>
        <a:p>
          <a:pPr algn="ctr"/>
          <a:r>
            <a:rPr lang="ar-EG" sz="3200" b="1" dirty="0" smtClean="0">
              <a:solidFill>
                <a:schemeClr val="tx1"/>
              </a:solidFill>
            </a:rPr>
            <a:t>3-  حاول المسلمون فتح فرنسا لكنهم هزموا فى معركة بلاط الشهداء.</a:t>
          </a:r>
          <a:endParaRPr lang="en-US" sz="3200" b="1" dirty="0">
            <a:solidFill>
              <a:schemeClr val="tx1"/>
            </a:solidFill>
          </a:endParaRPr>
        </a:p>
      </dgm:t>
    </dgm:pt>
    <dgm:pt modelId="{80C70063-300E-4A1C-A7D5-908516FE4368}" type="parTrans" cxnId="{0BF7CF37-D50E-4737-96C8-55C9DF4099B6}">
      <dgm:prSet/>
      <dgm:spPr/>
      <dgm:t>
        <a:bodyPr/>
        <a:lstStyle/>
        <a:p>
          <a:endParaRPr lang="en-US"/>
        </a:p>
      </dgm:t>
    </dgm:pt>
    <dgm:pt modelId="{17EAD6DB-CD27-43E3-BEB2-ADD4D78D76A0}" type="sibTrans" cxnId="{0BF7CF37-D50E-4737-96C8-55C9DF4099B6}">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3"/>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3"/>
      <dgm:spPr/>
    </dgm:pt>
    <dgm:pt modelId="{CE555E38-58F2-49AC-AB09-44E20A7D4593}" type="pres">
      <dgm:prSet presAssocID="{6CA08DCE-F021-4B9C-9706-E665997B3407}" presName="dstNode" presStyleLbl="node1" presStyleIdx="0" presStyleCnt="3"/>
      <dgm:spPr/>
    </dgm:pt>
    <dgm:pt modelId="{0B3952C3-944A-47CB-9C98-1FDAEF8CB39B}" type="pres">
      <dgm:prSet presAssocID="{A62E64B1-7B13-41D4-B1A9-7CAE452AE299}" presName="text_1" presStyleLbl="node1" presStyleIdx="0" presStyleCnt="3">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3"/>
      <dgm:spPr/>
    </dgm:pt>
    <dgm:pt modelId="{2A2A80A4-3843-438A-9A3E-CB5DEB45B2C8}" type="pres">
      <dgm:prSet presAssocID="{13FE885B-F7DD-4BFF-AD8E-65FF7CC34B64}" presName="text_2" presStyleLbl="node1" presStyleIdx="1" presStyleCnt="3">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3"/>
      <dgm:spPr/>
    </dgm:pt>
    <dgm:pt modelId="{18F535F0-F427-4D12-A5B6-D1DF7E66B08C}" type="pres">
      <dgm:prSet presAssocID="{5F9BCE2C-544B-4774-8D8B-0ED7D128753D}" presName="text_3" presStyleLbl="node1" presStyleIdx="2" presStyleCnt="3">
        <dgm:presLayoutVars>
          <dgm:bulletEnabled val="1"/>
        </dgm:presLayoutVars>
      </dgm:prSet>
      <dgm:spPr/>
      <dgm:t>
        <a:bodyPr/>
        <a:lstStyle/>
        <a:p>
          <a:endParaRPr lang="en-US"/>
        </a:p>
      </dgm:t>
    </dgm:pt>
    <dgm:pt modelId="{956C5CC6-3D1C-4482-9626-318D0DAF2065}" type="pres">
      <dgm:prSet presAssocID="{5F9BCE2C-544B-4774-8D8B-0ED7D128753D}" presName="accent_3" presStyleCnt="0"/>
      <dgm:spPr/>
    </dgm:pt>
    <dgm:pt modelId="{C9D701BE-D720-486F-90B3-C33A8BB7982B}" type="pres">
      <dgm:prSet presAssocID="{5F9BCE2C-544B-4774-8D8B-0ED7D128753D}" presName="accentRepeatNode" presStyleLbl="solidFgAcc1" presStyleIdx="2" presStyleCnt="3"/>
      <dgm:spPr/>
    </dgm:pt>
  </dgm:ptLst>
  <dgm:cxnLst>
    <dgm:cxn modelId="{9D6F9A87-9992-44E2-A6C0-68BDB59E0CCB}" srcId="{6CA08DCE-F021-4B9C-9706-E665997B3407}" destId="{13FE885B-F7DD-4BFF-AD8E-65FF7CC34B64}" srcOrd="1" destOrd="0" parTransId="{857A9A79-F15A-4C78-9557-B836BDE36518}" sibTransId="{176D3D93-511D-4C1A-B90D-6DA08B9D173F}"/>
    <dgm:cxn modelId="{A12A0292-B29F-4E24-9846-ABD783F5FFD8}" srcId="{6CA08DCE-F021-4B9C-9706-E665997B3407}" destId="{A62E64B1-7B13-41D4-B1A9-7CAE452AE299}" srcOrd="0" destOrd="0" parTransId="{EDD70DD9-35F9-486E-B367-3E5F88F8331C}" sibTransId="{B45A4B28-3B8C-4C0E-A004-BFAA72CA8262}"/>
    <dgm:cxn modelId="{6DA6CC75-F3BB-4216-AF8D-FB2B23D66575}" type="presOf" srcId="{B45A4B28-3B8C-4C0E-A004-BFAA72CA8262}" destId="{1F397D51-E26A-41B8-810A-B35DE5B05266}" srcOrd="0" destOrd="0" presId="urn:microsoft.com/office/officeart/2008/layout/VerticalCurvedList"/>
    <dgm:cxn modelId="{0BF7CF37-D50E-4737-96C8-55C9DF4099B6}" srcId="{6CA08DCE-F021-4B9C-9706-E665997B3407}" destId="{5F9BCE2C-544B-4774-8D8B-0ED7D128753D}" srcOrd="2" destOrd="0" parTransId="{80C70063-300E-4A1C-A7D5-908516FE4368}" sibTransId="{17EAD6DB-CD27-43E3-BEB2-ADD4D78D76A0}"/>
    <dgm:cxn modelId="{F30336AE-0485-4EB8-A584-1A0ECCCAB486}" type="presOf" srcId="{5F9BCE2C-544B-4774-8D8B-0ED7D128753D}" destId="{18F535F0-F427-4D12-A5B6-D1DF7E66B08C}" srcOrd="0" destOrd="0" presId="urn:microsoft.com/office/officeart/2008/layout/VerticalCurvedList"/>
    <dgm:cxn modelId="{EFEC4033-9471-4292-BB24-F8CB0B31B501}" type="presOf" srcId="{13FE885B-F7DD-4BFF-AD8E-65FF7CC34B64}" destId="{2A2A80A4-3843-438A-9A3E-CB5DEB45B2C8}" srcOrd="0" destOrd="0" presId="urn:microsoft.com/office/officeart/2008/layout/VerticalCurvedList"/>
    <dgm:cxn modelId="{9BE8B818-5B71-45DD-8115-6715DB35588B}" type="presOf" srcId="{6CA08DCE-F021-4B9C-9706-E665997B3407}" destId="{2BFBF414-7EB2-4A36-9087-A809848D19BA}" srcOrd="0" destOrd="0" presId="urn:microsoft.com/office/officeart/2008/layout/VerticalCurvedList"/>
    <dgm:cxn modelId="{45BD5862-D11D-434F-9FA4-8B6171131554}" type="presOf" srcId="{A62E64B1-7B13-41D4-B1A9-7CAE452AE299}" destId="{0B3952C3-944A-47CB-9C98-1FDAEF8CB39B}" srcOrd="0" destOrd="0" presId="urn:microsoft.com/office/officeart/2008/layout/VerticalCurvedList"/>
    <dgm:cxn modelId="{3D2CA6E6-542A-4E81-84BF-C32680E38C05}" type="presParOf" srcId="{2BFBF414-7EB2-4A36-9087-A809848D19BA}" destId="{1E2151E8-3637-4B11-B9CB-391FF71C4926}" srcOrd="0" destOrd="0" presId="urn:microsoft.com/office/officeart/2008/layout/VerticalCurvedList"/>
    <dgm:cxn modelId="{671E4B61-FBA4-4559-AD39-93860EF0C523}" type="presParOf" srcId="{1E2151E8-3637-4B11-B9CB-391FF71C4926}" destId="{33E7E9B8-7D30-4E65-85F3-6B001881923F}" srcOrd="0" destOrd="0" presId="urn:microsoft.com/office/officeart/2008/layout/VerticalCurvedList"/>
    <dgm:cxn modelId="{673CF8C9-03D4-4784-982D-823F77D4C16C}" type="presParOf" srcId="{33E7E9B8-7D30-4E65-85F3-6B001881923F}" destId="{4E7D1B73-27B9-4F3F-86C3-73EEC4EF9B96}" srcOrd="0" destOrd="0" presId="urn:microsoft.com/office/officeart/2008/layout/VerticalCurvedList"/>
    <dgm:cxn modelId="{218312A1-76C2-4C97-A3E8-5DE0B41E322B}" type="presParOf" srcId="{33E7E9B8-7D30-4E65-85F3-6B001881923F}" destId="{1F397D51-E26A-41B8-810A-B35DE5B05266}" srcOrd="1" destOrd="0" presId="urn:microsoft.com/office/officeart/2008/layout/VerticalCurvedList"/>
    <dgm:cxn modelId="{D0CC365F-C3E8-4E68-BDA4-3DD468C53F91}" type="presParOf" srcId="{33E7E9B8-7D30-4E65-85F3-6B001881923F}" destId="{4D27D935-C48A-40B8-8178-238105BB15AD}" srcOrd="2" destOrd="0" presId="urn:microsoft.com/office/officeart/2008/layout/VerticalCurvedList"/>
    <dgm:cxn modelId="{7A408C24-796A-4156-8923-2D356C4C9DEF}" type="presParOf" srcId="{33E7E9B8-7D30-4E65-85F3-6B001881923F}" destId="{CE555E38-58F2-49AC-AB09-44E20A7D4593}" srcOrd="3" destOrd="0" presId="urn:microsoft.com/office/officeart/2008/layout/VerticalCurvedList"/>
    <dgm:cxn modelId="{CCAE550E-6741-4DCD-8A4A-E9BC06368301}" type="presParOf" srcId="{1E2151E8-3637-4B11-B9CB-391FF71C4926}" destId="{0B3952C3-944A-47CB-9C98-1FDAEF8CB39B}" srcOrd="1" destOrd="0" presId="urn:microsoft.com/office/officeart/2008/layout/VerticalCurvedList"/>
    <dgm:cxn modelId="{347847B9-C61D-40CC-B4BC-F80AF323D220}" type="presParOf" srcId="{1E2151E8-3637-4B11-B9CB-391FF71C4926}" destId="{910D9690-DC74-414D-BCE9-74CD3CB05938}" srcOrd="2" destOrd="0" presId="urn:microsoft.com/office/officeart/2008/layout/VerticalCurvedList"/>
    <dgm:cxn modelId="{D134A94F-4DDC-4F8E-BCD5-B30431F6A0CF}" type="presParOf" srcId="{910D9690-DC74-414D-BCE9-74CD3CB05938}" destId="{8C7C3077-B4F7-4EDE-94F5-B9149963A27D}" srcOrd="0" destOrd="0" presId="urn:microsoft.com/office/officeart/2008/layout/VerticalCurvedList"/>
    <dgm:cxn modelId="{D50394CB-F449-4634-AA4F-010F3EE3C269}" type="presParOf" srcId="{1E2151E8-3637-4B11-B9CB-391FF71C4926}" destId="{2A2A80A4-3843-438A-9A3E-CB5DEB45B2C8}" srcOrd="3" destOrd="0" presId="urn:microsoft.com/office/officeart/2008/layout/VerticalCurvedList"/>
    <dgm:cxn modelId="{0C05A21C-77CB-4E55-802B-C79FC9C8EBE6}" type="presParOf" srcId="{1E2151E8-3637-4B11-B9CB-391FF71C4926}" destId="{5BE21AFC-5767-40EF-B461-6238353ED0C4}" srcOrd="4" destOrd="0" presId="urn:microsoft.com/office/officeart/2008/layout/VerticalCurvedList"/>
    <dgm:cxn modelId="{A0DCE41B-FD89-4E0B-BA7A-1528AF62A5A5}" type="presParOf" srcId="{5BE21AFC-5767-40EF-B461-6238353ED0C4}" destId="{450CF814-D021-408E-BAF0-8811E3ACC689}" srcOrd="0" destOrd="0" presId="urn:microsoft.com/office/officeart/2008/layout/VerticalCurvedList"/>
    <dgm:cxn modelId="{AA92DA25-B118-47B7-A6CF-1E8B3BC0B537}" type="presParOf" srcId="{1E2151E8-3637-4B11-B9CB-391FF71C4926}" destId="{18F535F0-F427-4D12-A5B6-D1DF7E66B08C}" srcOrd="5" destOrd="0" presId="urn:microsoft.com/office/officeart/2008/layout/VerticalCurvedList"/>
    <dgm:cxn modelId="{A4D9D261-E7A6-48AF-AA49-0EE2390C6B2E}" type="presParOf" srcId="{1E2151E8-3637-4B11-B9CB-391FF71C4926}" destId="{956C5CC6-3D1C-4482-9626-318D0DAF2065}" srcOrd="6" destOrd="0" presId="urn:microsoft.com/office/officeart/2008/layout/VerticalCurvedList"/>
    <dgm:cxn modelId="{CE74B32C-42DA-46BB-90BA-11133E44E1F5}" type="presParOf" srcId="{956C5CC6-3D1C-4482-9626-318D0DAF2065}" destId="{C9D701BE-D720-486F-90B3-C33A8BB798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B99619-6804-45F8-85CF-0AFE6BB90ACA}"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393501E3-0CDC-4BE4-A65C-6AE5227C3929}">
      <dgm:prSet phldrT="[Text]" custT="1"/>
      <dgm:spPr/>
      <dgm:t>
        <a:bodyPr/>
        <a:lstStyle/>
        <a:p>
          <a:pPr algn="ctr"/>
          <a:r>
            <a:rPr lang="ar-EG" sz="3200" b="1" dirty="0" smtClean="0">
              <a:solidFill>
                <a:schemeClr val="tx1"/>
              </a:solidFill>
            </a:rPr>
            <a:t>قامت الدولة الأموية على يد معاوية بن أبى سفيان عام </a:t>
          </a:r>
          <a:r>
            <a:rPr lang="ar-EG" sz="4000" b="1" dirty="0" smtClean="0">
              <a:solidFill>
                <a:schemeClr val="tx1"/>
              </a:solidFill>
              <a:latin typeface="Arabic Typesetting" panose="03020402040406030203" pitchFamily="66" charset="-78"/>
              <a:cs typeface="Arabic Typesetting" panose="03020402040406030203" pitchFamily="66" charset="-78"/>
            </a:rPr>
            <a:t>41ه</a:t>
          </a:r>
          <a:r>
            <a:rPr lang="ar-EG" sz="4000" b="1" dirty="0" smtClean="0">
              <a:solidFill>
                <a:schemeClr val="tx1"/>
              </a:solidFill>
            </a:rPr>
            <a:t> </a:t>
          </a:r>
          <a:endParaRPr lang="en-US" sz="4000" b="1" dirty="0">
            <a:solidFill>
              <a:schemeClr val="tx1"/>
            </a:solidFill>
          </a:endParaRPr>
        </a:p>
      </dgm:t>
    </dgm:pt>
    <dgm:pt modelId="{8512E559-C158-496E-AB05-FB29FF199151}" type="parTrans" cxnId="{D8614789-1903-4092-958E-59549F74C7E7}">
      <dgm:prSet/>
      <dgm:spPr/>
      <dgm:t>
        <a:bodyPr/>
        <a:lstStyle/>
        <a:p>
          <a:endParaRPr lang="en-US"/>
        </a:p>
      </dgm:t>
    </dgm:pt>
    <dgm:pt modelId="{7ACA1C08-ED23-45AA-B182-209B2DFC5834}" type="sibTrans" cxnId="{D8614789-1903-4092-958E-59549F74C7E7}">
      <dgm:prSet/>
      <dgm:spPr/>
      <dgm:t>
        <a:bodyPr/>
        <a:lstStyle/>
        <a:p>
          <a:endParaRPr lang="en-US"/>
        </a:p>
      </dgm:t>
    </dgm:pt>
    <dgm:pt modelId="{D22E3210-BFD1-4F40-86D7-33BFFAE3ACBC}">
      <dgm:prSet phldrT="[Text]" custT="1"/>
      <dgm:spPr/>
      <dgm:t>
        <a:bodyPr/>
        <a:lstStyle/>
        <a:p>
          <a:r>
            <a:rPr lang="ar-EG" sz="3200" b="1" dirty="0" smtClean="0">
              <a:solidFill>
                <a:schemeClr val="tx1"/>
              </a:solidFill>
            </a:rPr>
            <a:t>2- بعد أن تنازل الحسن بن على له عن الخلافة </a:t>
          </a:r>
          <a:endParaRPr lang="en-US" sz="3200" b="1" dirty="0">
            <a:solidFill>
              <a:schemeClr val="tx1"/>
            </a:solidFill>
          </a:endParaRPr>
        </a:p>
      </dgm:t>
    </dgm:pt>
    <dgm:pt modelId="{428444DC-0190-4215-B943-5715C4ED9D37}" type="parTrans" cxnId="{BB8B4599-AE7D-472B-A7B0-602D1CE44434}">
      <dgm:prSet/>
      <dgm:spPr/>
      <dgm:t>
        <a:bodyPr/>
        <a:lstStyle/>
        <a:p>
          <a:endParaRPr lang="en-US"/>
        </a:p>
      </dgm:t>
    </dgm:pt>
    <dgm:pt modelId="{607460F0-0530-4613-8332-BC1405A8B44A}" type="sibTrans" cxnId="{BB8B4599-AE7D-472B-A7B0-602D1CE44434}">
      <dgm:prSet/>
      <dgm:spPr/>
      <dgm:t>
        <a:bodyPr/>
        <a:lstStyle/>
        <a:p>
          <a:endParaRPr lang="en-US"/>
        </a:p>
      </dgm:t>
    </dgm:pt>
    <dgm:pt modelId="{1159D9C7-CC13-4241-91B8-5A29DF32156E}">
      <dgm:prSet phldrT="[Text]" custT="1"/>
      <dgm:spPr/>
      <dgm:t>
        <a:bodyPr/>
        <a:lstStyle/>
        <a:p>
          <a:pPr algn="ctr"/>
          <a:r>
            <a:rPr lang="ar-EG" sz="3200" b="1" dirty="0" smtClean="0">
              <a:solidFill>
                <a:schemeClr val="tx1"/>
              </a:solidFill>
            </a:rPr>
            <a:t>3- وبايعه هو وأخوه الحسين حقنا لدماء المسلمين وجمعا لكلمتهم واستبشر المسلمون خيرا </a:t>
          </a:r>
          <a:endParaRPr lang="en-US" sz="3200" b="1" dirty="0">
            <a:solidFill>
              <a:schemeClr val="tx1"/>
            </a:solidFill>
          </a:endParaRPr>
        </a:p>
      </dgm:t>
    </dgm:pt>
    <dgm:pt modelId="{888A94D9-4E2E-4DB9-97B9-38AF9AC24B03}" type="parTrans" cxnId="{2754A859-4825-44A6-BAB1-CAB60A3C1FFB}">
      <dgm:prSet/>
      <dgm:spPr/>
      <dgm:t>
        <a:bodyPr/>
        <a:lstStyle/>
        <a:p>
          <a:endParaRPr lang="en-US"/>
        </a:p>
      </dgm:t>
    </dgm:pt>
    <dgm:pt modelId="{9D1A230F-6BBF-4320-963F-5E1FF8B50D1E}" type="sibTrans" cxnId="{2754A859-4825-44A6-BAB1-CAB60A3C1FFB}">
      <dgm:prSet/>
      <dgm:spPr/>
      <dgm:t>
        <a:bodyPr/>
        <a:lstStyle/>
        <a:p>
          <a:endParaRPr lang="en-US"/>
        </a:p>
      </dgm:t>
    </dgm:pt>
    <dgm:pt modelId="{0D53AC1B-043F-4C71-9E89-FC8396EF6E15}" type="pres">
      <dgm:prSet presAssocID="{97B99619-6804-45F8-85CF-0AFE6BB90ACA}" presName="Name0" presStyleCnt="0">
        <dgm:presLayoutVars>
          <dgm:dir/>
          <dgm:animLvl val="lvl"/>
          <dgm:resizeHandles val="exact"/>
        </dgm:presLayoutVars>
      </dgm:prSet>
      <dgm:spPr/>
      <dgm:t>
        <a:bodyPr/>
        <a:lstStyle/>
        <a:p>
          <a:endParaRPr lang="en-US"/>
        </a:p>
      </dgm:t>
    </dgm:pt>
    <dgm:pt modelId="{E954D2A6-994F-4684-80F1-B641781E4B9E}" type="pres">
      <dgm:prSet presAssocID="{1159D9C7-CC13-4241-91B8-5A29DF32156E}" presName="boxAndChildren" presStyleCnt="0"/>
      <dgm:spPr/>
    </dgm:pt>
    <dgm:pt modelId="{033F2B38-D67F-44CF-BAE7-BE4B6EA25047}" type="pres">
      <dgm:prSet presAssocID="{1159D9C7-CC13-4241-91B8-5A29DF32156E}" presName="parentTextBox" presStyleLbl="node1" presStyleIdx="0" presStyleCnt="3"/>
      <dgm:spPr/>
      <dgm:t>
        <a:bodyPr/>
        <a:lstStyle/>
        <a:p>
          <a:endParaRPr lang="en-US"/>
        </a:p>
      </dgm:t>
    </dgm:pt>
    <dgm:pt modelId="{197F3E17-8F3F-4D96-BB62-27F6C700D2D8}" type="pres">
      <dgm:prSet presAssocID="{607460F0-0530-4613-8332-BC1405A8B44A}" presName="sp" presStyleCnt="0"/>
      <dgm:spPr/>
      <dgm:t>
        <a:bodyPr/>
        <a:lstStyle/>
        <a:p>
          <a:endParaRPr lang="en-US"/>
        </a:p>
      </dgm:t>
    </dgm:pt>
    <dgm:pt modelId="{8259F4E0-FFE0-461C-B2B3-67F7AC9CB727}" type="pres">
      <dgm:prSet presAssocID="{D22E3210-BFD1-4F40-86D7-33BFFAE3ACBC}" presName="arrowAndChildren" presStyleCnt="0"/>
      <dgm:spPr/>
      <dgm:t>
        <a:bodyPr/>
        <a:lstStyle/>
        <a:p>
          <a:endParaRPr lang="en-US"/>
        </a:p>
      </dgm:t>
    </dgm:pt>
    <dgm:pt modelId="{829402D7-0D7F-4A0F-B03A-B563F5393E73}" type="pres">
      <dgm:prSet presAssocID="{D22E3210-BFD1-4F40-86D7-33BFFAE3ACBC}" presName="parentTextArrow" presStyleLbl="node1" presStyleIdx="1" presStyleCnt="3"/>
      <dgm:spPr/>
      <dgm:t>
        <a:bodyPr/>
        <a:lstStyle/>
        <a:p>
          <a:endParaRPr lang="en-US"/>
        </a:p>
      </dgm:t>
    </dgm:pt>
    <dgm:pt modelId="{743758AA-0385-4DC8-B752-4D51B1345B25}" type="pres">
      <dgm:prSet presAssocID="{7ACA1C08-ED23-45AA-B182-209B2DFC5834}" presName="sp" presStyleCnt="0"/>
      <dgm:spPr/>
      <dgm:t>
        <a:bodyPr/>
        <a:lstStyle/>
        <a:p>
          <a:endParaRPr lang="en-US"/>
        </a:p>
      </dgm:t>
    </dgm:pt>
    <dgm:pt modelId="{6B7E1A11-B41B-4F57-9019-7417C2188677}" type="pres">
      <dgm:prSet presAssocID="{393501E3-0CDC-4BE4-A65C-6AE5227C3929}" presName="arrowAndChildren" presStyleCnt="0"/>
      <dgm:spPr/>
      <dgm:t>
        <a:bodyPr/>
        <a:lstStyle/>
        <a:p>
          <a:endParaRPr lang="en-US"/>
        </a:p>
      </dgm:t>
    </dgm:pt>
    <dgm:pt modelId="{67317215-819C-46E9-9004-7BD542B56ED9}" type="pres">
      <dgm:prSet presAssocID="{393501E3-0CDC-4BE4-A65C-6AE5227C3929}" presName="parentTextArrow" presStyleLbl="node1" presStyleIdx="2" presStyleCnt="3"/>
      <dgm:spPr/>
      <dgm:t>
        <a:bodyPr/>
        <a:lstStyle/>
        <a:p>
          <a:endParaRPr lang="en-US"/>
        </a:p>
      </dgm:t>
    </dgm:pt>
  </dgm:ptLst>
  <dgm:cxnLst>
    <dgm:cxn modelId="{D8614789-1903-4092-958E-59549F74C7E7}" srcId="{97B99619-6804-45F8-85CF-0AFE6BB90ACA}" destId="{393501E3-0CDC-4BE4-A65C-6AE5227C3929}" srcOrd="0" destOrd="0" parTransId="{8512E559-C158-496E-AB05-FB29FF199151}" sibTransId="{7ACA1C08-ED23-45AA-B182-209B2DFC5834}"/>
    <dgm:cxn modelId="{BE17577D-D663-4E7F-BDA0-2D9ACA3C4DD7}" type="presOf" srcId="{1159D9C7-CC13-4241-91B8-5A29DF32156E}" destId="{033F2B38-D67F-44CF-BAE7-BE4B6EA25047}" srcOrd="0" destOrd="0" presId="urn:microsoft.com/office/officeart/2005/8/layout/process4"/>
    <dgm:cxn modelId="{BB8B4599-AE7D-472B-A7B0-602D1CE44434}" srcId="{97B99619-6804-45F8-85CF-0AFE6BB90ACA}" destId="{D22E3210-BFD1-4F40-86D7-33BFFAE3ACBC}" srcOrd="1" destOrd="0" parTransId="{428444DC-0190-4215-B943-5715C4ED9D37}" sibTransId="{607460F0-0530-4613-8332-BC1405A8B44A}"/>
    <dgm:cxn modelId="{2754A859-4825-44A6-BAB1-CAB60A3C1FFB}" srcId="{97B99619-6804-45F8-85CF-0AFE6BB90ACA}" destId="{1159D9C7-CC13-4241-91B8-5A29DF32156E}" srcOrd="2" destOrd="0" parTransId="{888A94D9-4E2E-4DB9-97B9-38AF9AC24B03}" sibTransId="{9D1A230F-6BBF-4320-963F-5E1FF8B50D1E}"/>
    <dgm:cxn modelId="{273E4436-ED78-4046-A72C-837AD4CE8978}" type="presOf" srcId="{D22E3210-BFD1-4F40-86D7-33BFFAE3ACBC}" destId="{829402D7-0D7F-4A0F-B03A-B563F5393E73}" srcOrd="0" destOrd="0" presId="urn:microsoft.com/office/officeart/2005/8/layout/process4"/>
    <dgm:cxn modelId="{C965EDAA-601E-4ABA-8530-A3EC33D74394}" type="presOf" srcId="{393501E3-0CDC-4BE4-A65C-6AE5227C3929}" destId="{67317215-819C-46E9-9004-7BD542B56ED9}" srcOrd="0" destOrd="0" presId="urn:microsoft.com/office/officeart/2005/8/layout/process4"/>
    <dgm:cxn modelId="{1C198EB9-4D73-42A1-82FF-EBFA5C1EA35F}" type="presOf" srcId="{97B99619-6804-45F8-85CF-0AFE6BB90ACA}" destId="{0D53AC1B-043F-4C71-9E89-FC8396EF6E15}" srcOrd="0" destOrd="0" presId="urn:microsoft.com/office/officeart/2005/8/layout/process4"/>
    <dgm:cxn modelId="{E6F4F2E9-C61D-4AAC-AE37-4703F16A1E18}" type="presParOf" srcId="{0D53AC1B-043F-4C71-9E89-FC8396EF6E15}" destId="{E954D2A6-994F-4684-80F1-B641781E4B9E}" srcOrd="0" destOrd="0" presId="urn:microsoft.com/office/officeart/2005/8/layout/process4"/>
    <dgm:cxn modelId="{6070E738-656E-4896-A8F4-DF890CFAAD73}" type="presParOf" srcId="{E954D2A6-994F-4684-80F1-B641781E4B9E}" destId="{033F2B38-D67F-44CF-BAE7-BE4B6EA25047}" srcOrd="0" destOrd="0" presId="urn:microsoft.com/office/officeart/2005/8/layout/process4"/>
    <dgm:cxn modelId="{1814A4AF-C11F-4965-93B0-63AB998F5FD6}" type="presParOf" srcId="{0D53AC1B-043F-4C71-9E89-FC8396EF6E15}" destId="{197F3E17-8F3F-4D96-BB62-27F6C700D2D8}" srcOrd="1" destOrd="0" presId="urn:microsoft.com/office/officeart/2005/8/layout/process4"/>
    <dgm:cxn modelId="{5CF3FF93-13EA-4301-991C-1A390E6F99AD}" type="presParOf" srcId="{0D53AC1B-043F-4C71-9E89-FC8396EF6E15}" destId="{8259F4E0-FFE0-461C-B2B3-67F7AC9CB727}" srcOrd="2" destOrd="0" presId="urn:microsoft.com/office/officeart/2005/8/layout/process4"/>
    <dgm:cxn modelId="{0BA4FF76-46C9-4AC9-BEB9-9C8DD1095924}" type="presParOf" srcId="{8259F4E0-FFE0-461C-B2B3-67F7AC9CB727}" destId="{829402D7-0D7F-4A0F-B03A-B563F5393E73}" srcOrd="0" destOrd="0" presId="urn:microsoft.com/office/officeart/2005/8/layout/process4"/>
    <dgm:cxn modelId="{DDD1015A-3574-4A8C-9FD1-009034EEC687}" type="presParOf" srcId="{0D53AC1B-043F-4C71-9E89-FC8396EF6E15}" destId="{743758AA-0385-4DC8-B752-4D51B1345B25}" srcOrd="3" destOrd="0" presId="urn:microsoft.com/office/officeart/2005/8/layout/process4"/>
    <dgm:cxn modelId="{DF9307A3-2DD7-4776-A987-54BBB4A9B426}" type="presParOf" srcId="{0D53AC1B-043F-4C71-9E89-FC8396EF6E15}" destId="{6B7E1A11-B41B-4F57-9019-7417C2188677}" srcOrd="4" destOrd="0" presId="urn:microsoft.com/office/officeart/2005/8/layout/process4"/>
    <dgm:cxn modelId="{0DFDB2CC-4CEC-43AD-A031-AECF6BE109A1}" type="presParOf" srcId="{6B7E1A11-B41B-4F57-9019-7417C2188677}" destId="{67317215-819C-46E9-9004-7BD542B56ED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على الرغم ما حققته الدولة الأموية من إنجازات وفتوحات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2- إلا أنها تعرضت للضعف والسقوط </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5F9BCE2C-544B-4774-8D8B-0ED7D128753D}">
      <dgm:prSet phldrT="[Text]" custT="1"/>
      <dgm:spPr/>
      <dgm:t>
        <a:bodyPr/>
        <a:lstStyle/>
        <a:p>
          <a:pPr algn="ctr"/>
          <a:r>
            <a:rPr lang="ar-EG" sz="3200" b="1" dirty="0" smtClean="0">
              <a:solidFill>
                <a:schemeClr val="tx1"/>
              </a:solidFill>
            </a:rPr>
            <a:t>3- بعد وفاة الخليفة الأموى عمر بن عبد العزيز عام 101</a:t>
          </a:r>
          <a:r>
            <a:rPr lang="ar-EG" sz="3200" b="1" dirty="0" smtClean="0">
              <a:solidFill>
                <a:schemeClr val="tx1"/>
              </a:solidFill>
              <a:latin typeface="Andalus" panose="02020603050405020304" pitchFamily="18" charset="-78"/>
              <a:cs typeface="Andalus" panose="02020603050405020304" pitchFamily="18" charset="-78"/>
            </a:rPr>
            <a:t>ه</a:t>
          </a:r>
          <a:r>
            <a:rPr lang="ar-EG" sz="3200" b="1" dirty="0" smtClean="0">
              <a:solidFill>
                <a:schemeClr val="tx1"/>
              </a:solidFill>
            </a:rPr>
            <a:t> </a:t>
          </a:r>
          <a:endParaRPr lang="en-US" sz="3200" b="1" dirty="0">
            <a:solidFill>
              <a:schemeClr val="tx1"/>
            </a:solidFill>
          </a:endParaRPr>
        </a:p>
      </dgm:t>
    </dgm:pt>
    <dgm:pt modelId="{80C70063-300E-4A1C-A7D5-908516FE4368}" type="parTrans" cxnId="{0BF7CF37-D50E-4737-96C8-55C9DF4099B6}">
      <dgm:prSet/>
      <dgm:spPr/>
      <dgm:t>
        <a:bodyPr/>
        <a:lstStyle/>
        <a:p>
          <a:endParaRPr lang="en-US"/>
        </a:p>
      </dgm:t>
    </dgm:pt>
    <dgm:pt modelId="{17EAD6DB-CD27-43E3-BEB2-ADD4D78D76A0}" type="sibTrans" cxnId="{0BF7CF37-D50E-4737-96C8-55C9DF4099B6}">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9FB29017-8C4E-427C-A5D7-C9096700B475}" type="pres">
      <dgm:prSet presAssocID="{5F9BCE2C-544B-4774-8D8B-0ED7D128753D}" presName="boxAndChildren" presStyleCnt="0"/>
      <dgm:spPr/>
    </dgm:pt>
    <dgm:pt modelId="{364A965A-9FA6-4A06-BDED-73028C78DEDE}" type="pres">
      <dgm:prSet presAssocID="{5F9BCE2C-544B-4774-8D8B-0ED7D128753D}" presName="parentTextBox" presStyleLbl="node1" presStyleIdx="0" presStyleCnt="3"/>
      <dgm:spPr/>
      <dgm:t>
        <a:bodyPr/>
        <a:lstStyle/>
        <a:p>
          <a:endParaRPr lang="en-US"/>
        </a:p>
      </dgm:t>
    </dgm:pt>
    <dgm:pt modelId="{15733212-9D97-471D-B942-7EAE4BE28B2A}" type="pres">
      <dgm:prSet presAssocID="{176D3D93-511D-4C1A-B90D-6DA08B9D173F}" presName="sp" presStyleCnt="0"/>
      <dgm:spPr/>
    </dgm:pt>
    <dgm:pt modelId="{E87784DF-6DE4-4F3C-B3CD-2B5F8DED6C54}" type="pres">
      <dgm:prSet presAssocID="{13FE885B-F7DD-4BFF-AD8E-65FF7CC34B64}" presName="arrowAndChildren" presStyleCnt="0"/>
      <dgm:spPr/>
    </dgm:pt>
    <dgm:pt modelId="{867C13B1-0F19-4532-A6DF-2BBAA764BE27}" type="pres">
      <dgm:prSet presAssocID="{13FE885B-F7DD-4BFF-AD8E-65FF7CC34B64}" presName="parentTextArrow" presStyleLbl="node1" presStyleIdx="1" presStyleCnt="3"/>
      <dgm:spPr/>
      <dgm:t>
        <a:bodyPr/>
        <a:lstStyle/>
        <a:p>
          <a:endParaRPr lang="en-US"/>
        </a:p>
      </dgm:t>
    </dgm:pt>
    <dgm:pt modelId="{E06B99E6-2CBB-4824-B367-9BE279A3FCAE}" type="pres">
      <dgm:prSet presAssocID="{B45A4B28-3B8C-4C0E-A004-BFAA72CA8262}" presName="sp" presStyleCnt="0"/>
      <dgm:spPr/>
    </dgm:pt>
    <dgm:pt modelId="{A28B2D5B-7B86-4C4E-89BE-78F02B10FCEF}" type="pres">
      <dgm:prSet presAssocID="{A62E64B1-7B13-41D4-B1A9-7CAE452AE299}" presName="arrowAndChildren" presStyleCnt="0"/>
      <dgm:spPr/>
    </dgm:pt>
    <dgm:pt modelId="{1E662846-CCBB-4A23-8F76-1BE39F5398D9}" type="pres">
      <dgm:prSet presAssocID="{A62E64B1-7B13-41D4-B1A9-7CAE452AE299}" presName="parentTextArrow" presStyleLbl="node1" presStyleIdx="2" presStyleCnt="3"/>
      <dgm:spPr/>
      <dgm:t>
        <a:bodyPr/>
        <a:lstStyle/>
        <a:p>
          <a:endParaRPr lang="en-US"/>
        </a:p>
      </dgm:t>
    </dgm:pt>
  </dgm:ptLst>
  <dgm:cxnLst>
    <dgm:cxn modelId="{9D6F9A87-9992-44E2-A6C0-68BDB59E0CCB}" srcId="{6CA08DCE-F021-4B9C-9706-E665997B3407}" destId="{13FE885B-F7DD-4BFF-AD8E-65FF7CC34B64}" srcOrd="1" destOrd="0" parTransId="{857A9A79-F15A-4C78-9557-B836BDE36518}" sibTransId="{176D3D93-511D-4C1A-B90D-6DA08B9D173F}"/>
    <dgm:cxn modelId="{68F2DF7E-B612-46A7-AF7D-D30C7E58D40A}" type="presOf" srcId="{6CA08DCE-F021-4B9C-9706-E665997B3407}" destId="{0A1DB7F5-FD27-4338-8BCF-D2F90EDFBF8C}" srcOrd="0" destOrd="0" presId="urn:microsoft.com/office/officeart/2005/8/layout/process4"/>
    <dgm:cxn modelId="{71C9ABA9-F5AE-43C3-A246-02BEEEFBDD8A}" type="presOf" srcId="{5F9BCE2C-544B-4774-8D8B-0ED7D128753D}" destId="{364A965A-9FA6-4A06-BDED-73028C78DEDE}" srcOrd="0" destOrd="0" presId="urn:microsoft.com/office/officeart/2005/8/layout/process4"/>
    <dgm:cxn modelId="{711D00E0-A5EA-4956-B93F-079C4B6E937C}" type="presOf" srcId="{13FE885B-F7DD-4BFF-AD8E-65FF7CC34B64}" destId="{867C13B1-0F19-4532-A6DF-2BBAA764BE27}" srcOrd="0" destOrd="0" presId="urn:microsoft.com/office/officeart/2005/8/layout/process4"/>
    <dgm:cxn modelId="{0BF7CF37-D50E-4737-96C8-55C9DF4099B6}" srcId="{6CA08DCE-F021-4B9C-9706-E665997B3407}" destId="{5F9BCE2C-544B-4774-8D8B-0ED7D128753D}" srcOrd="2" destOrd="0" parTransId="{80C70063-300E-4A1C-A7D5-908516FE4368}" sibTransId="{17EAD6DB-CD27-43E3-BEB2-ADD4D78D76A0}"/>
    <dgm:cxn modelId="{3FFE354A-5E02-4337-80CE-FCE38E553B54}" type="presOf" srcId="{A62E64B1-7B13-41D4-B1A9-7CAE452AE299}" destId="{1E662846-CCBB-4A23-8F76-1BE39F5398D9}" srcOrd="0" destOrd="0" presId="urn:microsoft.com/office/officeart/2005/8/layout/process4"/>
    <dgm:cxn modelId="{A12A0292-B29F-4E24-9846-ABD783F5FFD8}" srcId="{6CA08DCE-F021-4B9C-9706-E665997B3407}" destId="{A62E64B1-7B13-41D4-B1A9-7CAE452AE299}" srcOrd="0" destOrd="0" parTransId="{EDD70DD9-35F9-486E-B367-3E5F88F8331C}" sibTransId="{B45A4B28-3B8C-4C0E-A004-BFAA72CA8262}"/>
    <dgm:cxn modelId="{7BC980D6-4B63-4B8B-B9D5-1C4CCCB8D80C}" type="presParOf" srcId="{0A1DB7F5-FD27-4338-8BCF-D2F90EDFBF8C}" destId="{9FB29017-8C4E-427C-A5D7-C9096700B475}" srcOrd="0" destOrd="0" presId="urn:microsoft.com/office/officeart/2005/8/layout/process4"/>
    <dgm:cxn modelId="{25A3DCF6-E89A-47A9-8520-B01E0975BED5}" type="presParOf" srcId="{9FB29017-8C4E-427C-A5D7-C9096700B475}" destId="{364A965A-9FA6-4A06-BDED-73028C78DEDE}" srcOrd="0" destOrd="0" presId="urn:microsoft.com/office/officeart/2005/8/layout/process4"/>
    <dgm:cxn modelId="{B89FB638-570D-4253-8DD4-B7B676A5E054}" type="presParOf" srcId="{0A1DB7F5-FD27-4338-8BCF-D2F90EDFBF8C}" destId="{15733212-9D97-471D-B942-7EAE4BE28B2A}" srcOrd="1" destOrd="0" presId="urn:microsoft.com/office/officeart/2005/8/layout/process4"/>
    <dgm:cxn modelId="{DD1C07EE-B09B-4DDA-B24B-6B3783647630}" type="presParOf" srcId="{0A1DB7F5-FD27-4338-8BCF-D2F90EDFBF8C}" destId="{E87784DF-6DE4-4F3C-B3CD-2B5F8DED6C54}" srcOrd="2" destOrd="0" presId="urn:microsoft.com/office/officeart/2005/8/layout/process4"/>
    <dgm:cxn modelId="{61227160-70CD-4964-B76B-E19DD907B627}" type="presParOf" srcId="{E87784DF-6DE4-4F3C-B3CD-2B5F8DED6C54}" destId="{867C13B1-0F19-4532-A6DF-2BBAA764BE27}" srcOrd="0" destOrd="0" presId="urn:microsoft.com/office/officeart/2005/8/layout/process4"/>
    <dgm:cxn modelId="{842E8268-A485-408B-A8D7-A32408F4159B}" type="presParOf" srcId="{0A1DB7F5-FD27-4338-8BCF-D2F90EDFBF8C}" destId="{E06B99E6-2CBB-4824-B367-9BE279A3FCAE}" srcOrd="3" destOrd="0" presId="urn:microsoft.com/office/officeart/2005/8/layout/process4"/>
    <dgm:cxn modelId="{21006579-BC83-44CD-8020-B2AC0A84E9CB}" type="presParOf" srcId="{0A1DB7F5-FD27-4338-8BCF-D2F90EDFBF8C}" destId="{A28B2D5B-7B86-4C4E-89BE-78F02B10FCEF}" srcOrd="4" destOrd="0" presId="urn:microsoft.com/office/officeart/2005/8/layout/process4"/>
    <dgm:cxn modelId="{71AC9A01-5305-45FE-A797-087CB9CBBDA2}" type="presParOf" srcId="{A28B2D5B-7B86-4C4E-89BE-78F02B10FCEF}" destId="{1E662846-CCBB-4A23-8F76-1BE39F5398D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A62E64B1-7B13-41D4-B1A9-7CAE452AE299}">
      <dgm:prSet phldrT="[Text]" custT="1"/>
      <dgm:spPr/>
      <dgm:t>
        <a:bodyPr/>
        <a:lstStyle/>
        <a:p>
          <a:pPr algn="ctr"/>
          <a:r>
            <a:rPr lang="ar-EG" sz="3200" b="1" dirty="0" smtClean="0">
              <a:solidFill>
                <a:schemeClr val="tx1"/>
              </a:solidFill>
            </a:rPr>
            <a:t>1- ضعف الأمراء والصراع بينهم نتيجة تعيين إثنين فى ولاية العهد </a:t>
          </a:r>
          <a:endParaRPr lang="en-US" sz="3200" b="1" dirty="0">
            <a:solidFill>
              <a:schemeClr val="tx1"/>
            </a:solidFill>
          </a:endParaRPr>
        </a:p>
      </dgm:t>
    </dgm:pt>
    <dgm:pt modelId="{EDD70DD9-35F9-486E-B367-3E5F88F8331C}" type="parTrans" cxnId="{A12A0292-B29F-4E24-9846-ABD783F5FFD8}">
      <dgm:prSet/>
      <dgm:spPr/>
      <dgm:t>
        <a:bodyPr/>
        <a:lstStyle/>
        <a:p>
          <a:endParaRPr lang="en-US"/>
        </a:p>
      </dgm:t>
    </dgm:pt>
    <dgm:pt modelId="{B45A4B28-3B8C-4C0E-A004-BFAA72CA8262}" type="sibTrans" cxnId="{A12A0292-B29F-4E24-9846-ABD783F5FFD8}">
      <dgm:prSet/>
      <dgm:spPr/>
      <dgm:t>
        <a:bodyPr/>
        <a:lstStyle/>
        <a:p>
          <a:endParaRPr lang="en-US"/>
        </a:p>
      </dgm:t>
    </dgm:pt>
    <dgm:pt modelId="{13FE885B-F7DD-4BFF-AD8E-65FF7CC34B64}">
      <dgm:prSet phldrT="[Text]" custT="1"/>
      <dgm:spPr/>
      <dgm:t>
        <a:bodyPr/>
        <a:lstStyle/>
        <a:p>
          <a:pPr algn="ctr"/>
          <a:r>
            <a:rPr lang="ar-EG" sz="3200" b="1" dirty="0" smtClean="0">
              <a:solidFill>
                <a:schemeClr val="tx1"/>
              </a:solidFill>
            </a:rPr>
            <a:t>2- الصراع بين القبائل العربية على النفوذ والمناصب المهمة .</a:t>
          </a:r>
          <a:endParaRPr lang="en-US" sz="3200" b="1" dirty="0">
            <a:solidFill>
              <a:schemeClr val="tx1"/>
            </a:solidFill>
          </a:endParaRPr>
        </a:p>
      </dgm:t>
    </dgm:pt>
    <dgm:pt modelId="{857A9A79-F15A-4C78-9557-B836BDE36518}" type="parTrans" cxnId="{9D6F9A87-9992-44E2-A6C0-68BDB59E0CCB}">
      <dgm:prSet/>
      <dgm:spPr/>
      <dgm:t>
        <a:bodyPr/>
        <a:lstStyle/>
        <a:p>
          <a:endParaRPr lang="en-US"/>
        </a:p>
      </dgm:t>
    </dgm:pt>
    <dgm:pt modelId="{176D3D93-511D-4C1A-B90D-6DA08B9D173F}" type="sibTrans" cxnId="{9D6F9A87-9992-44E2-A6C0-68BDB59E0CCB}">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2"/>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2"/>
      <dgm:spPr/>
    </dgm:pt>
    <dgm:pt modelId="{CE555E38-58F2-49AC-AB09-44E20A7D4593}" type="pres">
      <dgm:prSet presAssocID="{6CA08DCE-F021-4B9C-9706-E665997B3407}" presName="dstNode" presStyleLbl="node1" presStyleIdx="0" presStyleCnt="2"/>
      <dgm:spPr/>
    </dgm:pt>
    <dgm:pt modelId="{0B3952C3-944A-47CB-9C98-1FDAEF8CB39B}" type="pres">
      <dgm:prSet presAssocID="{A62E64B1-7B13-41D4-B1A9-7CAE452AE299}" presName="text_1" presStyleLbl="node1" presStyleIdx="0" presStyleCnt="2">
        <dgm:presLayoutVars>
          <dgm:bulletEnabled val="1"/>
        </dgm:presLayoutVars>
      </dgm:prSet>
      <dgm:spPr/>
      <dgm:t>
        <a:bodyPr/>
        <a:lstStyle/>
        <a:p>
          <a:endParaRPr lang="en-US"/>
        </a:p>
      </dgm:t>
    </dgm:pt>
    <dgm:pt modelId="{910D9690-DC74-414D-BCE9-74CD3CB05938}" type="pres">
      <dgm:prSet presAssocID="{A62E64B1-7B13-41D4-B1A9-7CAE452AE299}" presName="accent_1" presStyleCnt="0"/>
      <dgm:spPr/>
    </dgm:pt>
    <dgm:pt modelId="{8C7C3077-B4F7-4EDE-94F5-B9149963A27D}" type="pres">
      <dgm:prSet presAssocID="{A62E64B1-7B13-41D4-B1A9-7CAE452AE299}" presName="accentRepeatNode" presStyleLbl="solidFgAcc1" presStyleIdx="0" presStyleCnt="2"/>
      <dgm:spPr/>
    </dgm:pt>
    <dgm:pt modelId="{2A2A80A4-3843-438A-9A3E-CB5DEB45B2C8}" type="pres">
      <dgm:prSet presAssocID="{13FE885B-F7DD-4BFF-AD8E-65FF7CC34B64}" presName="text_2" presStyleLbl="node1" presStyleIdx="1" presStyleCnt="2">
        <dgm:presLayoutVars>
          <dgm:bulletEnabled val="1"/>
        </dgm:presLayoutVars>
      </dgm:prSet>
      <dgm:spPr/>
      <dgm:t>
        <a:bodyPr/>
        <a:lstStyle/>
        <a:p>
          <a:endParaRPr lang="en-US"/>
        </a:p>
      </dgm:t>
    </dgm:pt>
    <dgm:pt modelId="{5BE21AFC-5767-40EF-B461-6238353ED0C4}" type="pres">
      <dgm:prSet presAssocID="{13FE885B-F7DD-4BFF-AD8E-65FF7CC34B64}" presName="accent_2" presStyleCnt="0"/>
      <dgm:spPr/>
    </dgm:pt>
    <dgm:pt modelId="{450CF814-D021-408E-BAF0-8811E3ACC689}" type="pres">
      <dgm:prSet presAssocID="{13FE885B-F7DD-4BFF-AD8E-65FF7CC34B64}" presName="accentRepeatNode" presStyleLbl="solidFgAcc1" presStyleIdx="1" presStyleCnt="2"/>
      <dgm:spPr/>
    </dgm:pt>
  </dgm:ptLst>
  <dgm:cxnLst>
    <dgm:cxn modelId="{9BE8B818-5B71-45DD-8115-6715DB35588B}" type="presOf" srcId="{6CA08DCE-F021-4B9C-9706-E665997B3407}" destId="{2BFBF414-7EB2-4A36-9087-A809848D19BA}" srcOrd="0" destOrd="0" presId="urn:microsoft.com/office/officeart/2008/layout/VerticalCurvedList"/>
    <dgm:cxn modelId="{EFEC4033-9471-4292-BB24-F8CB0B31B501}" type="presOf" srcId="{13FE885B-F7DD-4BFF-AD8E-65FF7CC34B64}" destId="{2A2A80A4-3843-438A-9A3E-CB5DEB45B2C8}" srcOrd="0" destOrd="0" presId="urn:microsoft.com/office/officeart/2008/layout/VerticalCurvedList"/>
    <dgm:cxn modelId="{9D6F9A87-9992-44E2-A6C0-68BDB59E0CCB}" srcId="{6CA08DCE-F021-4B9C-9706-E665997B3407}" destId="{13FE885B-F7DD-4BFF-AD8E-65FF7CC34B64}" srcOrd="1" destOrd="0" parTransId="{857A9A79-F15A-4C78-9557-B836BDE36518}" sibTransId="{176D3D93-511D-4C1A-B90D-6DA08B9D173F}"/>
    <dgm:cxn modelId="{6DA6CC75-F3BB-4216-AF8D-FB2B23D66575}" type="presOf" srcId="{B45A4B28-3B8C-4C0E-A004-BFAA72CA8262}" destId="{1F397D51-E26A-41B8-810A-B35DE5B05266}" srcOrd="0" destOrd="0" presId="urn:microsoft.com/office/officeart/2008/layout/VerticalCurvedList"/>
    <dgm:cxn modelId="{45BD5862-D11D-434F-9FA4-8B6171131554}" type="presOf" srcId="{A62E64B1-7B13-41D4-B1A9-7CAE452AE299}" destId="{0B3952C3-944A-47CB-9C98-1FDAEF8CB39B}" srcOrd="0" destOrd="0" presId="urn:microsoft.com/office/officeart/2008/layout/VerticalCurvedList"/>
    <dgm:cxn modelId="{A12A0292-B29F-4E24-9846-ABD783F5FFD8}" srcId="{6CA08DCE-F021-4B9C-9706-E665997B3407}" destId="{A62E64B1-7B13-41D4-B1A9-7CAE452AE299}" srcOrd="0" destOrd="0" parTransId="{EDD70DD9-35F9-486E-B367-3E5F88F8331C}" sibTransId="{B45A4B28-3B8C-4C0E-A004-BFAA72CA8262}"/>
    <dgm:cxn modelId="{3D2CA6E6-542A-4E81-84BF-C32680E38C05}" type="presParOf" srcId="{2BFBF414-7EB2-4A36-9087-A809848D19BA}" destId="{1E2151E8-3637-4B11-B9CB-391FF71C4926}" srcOrd="0" destOrd="0" presId="urn:microsoft.com/office/officeart/2008/layout/VerticalCurvedList"/>
    <dgm:cxn modelId="{671E4B61-FBA4-4559-AD39-93860EF0C523}" type="presParOf" srcId="{1E2151E8-3637-4B11-B9CB-391FF71C4926}" destId="{33E7E9B8-7D30-4E65-85F3-6B001881923F}" srcOrd="0" destOrd="0" presId="urn:microsoft.com/office/officeart/2008/layout/VerticalCurvedList"/>
    <dgm:cxn modelId="{673CF8C9-03D4-4784-982D-823F77D4C16C}" type="presParOf" srcId="{33E7E9B8-7D30-4E65-85F3-6B001881923F}" destId="{4E7D1B73-27B9-4F3F-86C3-73EEC4EF9B96}" srcOrd="0" destOrd="0" presId="urn:microsoft.com/office/officeart/2008/layout/VerticalCurvedList"/>
    <dgm:cxn modelId="{218312A1-76C2-4C97-A3E8-5DE0B41E322B}" type="presParOf" srcId="{33E7E9B8-7D30-4E65-85F3-6B001881923F}" destId="{1F397D51-E26A-41B8-810A-B35DE5B05266}" srcOrd="1" destOrd="0" presId="urn:microsoft.com/office/officeart/2008/layout/VerticalCurvedList"/>
    <dgm:cxn modelId="{D0CC365F-C3E8-4E68-BDA4-3DD468C53F91}" type="presParOf" srcId="{33E7E9B8-7D30-4E65-85F3-6B001881923F}" destId="{4D27D935-C48A-40B8-8178-238105BB15AD}" srcOrd="2" destOrd="0" presId="urn:microsoft.com/office/officeart/2008/layout/VerticalCurvedList"/>
    <dgm:cxn modelId="{7A408C24-796A-4156-8923-2D356C4C9DEF}" type="presParOf" srcId="{33E7E9B8-7D30-4E65-85F3-6B001881923F}" destId="{CE555E38-58F2-49AC-AB09-44E20A7D4593}" srcOrd="3" destOrd="0" presId="urn:microsoft.com/office/officeart/2008/layout/VerticalCurvedList"/>
    <dgm:cxn modelId="{CCAE550E-6741-4DCD-8A4A-E9BC06368301}" type="presParOf" srcId="{1E2151E8-3637-4B11-B9CB-391FF71C4926}" destId="{0B3952C3-944A-47CB-9C98-1FDAEF8CB39B}" srcOrd="1" destOrd="0" presId="urn:microsoft.com/office/officeart/2008/layout/VerticalCurvedList"/>
    <dgm:cxn modelId="{347847B9-C61D-40CC-B4BC-F80AF323D220}" type="presParOf" srcId="{1E2151E8-3637-4B11-B9CB-391FF71C4926}" destId="{910D9690-DC74-414D-BCE9-74CD3CB05938}" srcOrd="2" destOrd="0" presId="urn:microsoft.com/office/officeart/2008/layout/VerticalCurvedList"/>
    <dgm:cxn modelId="{D134A94F-4DDC-4F8E-BCD5-B30431F6A0CF}" type="presParOf" srcId="{910D9690-DC74-414D-BCE9-74CD3CB05938}" destId="{8C7C3077-B4F7-4EDE-94F5-B9149963A27D}" srcOrd="0" destOrd="0" presId="urn:microsoft.com/office/officeart/2008/layout/VerticalCurvedList"/>
    <dgm:cxn modelId="{D50394CB-F449-4634-AA4F-010F3EE3C269}" type="presParOf" srcId="{1E2151E8-3637-4B11-B9CB-391FF71C4926}" destId="{2A2A80A4-3843-438A-9A3E-CB5DEB45B2C8}" srcOrd="3" destOrd="0" presId="urn:microsoft.com/office/officeart/2008/layout/VerticalCurvedList"/>
    <dgm:cxn modelId="{0C05A21C-77CB-4E55-802B-C79FC9C8EBE6}" type="presParOf" srcId="{1E2151E8-3637-4B11-B9CB-391FF71C4926}" destId="{5BE21AFC-5767-40EF-B461-6238353ED0C4}" srcOrd="4" destOrd="0" presId="urn:microsoft.com/office/officeart/2008/layout/VerticalCurvedList"/>
    <dgm:cxn modelId="{A0DCE41B-FD89-4E0B-BA7A-1528AF62A5A5}" type="presParOf" srcId="{5BE21AFC-5767-40EF-B461-6238353ED0C4}" destId="{450CF814-D021-408E-BAF0-8811E3ACC68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CA08DCE-F021-4B9C-9706-E665997B3407}"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US"/>
        </a:p>
      </dgm:t>
    </dgm:pt>
    <dgm:pt modelId="{5F9BCE2C-544B-4774-8D8B-0ED7D128753D}">
      <dgm:prSet phldrT="[Text]" custT="1"/>
      <dgm:spPr/>
      <dgm:t>
        <a:bodyPr/>
        <a:lstStyle/>
        <a:p>
          <a:pPr algn="ctr"/>
          <a:r>
            <a:rPr lang="ar-EG" sz="3200" b="1" dirty="0" smtClean="0">
              <a:solidFill>
                <a:schemeClr val="tx1"/>
              </a:solidFill>
            </a:rPr>
            <a:t>3- كراهية الموالى – غير العرب – للأمويين  </a:t>
          </a:r>
          <a:endParaRPr lang="en-US" sz="3200" b="1" dirty="0">
            <a:solidFill>
              <a:schemeClr val="tx1"/>
            </a:solidFill>
          </a:endParaRPr>
        </a:p>
      </dgm:t>
    </dgm:pt>
    <dgm:pt modelId="{80C70063-300E-4A1C-A7D5-908516FE4368}" type="parTrans" cxnId="{0BF7CF37-D50E-4737-96C8-55C9DF4099B6}">
      <dgm:prSet/>
      <dgm:spPr/>
      <dgm:t>
        <a:bodyPr/>
        <a:lstStyle/>
        <a:p>
          <a:endParaRPr lang="en-US"/>
        </a:p>
      </dgm:t>
    </dgm:pt>
    <dgm:pt modelId="{17EAD6DB-CD27-43E3-BEB2-ADD4D78D76A0}" type="sibTrans" cxnId="{0BF7CF37-D50E-4737-96C8-55C9DF4099B6}">
      <dgm:prSet/>
      <dgm:spPr/>
      <dgm:t>
        <a:bodyPr/>
        <a:lstStyle/>
        <a:p>
          <a:endParaRPr lang="en-US"/>
        </a:p>
      </dgm:t>
    </dgm:pt>
    <dgm:pt modelId="{7B7BFB6B-FDE8-4E7C-A7EB-304E8EE8597B}">
      <dgm:prSet phldrT="[Text]"/>
      <dgm:spPr/>
      <dgm:t>
        <a:bodyPr/>
        <a:lstStyle/>
        <a:p>
          <a:pPr algn="ctr"/>
          <a:r>
            <a:rPr lang="ar-EG" b="1" dirty="0" smtClean="0">
              <a:solidFill>
                <a:schemeClr val="tx1"/>
              </a:solidFill>
            </a:rPr>
            <a:t>- لأنهم كانوا يرون أنهم يفضلون العرب عليهم .</a:t>
          </a:r>
          <a:endParaRPr lang="en-US" b="1" dirty="0">
            <a:solidFill>
              <a:schemeClr val="tx1"/>
            </a:solidFill>
          </a:endParaRPr>
        </a:p>
      </dgm:t>
    </dgm:pt>
    <dgm:pt modelId="{89C25063-017A-4308-9AAE-23A2BA664B03}" type="parTrans" cxnId="{8B614355-9AC4-418D-8A71-A0B82B7A4D2B}">
      <dgm:prSet/>
      <dgm:spPr/>
      <dgm:t>
        <a:bodyPr/>
        <a:lstStyle/>
        <a:p>
          <a:endParaRPr lang="en-US"/>
        </a:p>
      </dgm:t>
    </dgm:pt>
    <dgm:pt modelId="{A5440A4A-3E13-4476-82C4-F2068C6BB6FA}" type="sibTrans" cxnId="{8B614355-9AC4-418D-8A71-A0B82B7A4D2B}">
      <dgm:prSet/>
      <dgm:spPr/>
      <dgm:t>
        <a:bodyPr/>
        <a:lstStyle/>
        <a:p>
          <a:endParaRPr lang="en-US"/>
        </a:p>
      </dgm:t>
    </dgm:pt>
    <dgm:pt modelId="{6E82462C-2F49-41BF-8FB8-874AF0058F08}">
      <dgm:prSet phldrT="[Text]"/>
      <dgm:spPr/>
      <dgm:t>
        <a:bodyPr/>
        <a:lstStyle/>
        <a:p>
          <a:r>
            <a:rPr lang="ar-EG" b="1" dirty="0" smtClean="0">
              <a:solidFill>
                <a:schemeClr val="tx1"/>
              </a:solidFill>
            </a:rPr>
            <a:t>4- كثرة الفتن والثورات التى قام بها الشيعة والخوارج</a:t>
          </a:r>
          <a:endParaRPr lang="en-US" b="1" dirty="0">
            <a:solidFill>
              <a:schemeClr val="tx1"/>
            </a:solidFill>
          </a:endParaRPr>
        </a:p>
      </dgm:t>
    </dgm:pt>
    <dgm:pt modelId="{243827B3-7E94-421C-84A4-8F9C4404DE9E}" type="parTrans" cxnId="{F6DB069E-6663-4144-A021-EDD8D39729B6}">
      <dgm:prSet/>
      <dgm:spPr/>
      <dgm:t>
        <a:bodyPr/>
        <a:lstStyle/>
        <a:p>
          <a:endParaRPr lang="en-US"/>
        </a:p>
      </dgm:t>
    </dgm:pt>
    <dgm:pt modelId="{8B5885C9-417E-4521-9D90-B9EF6124846A}" type="sibTrans" cxnId="{F6DB069E-6663-4144-A021-EDD8D39729B6}">
      <dgm:prSet/>
      <dgm:spPr/>
      <dgm:t>
        <a:bodyPr/>
        <a:lstStyle/>
        <a:p>
          <a:endParaRPr lang="en-US"/>
        </a:p>
      </dgm:t>
    </dgm:pt>
    <dgm:pt modelId="{2BFBF414-7EB2-4A36-9087-A809848D19BA}" type="pres">
      <dgm:prSet presAssocID="{6CA08DCE-F021-4B9C-9706-E665997B3407}" presName="Name0" presStyleCnt="0">
        <dgm:presLayoutVars>
          <dgm:chMax val="7"/>
          <dgm:chPref val="7"/>
          <dgm:dir/>
        </dgm:presLayoutVars>
      </dgm:prSet>
      <dgm:spPr/>
      <dgm:t>
        <a:bodyPr/>
        <a:lstStyle/>
        <a:p>
          <a:endParaRPr lang="en-US"/>
        </a:p>
      </dgm:t>
    </dgm:pt>
    <dgm:pt modelId="{1E2151E8-3637-4B11-B9CB-391FF71C4926}" type="pres">
      <dgm:prSet presAssocID="{6CA08DCE-F021-4B9C-9706-E665997B3407}" presName="Name1" presStyleCnt="0"/>
      <dgm:spPr/>
    </dgm:pt>
    <dgm:pt modelId="{33E7E9B8-7D30-4E65-85F3-6B001881923F}" type="pres">
      <dgm:prSet presAssocID="{6CA08DCE-F021-4B9C-9706-E665997B3407}" presName="cycle" presStyleCnt="0"/>
      <dgm:spPr/>
    </dgm:pt>
    <dgm:pt modelId="{4E7D1B73-27B9-4F3F-86C3-73EEC4EF9B96}" type="pres">
      <dgm:prSet presAssocID="{6CA08DCE-F021-4B9C-9706-E665997B3407}" presName="srcNode" presStyleLbl="node1" presStyleIdx="0" presStyleCnt="3"/>
      <dgm:spPr/>
    </dgm:pt>
    <dgm:pt modelId="{1F397D51-E26A-41B8-810A-B35DE5B05266}" type="pres">
      <dgm:prSet presAssocID="{6CA08DCE-F021-4B9C-9706-E665997B3407}" presName="conn" presStyleLbl="parChTrans1D2" presStyleIdx="0" presStyleCnt="1"/>
      <dgm:spPr/>
      <dgm:t>
        <a:bodyPr/>
        <a:lstStyle/>
        <a:p>
          <a:endParaRPr lang="en-US"/>
        </a:p>
      </dgm:t>
    </dgm:pt>
    <dgm:pt modelId="{4D27D935-C48A-40B8-8178-238105BB15AD}" type="pres">
      <dgm:prSet presAssocID="{6CA08DCE-F021-4B9C-9706-E665997B3407}" presName="extraNode" presStyleLbl="node1" presStyleIdx="0" presStyleCnt="3"/>
      <dgm:spPr/>
    </dgm:pt>
    <dgm:pt modelId="{CE555E38-58F2-49AC-AB09-44E20A7D4593}" type="pres">
      <dgm:prSet presAssocID="{6CA08DCE-F021-4B9C-9706-E665997B3407}" presName="dstNode" presStyleLbl="node1" presStyleIdx="0" presStyleCnt="3"/>
      <dgm:spPr/>
    </dgm:pt>
    <dgm:pt modelId="{F80CAB28-3647-49E8-888A-668F5879DE8A}" type="pres">
      <dgm:prSet presAssocID="{5F9BCE2C-544B-4774-8D8B-0ED7D128753D}" presName="text_1" presStyleLbl="node1" presStyleIdx="0" presStyleCnt="3">
        <dgm:presLayoutVars>
          <dgm:bulletEnabled val="1"/>
        </dgm:presLayoutVars>
      </dgm:prSet>
      <dgm:spPr/>
      <dgm:t>
        <a:bodyPr/>
        <a:lstStyle/>
        <a:p>
          <a:endParaRPr lang="en-US"/>
        </a:p>
      </dgm:t>
    </dgm:pt>
    <dgm:pt modelId="{E0F2AEB7-1AF8-4598-9925-A4CAA7E8F9D6}" type="pres">
      <dgm:prSet presAssocID="{5F9BCE2C-544B-4774-8D8B-0ED7D128753D}" presName="accent_1" presStyleCnt="0"/>
      <dgm:spPr/>
    </dgm:pt>
    <dgm:pt modelId="{C9D701BE-D720-486F-90B3-C33A8BB7982B}" type="pres">
      <dgm:prSet presAssocID="{5F9BCE2C-544B-4774-8D8B-0ED7D128753D}" presName="accentRepeatNode" presStyleLbl="solidFgAcc1" presStyleIdx="0" presStyleCnt="3"/>
      <dgm:spPr/>
    </dgm:pt>
    <dgm:pt modelId="{DF547F66-5747-4688-9845-57D378A302D3}" type="pres">
      <dgm:prSet presAssocID="{7B7BFB6B-FDE8-4E7C-A7EB-304E8EE8597B}" presName="text_2" presStyleLbl="node1" presStyleIdx="1" presStyleCnt="3">
        <dgm:presLayoutVars>
          <dgm:bulletEnabled val="1"/>
        </dgm:presLayoutVars>
      </dgm:prSet>
      <dgm:spPr/>
      <dgm:t>
        <a:bodyPr/>
        <a:lstStyle/>
        <a:p>
          <a:endParaRPr lang="en-US"/>
        </a:p>
      </dgm:t>
    </dgm:pt>
    <dgm:pt modelId="{B6A4A42A-4F0E-413D-945A-27B518D506AF}" type="pres">
      <dgm:prSet presAssocID="{7B7BFB6B-FDE8-4E7C-A7EB-304E8EE8597B}" presName="accent_2" presStyleCnt="0"/>
      <dgm:spPr/>
    </dgm:pt>
    <dgm:pt modelId="{C0DD37C8-9E02-4731-80F0-3CB3FF8D60DA}" type="pres">
      <dgm:prSet presAssocID="{7B7BFB6B-FDE8-4E7C-A7EB-304E8EE8597B}" presName="accentRepeatNode" presStyleLbl="solidFgAcc1" presStyleIdx="1" presStyleCnt="3"/>
      <dgm:spPr/>
    </dgm:pt>
    <dgm:pt modelId="{82606CD2-C796-4713-934F-260A8A46164E}" type="pres">
      <dgm:prSet presAssocID="{6E82462C-2F49-41BF-8FB8-874AF0058F08}" presName="text_3" presStyleLbl="node1" presStyleIdx="2" presStyleCnt="3">
        <dgm:presLayoutVars>
          <dgm:bulletEnabled val="1"/>
        </dgm:presLayoutVars>
      </dgm:prSet>
      <dgm:spPr/>
      <dgm:t>
        <a:bodyPr/>
        <a:lstStyle/>
        <a:p>
          <a:endParaRPr lang="en-US"/>
        </a:p>
      </dgm:t>
    </dgm:pt>
    <dgm:pt modelId="{E3DFEB18-F646-45BC-846B-742A5A59F436}" type="pres">
      <dgm:prSet presAssocID="{6E82462C-2F49-41BF-8FB8-874AF0058F08}" presName="accent_3" presStyleCnt="0"/>
      <dgm:spPr/>
    </dgm:pt>
    <dgm:pt modelId="{AD117A95-05BB-4340-8B0A-B8833903855F}" type="pres">
      <dgm:prSet presAssocID="{6E82462C-2F49-41BF-8FB8-874AF0058F08}" presName="accentRepeatNode" presStyleLbl="solidFgAcc1" presStyleIdx="2" presStyleCnt="3"/>
      <dgm:spPr/>
    </dgm:pt>
  </dgm:ptLst>
  <dgm:cxnLst>
    <dgm:cxn modelId="{F6DB069E-6663-4144-A021-EDD8D39729B6}" srcId="{6CA08DCE-F021-4B9C-9706-E665997B3407}" destId="{6E82462C-2F49-41BF-8FB8-874AF0058F08}" srcOrd="2" destOrd="0" parTransId="{243827B3-7E94-421C-84A4-8F9C4404DE9E}" sibTransId="{8B5885C9-417E-4521-9D90-B9EF6124846A}"/>
    <dgm:cxn modelId="{8B614355-9AC4-418D-8A71-A0B82B7A4D2B}" srcId="{6CA08DCE-F021-4B9C-9706-E665997B3407}" destId="{7B7BFB6B-FDE8-4E7C-A7EB-304E8EE8597B}" srcOrd="1" destOrd="0" parTransId="{89C25063-017A-4308-9AAE-23A2BA664B03}" sibTransId="{A5440A4A-3E13-4476-82C4-F2068C6BB6FA}"/>
    <dgm:cxn modelId="{439D5BEB-F197-4299-9ECF-2ACD01BE96B4}" type="presOf" srcId="{7B7BFB6B-FDE8-4E7C-A7EB-304E8EE8597B}" destId="{DF547F66-5747-4688-9845-57D378A302D3}" srcOrd="0" destOrd="0" presId="urn:microsoft.com/office/officeart/2008/layout/VerticalCurvedList"/>
    <dgm:cxn modelId="{0BF7CF37-D50E-4737-96C8-55C9DF4099B6}" srcId="{6CA08DCE-F021-4B9C-9706-E665997B3407}" destId="{5F9BCE2C-544B-4774-8D8B-0ED7D128753D}" srcOrd="0" destOrd="0" parTransId="{80C70063-300E-4A1C-A7D5-908516FE4368}" sibTransId="{17EAD6DB-CD27-43E3-BEB2-ADD4D78D76A0}"/>
    <dgm:cxn modelId="{998026D4-6CAD-4922-BC3B-60FB95501A93}" type="presOf" srcId="{17EAD6DB-CD27-43E3-BEB2-ADD4D78D76A0}" destId="{1F397D51-E26A-41B8-810A-B35DE5B05266}" srcOrd="0" destOrd="0" presId="urn:microsoft.com/office/officeart/2008/layout/VerticalCurvedList"/>
    <dgm:cxn modelId="{9BE8B818-5B71-45DD-8115-6715DB35588B}" type="presOf" srcId="{6CA08DCE-F021-4B9C-9706-E665997B3407}" destId="{2BFBF414-7EB2-4A36-9087-A809848D19BA}" srcOrd="0" destOrd="0" presId="urn:microsoft.com/office/officeart/2008/layout/VerticalCurvedList"/>
    <dgm:cxn modelId="{07B2A2B4-C6EA-48D2-A207-3078B02C8D81}" type="presOf" srcId="{6E82462C-2F49-41BF-8FB8-874AF0058F08}" destId="{82606CD2-C796-4713-934F-260A8A46164E}" srcOrd="0" destOrd="0" presId="urn:microsoft.com/office/officeart/2008/layout/VerticalCurvedList"/>
    <dgm:cxn modelId="{CDB77D7A-8973-4227-9994-FA3CAC1FE3DC}" type="presOf" srcId="{5F9BCE2C-544B-4774-8D8B-0ED7D128753D}" destId="{F80CAB28-3647-49E8-888A-668F5879DE8A}" srcOrd="0" destOrd="0" presId="urn:microsoft.com/office/officeart/2008/layout/VerticalCurvedList"/>
    <dgm:cxn modelId="{3D2CA6E6-542A-4E81-84BF-C32680E38C05}" type="presParOf" srcId="{2BFBF414-7EB2-4A36-9087-A809848D19BA}" destId="{1E2151E8-3637-4B11-B9CB-391FF71C4926}" srcOrd="0" destOrd="0" presId="urn:microsoft.com/office/officeart/2008/layout/VerticalCurvedList"/>
    <dgm:cxn modelId="{671E4B61-FBA4-4559-AD39-93860EF0C523}" type="presParOf" srcId="{1E2151E8-3637-4B11-B9CB-391FF71C4926}" destId="{33E7E9B8-7D30-4E65-85F3-6B001881923F}" srcOrd="0" destOrd="0" presId="urn:microsoft.com/office/officeart/2008/layout/VerticalCurvedList"/>
    <dgm:cxn modelId="{673CF8C9-03D4-4784-982D-823F77D4C16C}" type="presParOf" srcId="{33E7E9B8-7D30-4E65-85F3-6B001881923F}" destId="{4E7D1B73-27B9-4F3F-86C3-73EEC4EF9B96}" srcOrd="0" destOrd="0" presId="urn:microsoft.com/office/officeart/2008/layout/VerticalCurvedList"/>
    <dgm:cxn modelId="{218312A1-76C2-4C97-A3E8-5DE0B41E322B}" type="presParOf" srcId="{33E7E9B8-7D30-4E65-85F3-6B001881923F}" destId="{1F397D51-E26A-41B8-810A-B35DE5B05266}" srcOrd="1" destOrd="0" presId="urn:microsoft.com/office/officeart/2008/layout/VerticalCurvedList"/>
    <dgm:cxn modelId="{D0CC365F-C3E8-4E68-BDA4-3DD468C53F91}" type="presParOf" srcId="{33E7E9B8-7D30-4E65-85F3-6B001881923F}" destId="{4D27D935-C48A-40B8-8178-238105BB15AD}" srcOrd="2" destOrd="0" presId="urn:microsoft.com/office/officeart/2008/layout/VerticalCurvedList"/>
    <dgm:cxn modelId="{7A408C24-796A-4156-8923-2D356C4C9DEF}" type="presParOf" srcId="{33E7E9B8-7D30-4E65-85F3-6B001881923F}" destId="{CE555E38-58F2-49AC-AB09-44E20A7D4593}" srcOrd="3" destOrd="0" presId="urn:microsoft.com/office/officeart/2008/layout/VerticalCurvedList"/>
    <dgm:cxn modelId="{2EC58FA9-61AB-4077-9090-671F139B11B3}" type="presParOf" srcId="{1E2151E8-3637-4B11-B9CB-391FF71C4926}" destId="{F80CAB28-3647-49E8-888A-668F5879DE8A}" srcOrd="1" destOrd="0" presId="urn:microsoft.com/office/officeart/2008/layout/VerticalCurvedList"/>
    <dgm:cxn modelId="{DDF48B28-5280-476D-96D1-35341C502134}" type="presParOf" srcId="{1E2151E8-3637-4B11-B9CB-391FF71C4926}" destId="{E0F2AEB7-1AF8-4598-9925-A4CAA7E8F9D6}" srcOrd="2" destOrd="0" presId="urn:microsoft.com/office/officeart/2008/layout/VerticalCurvedList"/>
    <dgm:cxn modelId="{D2C04874-799E-4F59-AFBB-26F16FDD7485}" type="presParOf" srcId="{E0F2AEB7-1AF8-4598-9925-A4CAA7E8F9D6}" destId="{C9D701BE-D720-486F-90B3-C33A8BB7982B}" srcOrd="0" destOrd="0" presId="urn:microsoft.com/office/officeart/2008/layout/VerticalCurvedList"/>
    <dgm:cxn modelId="{5E5B7E02-5160-4EC1-8857-49A120998208}" type="presParOf" srcId="{1E2151E8-3637-4B11-B9CB-391FF71C4926}" destId="{DF547F66-5747-4688-9845-57D378A302D3}" srcOrd="3" destOrd="0" presId="urn:microsoft.com/office/officeart/2008/layout/VerticalCurvedList"/>
    <dgm:cxn modelId="{56777379-EE95-4C61-8E96-82B0BC2835FA}" type="presParOf" srcId="{1E2151E8-3637-4B11-B9CB-391FF71C4926}" destId="{B6A4A42A-4F0E-413D-945A-27B518D506AF}" srcOrd="4" destOrd="0" presId="urn:microsoft.com/office/officeart/2008/layout/VerticalCurvedList"/>
    <dgm:cxn modelId="{0CA60CCC-D003-4EF5-9B68-B84C77AD41C9}" type="presParOf" srcId="{B6A4A42A-4F0E-413D-945A-27B518D506AF}" destId="{C0DD37C8-9E02-4731-80F0-3CB3FF8D60DA}" srcOrd="0" destOrd="0" presId="urn:microsoft.com/office/officeart/2008/layout/VerticalCurvedList"/>
    <dgm:cxn modelId="{7581AB70-8665-4CE0-ACA5-05D19F690377}" type="presParOf" srcId="{1E2151E8-3637-4B11-B9CB-391FF71C4926}" destId="{82606CD2-C796-4713-934F-260A8A46164E}" srcOrd="5" destOrd="0" presId="urn:microsoft.com/office/officeart/2008/layout/VerticalCurvedList"/>
    <dgm:cxn modelId="{0D3E2154-6B4F-46D4-AB14-655121CD646A}" type="presParOf" srcId="{1E2151E8-3637-4B11-B9CB-391FF71C4926}" destId="{E3DFEB18-F646-45BC-846B-742A5A59F436}" srcOrd="6" destOrd="0" presId="urn:microsoft.com/office/officeart/2008/layout/VerticalCurvedList"/>
    <dgm:cxn modelId="{AE7BF6CD-A479-4912-A559-49928C27ED29}" type="presParOf" srcId="{E3DFEB18-F646-45BC-846B-742A5A59F436}" destId="{AD117A95-05BB-4340-8B0A-B883390385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CA08DCE-F021-4B9C-9706-E665997B3407}"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7B7BFB6B-FDE8-4E7C-A7EB-304E8EE8597B}">
      <dgm:prSet phldrT="[Text]" custT="1"/>
      <dgm:spPr/>
      <dgm:t>
        <a:bodyPr/>
        <a:lstStyle/>
        <a:p>
          <a:pPr algn="ctr"/>
          <a:r>
            <a:rPr lang="ar-EG" sz="3200" b="1" dirty="0" smtClean="0">
              <a:solidFill>
                <a:schemeClr val="tx1"/>
              </a:solidFill>
            </a:rPr>
            <a:t>5- الدعوة العباسية التى قادها أبو مسلم الخرسانى حتى تمكن العباسيون من هزيمة الأمويين عام </a:t>
          </a:r>
          <a:r>
            <a:rPr lang="ar-EG" sz="3200" b="1" dirty="0" smtClean="0">
              <a:solidFill>
                <a:schemeClr val="tx1"/>
              </a:solidFill>
              <a:latin typeface="Andalus" panose="02020603050405020304" pitchFamily="18" charset="-78"/>
              <a:cs typeface="Andalus" panose="02020603050405020304" pitchFamily="18" charset="-78"/>
            </a:rPr>
            <a:t>132ه فى </a:t>
          </a:r>
          <a:r>
            <a:rPr lang="ar-EG" sz="3200" b="1" dirty="0" smtClean="0">
              <a:solidFill>
                <a:schemeClr val="tx1"/>
              </a:solidFill>
            </a:rPr>
            <a:t>معركة الزاب </a:t>
          </a:r>
          <a:endParaRPr lang="en-US" sz="3200" b="1" dirty="0">
            <a:solidFill>
              <a:schemeClr val="tx1"/>
            </a:solidFill>
          </a:endParaRPr>
        </a:p>
      </dgm:t>
    </dgm:pt>
    <dgm:pt modelId="{89C25063-017A-4308-9AAE-23A2BA664B03}" type="parTrans" cxnId="{8B614355-9AC4-418D-8A71-A0B82B7A4D2B}">
      <dgm:prSet/>
      <dgm:spPr/>
      <dgm:t>
        <a:bodyPr/>
        <a:lstStyle/>
        <a:p>
          <a:endParaRPr lang="en-US"/>
        </a:p>
      </dgm:t>
    </dgm:pt>
    <dgm:pt modelId="{A5440A4A-3E13-4476-82C4-F2068C6BB6FA}" type="sibTrans" cxnId="{8B614355-9AC4-418D-8A71-A0B82B7A4D2B}">
      <dgm:prSet/>
      <dgm:spPr/>
      <dgm:t>
        <a:bodyPr/>
        <a:lstStyle/>
        <a:p>
          <a:endParaRPr lang="en-US"/>
        </a:p>
      </dgm:t>
    </dgm:pt>
    <dgm:pt modelId="{1570021A-6373-4935-AD29-7C711E4DA427}">
      <dgm:prSet phldrT="[Text]" custT="1"/>
      <dgm:spPr/>
      <dgm:t>
        <a:bodyPr/>
        <a:lstStyle/>
        <a:p>
          <a:r>
            <a:rPr lang="ar-EG" sz="3200" b="1" dirty="0" smtClean="0">
              <a:solidFill>
                <a:schemeClr val="tx1"/>
              </a:solidFill>
            </a:rPr>
            <a:t>وملاحقة</a:t>
          </a:r>
          <a:r>
            <a:rPr lang="ar-EG" sz="3200" b="1" baseline="0" dirty="0" smtClean="0">
              <a:solidFill>
                <a:schemeClr val="tx1"/>
              </a:solidFill>
            </a:rPr>
            <a:t> أخر خلفائهم مروان بن محمد والقضاء عليه فى مصر </a:t>
          </a:r>
          <a:endParaRPr lang="en-US" sz="3200" b="1" dirty="0">
            <a:solidFill>
              <a:schemeClr val="tx1"/>
            </a:solidFill>
          </a:endParaRPr>
        </a:p>
      </dgm:t>
    </dgm:pt>
    <dgm:pt modelId="{5A7A638C-E625-45AA-A440-0CBAB042DDB7}" type="parTrans" cxnId="{0E6422C4-A07A-43C1-93AA-0137A8ADFDD1}">
      <dgm:prSet/>
      <dgm:spPr/>
      <dgm:t>
        <a:bodyPr/>
        <a:lstStyle/>
        <a:p>
          <a:endParaRPr lang="en-US"/>
        </a:p>
      </dgm:t>
    </dgm:pt>
    <dgm:pt modelId="{9951321A-9A2D-4831-ADDF-E59E76BE3041}" type="sibTrans" cxnId="{0E6422C4-A07A-43C1-93AA-0137A8ADFDD1}">
      <dgm:prSet/>
      <dgm:spPr/>
      <dgm:t>
        <a:bodyPr/>
        <a:lstStyle/>
        <a:p>
          <a:endParaRPr lang="en-US"/>
        </a:p>
      </dgm:t>
    </dgm:pt>
    <dgm:pt modelId="{98512ADF-0D4B-478E-832F-8B27DF11DF68}">
      <dgm:prSet phldrT="[Text]" custT="1"/>
      <dgm:spPr/>
      <dgm:t>
        <a:bodyPr/>
        <a:lstStyle/>
        <a:p>
          <a:r>
            <a:rPr lang="ar-EG" sz="3200" b="1" dirty="0" smtClean="0">
              <a:solidFill>
                <a:schemeClr val="tx1"/>
              </a:solidFill>
            </a:rPr>
            <a:t>وتمت مبايعة عبدالله بن محمد بن على العباس خليفة للمسلمين ليعلن قيام الدولة العباسية </a:t>
          </a:r>
          <a:endParaRPr lang="en-US" sz="3200" b="1" dirty="0">
            <a:solidFill>
              <a:schemeClr val="tx1"/>
            </a:solidFill>
          </a:endParaRPr>
        </a:p>
      </dgm:t>
    </dgm:pt>
    <dgm:pt modelId="{3CE0D107-51DC-42F4-ABDD-4D983DEC9893}" type="parTrans" cxnId="{7858C83B-B572-43D6-B58A-E733F03D5A9D}">
      <dgm:prSet/>
      <dgm:spPr/>
      <dgm:t>
        <a:bodyPr/>
        <a:lstStyle/>
        <a:p>
          <a:endParaRPr lang="en-US"/>
        </a:p>
      </dgm:t>
    </dgm:pt>
    <dgm:pt modelId="{050F03DE-7A45-4D7F-A5BA-F7A94C5445E4}" type="sibTrans" cxnId="{7858C83B-B572-43D6-B58A-E733F03D5A9D}">
      <dgm:prSet/>
      <dgm:spPr/>
      <dgm:t>
        <a:bodyPr/>
        <a:lstStyle/>
        <a:p>
          <a:endParaRPr lang="en-US"/>
        </a:p>
      </dgm:t>
    </dgm:pt>
    <dgm:pt modelId="{0A1DB7F5-FD27-4338-8BCF-D2F90EDFBF8C}" type="pres">
      <dgm:prSet presAssocID="{6CA08DCE-F021-4B9C-9706-E665997B3407}" presName="Name0" presStyleCnt="0">
        <dgm:presLayoutVars>
          <dgm:dir/>
          <dgm:animLvl val="lvl"/>
          <dgm:resizeHandles val="exact"/>
        </dgm:presLayoutVars>
      </dgm:prSet>
      <dgm:spPr/>
      <dgm:t>
        <a:bodyPr/>
        <a:lstStyle/>
        <a:p>
          <a:endParaRPr lang="en-US"/>
        </a:p>
      </dgm:t>
    </dgm:pt>
    <dgm:pt modelId="{5BEAEFF5-11D0-4DF9-BB02-291048456B0E}" type="pres">
      <dgm:prSet presAssocID="{98512ADF-0D4B-478E-832F-8B27DF11DF68}" presName="boxAndChildren" presStyleCnt="0"/>
      <dgm:spPr/>
    </dgm:pt>
    <dgm:pt modelId="{2BF07F17-EE51-4478-91B3-7A986B184189}" type="pres">
      <dgm:prSet presAssocID="{98512ADF-0D4B-478E-832F-8B27DF11DF68}" presName="parentTextBox" presStyleLbl="node1" presStyleIdx="0" presStyleCnt="3"/>
      <dgm:spPr/>
      <dgm:t>
        <a:bodyPr/>
        <a:lstStyle/>
        <a:p>
          <a:endParaRPr lang="en-US"/>
        </a:p>
      </dgm:t>
    </dgm:pt>
    <dgm:pt modelId="{220E86AF-8B9E-4270-A8E2-31395CE30798}" type="pres">
      <dgm:prSet presAssocID="{9951321A-9A2D-4831-ADDF-E59E76BE3041}" presName="sp" presStyleCnt="0"/>
      <dgm:spPr/>
    </dgm:pt>
    <dgm:pt modelId="{A768F31E-6C80-45C0-A353-52EF31283E7B}" type="pres">
      <dgm:prSet presAssocID="{1570021A-6373-4935-AD29-7C711E4DA427}" presName="arrowAndChildren" presStyleCnt="0"/>
      <dgm:spPr/>
    </dgm:pt>
    <dgm:pt modelId="{87CEF9A3-03BE-4B25-B91F-4A326B6D6696}" type="pres">
      <dgm:prSet presAssocID="{1570021A-6373-4935-AD29-7C711E4DA427}" presName="parentTextArrow" presStyleLbl="node1" presStyleIdx="1" presStyleCnt="3"/>
      <dgm:spPr/>
      <dgm:t>
        <a:bodyPr/>
        <a:lstStyle/>
        <a:p>
          <a:endParaRPr lang="en-US"/>
        </a:p>
      </dgm:t>
    </dgm:pt>
    <dgm:pt modelId="{407AC700-449B-4DD0-88E2-D04D66CBDCED}" type="pres">
      <dgm:prSet presAssocID="{A5440A4A-3E13-4476-82C4-F2068C6BB6FA}" presName="sp" presStyleCnt="0"/>
      <dgm:spPr/>
    </dgm:pt>
    <dgm:pt modelId="{AA594C48-482D-495F-BBB9-DAA7F1DB6CA4}" type="pres">
      <dgm:prSet presAssocID="{7B7BFB6B-FDE8-4E7C-A7EB-304E8EE8597B}" presName="arrowAndChildren" presStyleCnt="0"/>
      <dgm:spPr/>
    </dgm:pt>
    <dgm:pt modelId="{9C4DBEDA-3952-4622-9608-CF8A1369593B}" type="pres">
      <dgm:prSet presAssocID="{7B7BFB6B-FDE8-4E7C-A7EB-304E8EE8597B}" presName="parentTextArrow" presStyleLbl="node1" presStyleIdx="2" presStyleCnt="3"/>
      <dgm:spPr/>
      <dgm:t>
        <a:bodyPr/>
        <a:lstStyle/>
        <a:p>
          <a:endParaRPr lang="en-US"/>
        </a:p>
      </dgm:t>
    </dgm:pt>
  </dgm:ptLst>
  <dgm:cxnLst>
    <dgm:cxn modelId="{1D21A951-68CF-4BD2-8B43-635E9DD4E203}" type="presOf" srcId="{6CA08DCE-F021-4B9C-9706-E665997B3407}" destId="{0A1DB7F5-FD27-4338-8BCF-D2F90EDFBF8C}" srcOrd="0" destOrd="0" presId="urn:microsoft.com/office/officeart/2005/8/layout/process4"/>
    <dgm:cxn modelId="{7858C83B-B572-43D6-B58A-E733F03D5A9D}" srcId="{6CA08DCE-F021-4B9C-9706-E665997B3407}" destId="{98512ADF-0D4B-478E-832F-8B27DF11DF68}" srcOrd="2" destOrd="0" parTransId="{3CE0D107-51DC-42F4-ABDD-4D983DEC9893}" sibTransId="{050F03DE-7A45-4D7F-A5BA-F7A94C5445E4}"/>
    <dgm:cxn modelId="{5336A0AF-808B-40A0-8928-1B595529481F}" type="presOf" srcId="{98512ADF-0D4B-478E-832F-8B27DF11DF68}" destId="{2BF07F17-EE51-4478-91B3-7A986B184189}" srcOrd="0" destOrd="0" presId="urn:microsoft.com/office/officeart/2005/8/layout/process4"/>
    <dgm:cxn modelId="{2EEA90A8-010B-421C-A599-64616C42E5CA}" type="presOf" srcId="{1570021A-6373-4935-AD29-7C711E4DA427}" destId="{87CEF9A3-03BE-4B25-B91F-4A326B6D6696}" srcOrd="0" destOrd="0" presId="urn:microsoft.com/office/officeart/2005/8/layout/process4"/>
    <dgm:cxn modelId="{0E6422C4-A07A-43C1-93AA-0137A8ADFDD1}" srcId="{6CA08DCE-F021-4B9C-9706-E665997B3407}" destId="{1570021A-6373-4935-AD29-7C711E4DA427}" srcOrd="1" destOrd="0" parTransId="{5A7A638C-E625-45AA-A440-0CBAB042DDB7}" sibTransId="{9951321A-9A2D-4831-ADDF-E59E76BE3041}"/>
    <dgm:cxn modelId="{F2A77608-597E-452B-BEF3-B654833A0B74}" type="presOf" srcId="{7B7BFB6B-FDE8-4E7C-A7EB-304E8EE8597B}" destId="{9C4DBEDA-3952-4622-9608-CF8A1369593B}" srcOrd="0" destOrd="0" presId="urn:microsoft.com/office/officeart/2005/8/layout/process4"/>
    <dgm:cxn modelId="{8B614355-9AC4-418D-8A71-A0B82B7A4D2B}" srcId="{6CA08DCE-F021-4B9C-9706-E665997B3407}" destId="{7B7BFB6B-FDE8-4E7C-A7EB-304E8EE8597B}" srcOrd="0" destOrd="0" parTransId="{89C25063-017A-4308-9AAE-23A2BA664B03}" sibTransId="{A5440A4A-3E13-4476-82C4-F2068C6BB6FA}"/>
    <dgm:cxn modelId="{C8D98154-7562-419D-AE6E-B52A3F0E92B8}" type="presParOf" srcId="{0A1DB7F5-FD27-4338-8BCF-D2F90EDFBF8C}" destId="{5BEAEFF5-11D0-4DF9-BB02-291048456B0E}" srcOrd="0" destOrd="0" presId="urn:microsoft.com/office/officeart/2005/8/layout/process4"/>
    <dgm:cxn modelId="{5B6E0900-B787-4D80-AB35-102E61BB778F}" type="presParOf" srcId="{5BEAEFF5-11D0-4DF9-BB02-291048456B0E}" destId="{2BF07F17-EE51-4478-91B3-7A986B184189}" srcOrd="0" destOrd="0" presId="urn:microsoft.com/office/officeart/2005/8/layout/process4"/>
    <dgm:cxn modelId="{7A20A833-308D-4E1A-BBAF-41F2BB504223}" type="presParOf" srcId="{0A1DB7F5-FD27-4338-8BCF-D2F90EDFBF8C}" destId="{220E86AF-8B9E-4270-A8E2-31395CE30798}" srcOrd="1" destOrd="0" presId="urn:microsoft.com/office/officeart/2005/8/layout/process4"/>
    <dgm:cxn modelId="{5455BF44-7492-446D-A22C-B152F873ABEF}" type="presParOf" srcId="{0A1DB7F5-FD27-4338-8BCF-D2F90EDFBF8C}" destId="{A768F31E-6C80-45C0-A353-52EF31283E7B}" srcOrd="2" destOrd="0" presId="urn:microsoft.com/office/officeart/2005/8/layout/process4"/>
    <dgm:cxn modelId="{CECF95C7-A240-45BC-B3FA-5EDE83765C1F}" type="presParOf" srcId="{A768F31E-6C80-45C0-A353-52EF31283E7B}" destId="{87CEF9A3-03BE-4B25-B91F-4A326B6D6696}" srcOrd="0" destOrd="0" presId="urn:microsoft.com/office/officeart/2005/8/layout/process4"/>
    <dgm:cxn modelId="{ECF4E0D2-53BE-4DDD-B8A4-6C819B2F4110}" type="presParOf" srcId="{0A1DB7F5-FD27-4338-8BCF-D2F90EDFBF8C}" destId="{407AC700-449B-4DD0-88E2-D04D66CBDCED}" srcOrd="3" destOrd="0" presId="urn:microsoft.com/office/officeart/2005/8/layout/process4"/>
    <dgm:cxn modelId="{F4690B56-3044-4035-9E09-34E9F70E917C}" type="presParOf" srcId="{0A1DB7F5-FD27-4338-8BCF-D2F90EDFBF8C}" destId="{AA594C48-482D-495F-BBB9-DAA7F1DB6CA4}" srcOrd="4" destOrd="0" presId="urn:microsoft.com/office/officeart/2005/8/layout/process4"/>
    <dgm:cxn modelId="{EB29E8BC-3EA6-497F-855F-A09350FF8028}" type="presParOf" srcId="{AA594C48-482D-495F-BBB9-DAA7F1DB6CA4}" destId="{9C4DBEDA-3952-4622-9608-CF8A136959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B99619-6804-45F8-85CF-0AFE6BB90ACA}"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393501E3-0CDC-4BE4-A65C-6AE5227C3929}">
      <dgm:prSet phldrT="[Text]" custT="1"/>
      <dgm:spPr/>
      <dgm:t>
        <a:bodyPr/>
        <a:lstStyle/>
        <a:p>
          <a:pPr algn="ctr"/>
          <a:r>
            <a:rPr lang="ar-EG" sz="3200" b="1" dirty="0" smtClean="0">
              <a:solidFill>
                <a:schemeClr val="tx1"/>
              </a:solidFill>
            </a:rPr>
            <a:t>4- ورأو فيما أقدم عليه الحسن تحقيقا لنبوءة جدهم </a:t>
          </a:r>
          <a:endParaRPr lang="en-US" sz="4000" b="1" dirty="0">
            <a:solidFill>
              <a:schemeClr val="tx1"/>
            </a:solidFill>
          </a:endParaRPr>
        </a:p>
      </dgm:t>
    </dgm:pt>
    <dgm:pt modelId="{8512E559-C158-496E-AB05-FB29FF199151}" type="parTrans" cxnId="{D8614789-1903-4092-958E-59549F74C7E7}">
      <dgm:prSet/>
      <dgm:spPr/>
      <dgm:t>
        <a:bodyPr/>
        <a:lstStyle/>
        <a:p>
          <a:endParaRPr lang="en-US"/>
        </a:p>
      </dgm:t>
    </dgm:pt>
    <dgm:pt modelId="{7ACA1C08-ED23-45AA-B182-209B2DFC5834}" type="sibTrans" cxnId="{D8614789-1903-4092-958E-59549F74C7E7}">
      <dgm:prSet/>
      <dgm:spPr/>
      <dgm:t>
        <a:bodyPr/>
        <a:lstStyle/>
        <a:p>
          <a:endParaRPr lang="en-US"/>
        </a:p>
      </dgm:t>
    </dgm:pt>
    <dgm:pt modelId="{D22E3210-BFD1-4F40-86D7-33BFFAE3ACBC}">
      <dgm:prSet phldrT="[Text]" custT="1"/>
      <dgm:spPr/>
      <dgm:t>
        <a:bodyPr/>
        <a:lstStyle/>
        <a:p>
          <a:r>
            <a:rPr lang="ar-EG" sz="3200" b="1" dirty="0" smtClean="0">
              <a:solidFill>
                <a:schemeClr val="tx1"/>
              </a:solidFill>
            </a:rPr>
            <a:t>5- وسمى هذا العام بعام الجماعة </a:t>
          </a:r>
          <a:endParaRPr lang="en-US" sz="3200" b="1" dirty="0">
            <a:solidFill>
              <a:schemeClr val="tx1"/>
            </a:solidFill>
          </a:endParaRPr>
        </a:p>
      </dgm:t>
    </dgm:pt>
    <dgm:pt modelId="{428444DC-0190-4215-B943-5715C4ED9D37}" type="parTrans" cxnId="{BB8B4599-AE7D-472B-A7B0-602D1CE44434}">
      <dgm:prSet/>
      <dgm:spPr/>
      <dgm:t>
        <a:bodyPr/>
        <a:lstStyle/>
        <a:p>
          <a:endParaRPr lang="en-US"/>
        </a:p>
      </dgm:t>
    </dgm:pt>
    <dgm:pt modelId="{607460F0-0530-4613-8332-BC1405A8B44A}" type="sibTrans" cxnId="{BB8B4599-AE7D-472B-A7B0-602D1CE44434}">
      <dgm:prSet/>
      <dgm:spPr/>
      <dgm:t>
        <a:bodyPr/>
        <a:lstStyle/>
        <a:p>
          <a:endParaRPr lang="en-US"/>
        </a:p>
      </dgm:t>
    </dgm:pt>
    <dgm:pt modelId="{1159D9C7-CC13-4241-91B8-5A29DF32156E}">
      <dgm:prSet phldrT="[Text]" custT="1"/>
      <dgm:spPr/>
      <dgm:t>
        <a:bodyPr/>
        <a:lstStyle/>
        <a:p>
          <a:pPr algn="ctr"/>
          <a:r>
            <a:rPr lang="ar-EG" sz="3200" b="1" dirty="0" smtClean="0">
              <a:solidFill>
                <a:schemeClr val="tx1"/>
              </a:solidFill>
            </a:rPr>
            <a:t>6- وقد استمرت الخلافة الأموية واحدا وتسعين عام حكم خلال أربعة عشر خليفة </a:t>
          </a:r>
          <a:endParaRPr lang="en-US" sz="3200" b="1" dirty="0">
            <a:solidFill>
              <a:schemeClr val="tx1"/>
            </a:solidFill>
          </a:endParaRPr>
        </a:p>
      </dgm:t>
    </dgm:pt>
    <dgm:pt modelId="{888A94D9-4E2E-4DB9-97B9-38AF9AC24B03}" type="parTrans" cxnId="{2754A859-4825-44A6-BAB1-CAB60A3C1FFB}">
      <dgm:prSet/>
      <dgm:spPr/>
      <dgm:t>
        <a:bodyPr/>
        <a:lstStyle/>
        <a:p>
          <a:endParaRPr lang="en-US"/>
        </a:p>
      </dgm:t>
    </dgm:pt>
    <dgm:pt modelId="{9D1A230F-6BBF-4320-963F-5E1FF8B50D1E}" type="sibTrans" cxnId="{2754A859-4825-44A6-BAB1-CAB60A3C1FFB}">
      <dgm:prSet/>
      <dgm:spPr/>
      <dgm:t>
        <a:bodyPr/>
        <a:lstStyle/>
        <a:p>
          <a:endParaRPr lang="en-US"/>
        </a:p>
      </dgm:t>
    </dgm:pt>
    <dgm:pt modelId="{0D53AC1B-043F-4C71-9E89-FC8396EF6E15}" type="pres">
      <dgm:prSet presAssocID="{97B99619-6804-45F8-85CF-0AFE6BB90ACA}" presName="Name0" presStyleCnt="0">
        <dgm:presLayoutVars>
          <dgm:dir/>
          <dgm:animLvl val="lvl"/>
          <dgm:resizeHandles val="exact"/>
        </dgm:presLayoutVars>
      </dgm:prSet>
      <dgm:spPr/>
      <dgm:t>
        <a:bodyPr/>
        <a:lstStyle/>
        <a:p>
          <a:endParaRPr lang="en-US"/>
        </a:p>
      </dgm:t>
    </dgm:pt>
    <dgm:pt modelId="{E954D2A6-994F-4684-80F1-B641781E4B9E}" type="pres">
      <dgm:prSet presAssocID="{1159D9C7-CC13-4241-91B8-5A29DF32156E}" presName="boxAndChildren" presStyleCnt="0"/>
      <dgm:spPr/>
    </dgm:pt>
    <dgm:pt modelId="{033F2B38-D67F-44CF-BAE7-BE4B6EA25047}" type="pres">
      <dgm:prSet presAssocID="{1159D9C7-CC13-4241-91B8-5A29DF32156E}" presName="parentTextBox" presStyleLbl="node1" presStyleIdx="0" presStyleCnt="3"/>
      <dgm:spPr/>
      <dgm:t>
        <a:bodyPr/>
        <a:lstStyle/>
        <a:p>
          <a:endParaRPr lang="en-US"/>
        </a:p>
      </dgm:t>
    </dgm:pt>
    <dgm:pt modelId="{197F3E17-8F3F-4D96-BB62-27F6C700D2D8}" type="pres">
      <dgm:prSet presAssocID="{607460F0-0530-4613-8332-BC1405A8B44A}" presName="sp" presStyleCnt="0"/>
      <dgm:spPr/>
      <dgm:t>
        <a:bodyPr/>
        <a:lstStyle/>
        <a:p>
          <a:endParaRPr lang="en-US"/>
        </a:p>
      </dgm:t>
    </dgm:pt>
    <dgm:pt modelId="{8259F4E0-FFE0-461C-B2B3-67F7AC9CB727}" type="pres">
      <dgm:prSet presAssocID="{D22E3210-BFD1-4F40-86D7-33BFFAE3ACBC}" presName="arrowAndChildren" presStyleCnt="0"/>
      <dgm:spPr/>
      <dgm:t>
        <a:bodyPr/>
        <a:lstStyle/>
        <a:p>
          <a:endParaRPr lang="en-US"/>
        </a:p>
      </dgm:t>
    </dgm:pt>
    <dgm:pt modelId="{829402D7-0D7F-4A0F-B03A-B563F5393E73}" type="pres">
      <dgm:prSet presAssocID="{D22E3210-BFD1-4F40-86D7-33BFFAE3ACBC}" presName="parentTextArrow" presStyleLbl="node1" presStyleIdx="1" presStyleCnt="3"/>
      <dgm:spPr/>
      <dgm:t>
        <a:bodyPr/>
        <a:lstStyle/>
        <a:p>
          <a:endParaRPr lang="en-US"/>
        </a:p>
      </dgm:t>
    </dgm:pt>
    <dgm:pt modelId="{743758AA-0385-4DC8-B752-4D51B1345B25}" type="pres">
      <dgm:prSet presAssocID="{7ACA1C08-ED23-45AA-B182-209B2DFC5834}" presName="sp" presStyleCnt="0"/>
      <dgm:spPr/>
      <dgm:t>
        <a:bodyPr/>
        <a:lstStyle/>
        <a:p>
          <a:endParaRPr lang="en-US"/>
        </a:p>
      </dgm:t>
    </dgm:pt>
    <dgm:pt modelId="{6B7E1A11-B41B-4F57-9019-7417C2188677}" type="pres">
      <dgm:prSet presAssocID="{393501E3-0CDC-4BE4-A65C-6AE5227C3929}" presName="arrowAndChildren" presStyleCnt="0"/>
      <dgm:spPr/>
      <dgm:t>
        <a:bodyPr/>
        <a:lstStyle/>
        <a:p>
          <a:endParaRPr lang="en-US"/>
        </a:p>
      </dgm:t>
    </dgm:pt>
    <dgm:pt modelId="{67317215-819C-46E9-9004-7BD542B56ED9}" type="pres">
      <dgm:prSet presAssocID="{393501E3-0CDC-4BE4-A65C-6AE5227C3929}" presName="parentTextArrow" presStyleLbl="node1" presStyleIdx="2" presStyleCnt="3"/>
      <dgm:spPr/>
      <dgm:t>
        <a:bodyPr/>
        <a:lstStyle/>
        <a:p>
          <a:endParaRPr lang="en-US"/>
        </a:p>
      </dgm:t>
    </dgm:pt>
  </dgm:ptLst>
  <dgm:cxnLst>
    <dgm:cxn modelId="{D8614789-1903-4092-958E-59549F74C7E7}" srcId="{97B99619-6804-45F8-85CF-0AFE6BB90ACA}" destId="{393501E3-0CDC-4BE4-A65C-6AE5227C3929}" srcOrd="0" destOrd="0" parTransId="{8512E559-C158-496E-AB05-FB29FF199151}" sibTransId="{7ACA1C08-ED23-45AA-B182-209B2DFC5834}"/>
    <dgm:cxn modelId="{BE17577D-D663-4E7F-BDA0-2D9ACA3C4DD7}" type="presOf" srcId="{1159D9C7-CC13-4241-91B8-5A29DF32156E}" destId="{033F2B38-D67F-44CF-BAE7-BE4B6EA25047}" srcOrd="0" destOrd="0" presId="urn:microsoft.com/office/officeart/2005/8/layout/process4"/>
    <dgm:cxn modelId="{BB8B4599-AE7D-472B-A7B0-602D1CE44434}" srcId="{97B99619-6804-45F8-85CF-0AFE6BB90ACA}" destId="{D22E3210-BFD1-4F40-86D7-33BFFAE3ACBC}" srcOrd="1" destOrd="0" parTransId="{428444DC-0190-4215-B943-5715C4ED9D37}" sibTransId="{607460F0-0530-4613-8332-BC1405A8B44A}"/>
    <dgm:cxn modelId="{2754A859-4825-44A6-BAB1-CAB60A3C1FFB}" srcId="{97B99619-6804-45F8-85CF-0AFE6BB90ACA}" destId="{1159D9C7-CC13-4241-91B8-5A29DF32156E}" srcOrd="2" destOrd="0" parTransId="{888A94D9-4E2E-4DB9-97B9-38AF9AC24B03}" sibTransId="{9D1A230F-6BBF-4320-963F-5E1FF8B50D1E}"/>
    <dgm:cxn modelId="{273E4436-ED78-4046-A72C-837AD4CE8978}" type="presOf" srcId="{D22E3210-BFD1-4F40-86D7-33BFFAE3ACBC}" destId="{829402D7-0D7F-4A0F-B03A-B563F5393E73}" srcOrd="0" destOrd="0" presId="urn:microsoft.com/office/officeart/2005/8/layout/process4"/>
    <dgm:cxn modelId="{C965EDAA-601E-4ABA-8530-A3EC33D74394}" type="presOf" srcId="{393501E3-0CDC-4BE4-A65C-6AE5227C3929}" destId="{67317215-819C-46E9-9004-7BD542B56ED9}" srcOrd="0" destOrd="0" presId="urn:microsoft.com/office/officeart/2005/8/layout/process4"/>
    <dgm:cxn modelId="{1C198EB9-4D73-42A1-82FF-EBFA5C1EA35F}" type="presOf" srcId="{97B99619-6804-45F8-85CF-0AFE6BB90ACA}" destId="{0D53AC1B-043F-4C71-9E89-FC8396EF6E15}" srcOrd="0" destOrd="0" presId="urn:microsoft.com/office/officeart/2005/8/layout/process4"/>
    <dgm:cxn modelId="{E6F4F2E9-C61D-4AAC-AE37-4703F16A1E18}" type="presParOf" srcId="{0D53AC1B-043F-4C71-9E89-FC8396EF6E15}" destId="{E954D2A6-994F-4684-80F1-B641781E4B9E}" srcOrd="0" destOrd="0" presId="urn:microsoft.com/office/officeart/2005/8/layout/process4"/>
    <dgm:cxn modelId="{6070E738-656E-4896-A8F4-DF890CFAAD73}" type="presParOf" srcId="{E954D2A6-994F-4684-80F1-B641781E4B9E}" destId="{033F2B38-D67F-44CF-BAE7-BE4B6EA25047}" srcOrd="0" destOrd="0" presId="urn:microsoft.com/office/officeart/2005/8/layout/process4"/>
    <dgm:cxn modelId="{1814A4AF-C11F-4965-93B0-63AB998F5FD6}" type="presParOf" srcId="{0D53AC1B-043F-4C71-9E89-FC8396EF6E15}" destId="{197F3E17-8F3F-4D96-BB62-27F6C700D2D8}" srcOrd="1" destOrd="0" presId="urn:microsoft.com/office/officeart/2005/8/layout/process4"/>
    <dgm:cxn modelId="{5CF3FF93-13EA-4301-991C-1A390E6F99AD}" type="presParOf" srcId="{0D53AC1B-043F-4C71-9E89-FC8396EF6E15}" destId="{8259F4E0-FFE0-461C-B2B3-67F7AC9CB727}" srcOrd="2" destOrd="0" presId="urn:microsoft.com/office/officeart/2005/8/layout/process4"/>
    <dgm:cxn modelId="{0BA4FF76-46C9-4AC9-BEB9-9C8DD1095924}" type="presParOf" srcId="{8259F4E0-FFE0-461C-B2B3-67F7AC9CB727}" destId="{829402D7-0D7F-4A0F-B03A-B563F5393E73}" srcOrd="0" destOrd="0" presId="urn:microsoft.com/office/officeart/2005/8/layout/process4"/>
    <dgm:cxn modelId="{DDD1015A-3574-4A8C-9FD1-009034EEC687}" type="presParOf" srcId="{0D53AC1B-043F-4C71-9E89-FC8396EF6E15}" destId="{743758AA-0385-4DC8-B752-4D51B1345B25}" srcOrd="3" destOrd="0" presId="urn:microsoft.com/office/officeart/2005/8/layout/process4"/>
    <dgm:cxn modelId="{DF9307A3-2DD7-4776-A987-54BBB4A9B426}" type="presParOf" srcId="{0D53AC1B-043F-4C71-9E89-FC8396EF6E15}" destId="{6B7E1A11-B41B-4F57-9019-7417C2188677}" srcOrd="4" destOrd="0" presId="urn:microsoft.com/office/officeart/2005/8/layout/process4"/>
    <dgm:cxn modelId="{0DFDB2CC-4CEC-43AD-A031-AECF6BE109A1}" type="presParOf" srcId="{6B7E1A11-B41B-4F57-9019-7417C2188677}" destId="{67317215-819C-46E9-9004-7BD542B56ED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A95601-BD18-45D8-968C-139B5D637A9A}" type="doc">
      <dgm:prSet loTypeId="urn:microsoft.com/office/officeart/2005/8/layout/hierarchy4" loCatId="hierarchy" qsTypeId="urn:microsoft.com/office/officeart/2005/8/quickstyle/3d5" qsCatId="3D" csTypeId="urn:microsoft.com/office/officeart/2005/8/colors/colorful3" csCatId="colorful" phldr="1"/>
      <dgm:spPr/>
      <dgm:t>
        <a:bodyPr/>
        <a:lstStyle/>
        <a:p>
          <a:endParaRPr lang="en-US"/>
        </a:p>
      </dgm:t>
    </dgm:pt>
    <dgm:pt modelId="{1AD790DF-F9F4-4150-9F78-001EC6D83826}">
      <dgm:prSet phldrT="[Text]" custT="1"/>
      <dgm:spPr/>
      <dgm:t>
        <a:bodyPr/>
        <a:lstStyle/>
        <a:p>
          <a:r>
            <a:rPr lang="ar-EG" sz="5400" b="1" dirty="0" smtClean="0">
              <a:solidFill>
                <a:schemeClr val="tx1"/>
              </a:solidFill>
            </a:rPr>
            <a:t>أشهر خلفاء الدولة الأموية </a:t>
          </a:r>
          <a:endParaRPr lang="en-US" sz="5400" b="1" dirty="0">
            <a:solidFill>
              <a:schemeClr val="tx1"/>
            </a:solidFill>
          </a:endParaRPr>
        </a:p>
      </dgm:t>
    </dgm:pt>
    <dgm:pt modelId="{19915FB3-A2F3-4728-BBC3-EDC636D10381}" type="parTrans" cxnId="{1DA14577-9BE6-4295-BD2C-C420C33E933D}">
      <dgm:prSet/>
      <dgm:spPr/>
      <dgm:t>
        <a:bodyPr/>
        <a:lstStyle/>
        <a:p>
          <a:endParaRPr lang="en-US"/>
        </a:p>
      </dgm:t>
    </dgm:pt>
    <dgm:pt modelId="{3D000164-9151-428E-9BB4-02A298785F1A}" type="sibTrans" cxnId="{1DA14577-9BE6-4295-BD2C-C420C33E933D}">
      <dgm:prSet/>
      <dgm:spPr/>
      <dgm:t>
        <a:bodyPr/>
        <a:lstStyle/>
        <a:p>
          <a:endParaRPr lang="en-US"/>
        </a:p>
      </dgm:t>
    </dgm:pt>
    <dgm:pt modelId="{EF5BE5E9-BBCE-4C48-9D73-0F93FA20C008}">
      <dgm:prSet phldrT="[Text]"/>
      <dgm:spPr/>
      <dgm:t>
        <a:bodyPr/>
        <a:lstStyle/>
        <a:p>
          <a:r>
            <a:rPr lang="ar-EG" b="1" dirty="0" smtClean="0">
              <a:solidFill>
                <a:schemeClr val="tx1"/>
              </a:solidFill>
            </a:rPr>
            <a:t>عبد الملك بن مروان </a:t>
          </a:r>
          <a:r>
            <a:rPr lang="ar-EG" b="1" dirty="0" smtClean="0">
              <a:solidFill>
                <a:schemeClr val="tx1"/>
              </a:solidFill>
              <a:latin typeface="Andalus" panose="02020603050405020304" pitchFamily="18" charset="-78"/>
              <a:cs typeface="Andalus" panose="02020603050405020304" pitchFamily="18" charset="-78"/>
            </a:rPr>
            <a:t>65-86ه</a:t>
          </a:r>
          <a:endParaRPr lang="en-US" b="1" dirty="0">
            <a:solidFill>
              <a:schemeClr val="tx1"/>
            </a:solidFill>
            <a:latin typeface="Andalus" panose="02020603050405020304" pitchFamily="18" charset="-78"/>
            <a:cs typeface="Andalus" panose="02020603050405020304" pitchFamily="18" charset="-78"/>
          </a:endParaRPr>
        </a:p>
      </dgm:t>
    </dgm:pt>
    <dgm:pt modelId="{A53E90A0-EFAC-43C3-81B8-F45D5A4F7366}" type="parTrans" cxnId="{E9B42778-E519-4C02-99D2-897F7AE6438B}">
      <dgm:prSet/>
      <dgm:spPr/>
      <dgm:t>
        <a:bodyPr/>
        <a:lstStyle/>
        <a:p>
          <a:endParaRPr lang="en-US"/>
        </a:p>
      </dgm:t>
    </dgm:pt>
    <dgm:pt modelId="{ADF30044-DF95-4A9E-9B54-1C1A6AA55ADF}" type="sibTrans" cxnId="{E9B42778-E519-4C02-99D2-897F7AE6438B}">
      <dgm:prSet/>
      <dgm:spPr/>
      <dgm:t>
        <a:bodyPr/>
        <a:lstStyle/>
        <a:p>
          <a:endParaRPr lang="en-US"/>
        </a:p>
      </dgm:t>
    </dgm:pt>
    <dgm:pt modelId="{78787ACB-C107-4907-A851-DFEA46645307}">
      <dgm:prSet phldrT="[Text]"/>
      <dgm:spPr/>
      <dgm:t>
        <a:bodyPr/>
        <a:lstStyle/>
        <a:p>
          <a:r>
            <a:rPr lang="ar-EG" b="1" dirty="0" smtClean="0">
              <a:solidFill>
                <a:schemeClr val="tx1"/>
              </a:solidFill>
            </a:rPr>
            <a:t>معاوية بن أبى سفيان 41- </a:t>
          </a:r>
          <a:r>
            <a:rPr lang="ar-EG" b="1" dirty="0" smtClean="0">
              <a:solidFill>
                <a:schemeClr val="tx1"/>
              </a:solidFill>
              <a:latin typeface="Andalus" panose="02020603050405020304" pitchFamily="18" charset="-78"/>
              <a:cs typeface="Andalus" panose="02020603050405020304" pitchFamily="18" charset="-78"/>
            </a:rPr>
            <a:t>60ه</a:t>
          </a:r>
          <a:endParaRPr lang="en-US" b="1" dirty="0">
            <a:solidFill>
              <a:schemeClr val="tx1"/>
            </a:solidFill>
            <a:latin typeface="Andalus" panose="02020603050405020304" pitchFamily="18" charset="-78"/>
            <a:cs typeface="Andalus" panose="02020603050405020304" pitchFamily="18" charset="-78"/>
          </a:endParaRPr>
        </a:p>
      </dgm:t>
    </dgm:pt>
    <dgm:pt modelId="{23BBE0E9-EA36-4038-9D6B-2152463CDEA0}" type="parTrans" cxnId="{98DC5233-F385-4416-941C-3CE1C7C2E72F}">
      <dgm:prSet/>
      <dgm:spPr/>
      <dgm:t>
        <a:bodyPr/>
        <a:lstStyle/>
        <a:p>
          <a:endParaRPr lang="en-US"/>
        </a:p>
      </dgm:t>
    </dgm:pt>
    <dgm:pt modelId="{EE77FE87-FBE3-4A86-9834-747F325A9132}" type="sibTrans" cxnId="{98DC5233-F385-4416-941C-3CE1C7C2E72F}">
      <dgm:prSet/>
      <dgm:spPr/>
      <dgm:t>
        <a:bodyPr/>
        <a:lstStyle/>
        <a:p>
          <a:endParaRPr lang="en-US"/>
        </a:p>
      </dgm:t>
    </dgm:pt>
    <dgm:pt modelId="{99034BD3-8FDF-4175-A0CE-EB39DFC2F261}">
      <dgm:prSet phldrT="[Text]"/>
      <dgm:spPr/>
      <dgm:t>
        <a:bodyPr/>
        <a:lstStyle/>
        <a:p>
          <a:r>
            <a:rPr lang="ar-EG" b="1" dirty="0" smtClean="0">
              <a:solidFill>
                <a:schemeClr val="tx1"/>
              </a:solidFill>
            </a:rPr>
            <a:t>عمر بن عبد العزيز </a:t>
          </a:r>
          <a:r>
            <a:rPr lang="ar-EG" b="1" dirty="0" smtClean="0">
              <a:solidFill>
                <a:schemeClr val="tx1"/>
              </a:solidFill>
              <a:latin typeface="Andalus" panose="02020603050405020304" pitchFamily="18" charset="-78"/>
              <a:cs typeface="Andalus" panose="02020603050405020304" pitchFamily="18" charset="-78"/>
            </a:rPr>
            <a:t>99-101ه</a:t>
          </a:r>
          <a:r>
            <a:rPr lang="ar-EG" b="1" dirty="0" smtClean="0">
              <a:solidFill>
                <a:schemeClr val="tx1"/>
              </a:solidFill>
            </a:rPr>
            <a:t> </a:t>
          </a:r>
          <a:endParaRPr lang="en-US" b="1" dirty="0">
            <a:solidFill>
              <a:schemeClr val="tx1"/>
            </a:solidFill>
          </a:endParaRPr>
        </a:p>
      </dgm:t>
    </dgm:pt>
    <dgm:pt modelId="{7150DE55-A467-4E8F-ACA9-79BB5DC6E5BB}" type="parTrans" cxnId="{67A2FC14-1514-4321-BD0A-0439D99E8777}">
      <dgm:prSet/>
      <dgm:spPr/>
      <dgm:t>
        <a:bodyPr/>
        <a:lstStyle/>
        <a:p>
          <a:endParaRPr lang="en-US"/>
        </a:p>
      </dgm:t>
    </dgm:pt>
    <dgm:pt modelId="{A41651FA-1704-410E-A695-3FC6BC1822DE}" type="sibTrans" cxnId="{67A2FC14-1514-4321-BD0A-0439D99E8777}">
      <dgm:prSet/>
      <dgm:spPr/>
      <dgm:t>
        <a:bodyPr/>
        <a:lstStyle/>
        <a:p>
          <a:endParaRPr lang="en-US"/>
        </a:p>
      </dgm:t>
    </dgm:pt>
    <dgm:pt modelId="{21691A57-86D5-4E29-B953-4343447E85D9}">
      <dgm:prSet phldrT="[Text]"/>
      <dgm:spPr/>
      <dgm:t>
        <a:bodyPr/>
        <a:lstStyle/>
        <a:p>
          <a:r>
            <a:rPr lang="ar-EG" b="1" dirty="0" smtClean="0">
              <a:solidFill>
                <a:schemeClr val="tx1"/>
              </a:solidFill>
            </a:rPr>
            <a:t>الوليد بن عبد الملك 86</a:t>
          </a:r>
          <a:r>
            <a:rPr lang="ar-EG" b="1" dirty="0" smtClean="0">
              <a:solidFill>
                <a:schemeClr val="tx1"/>
              </a:solidFill>
              <a:latin typeface="Andalus" panose="02020603050405020304" pitchFamily="18" charset="-78"/>
              <a:cs typeface="Andalus" panose="02020603050405020304" pitchFamily="18" charset="-78"/>
            </a:rPr>
            <a:t>-96ه </a:t>
          </a:r>
          <a:endParaRPr lang="en-US" b="1" dirty="0">
            <a:solidFill>
              <a:schemeClr val="tx1"/>
            </a:solidFill>
            <a:latin typeface="Andalus" panose="02020603050405020304" pitchFamily="18" charset="-78"/>
            <a:cs typeface="Andalus" panose="02020603050405020304" pitchFamily="18" charset="-78"/>
          </a:endParaRPr>
        </a:p>
      </dgm:t>
    </dgm:pt>
    <dgm:pt modelId="{E16D12FA-5131-4544-AB6D-359636F6A5ED}" type="parTrans" cxnId="{93155F23-2929-4147-B04B-5AD1CCEC41BE}">
      <dgm:prSet/>
      <dgm:spPr/>
      <dgm:t>
        <a:bodyPr/>
        <a:lstStyle/>
        <a:p>
          <a:endParaRPr lang="en-US"/>
        </a:p>
      </dgm:t>
    </dgm:pt>
    <dgm:pt modelId="{8EB1915D-72CA-42BB-9F10-F76E092ECB76}" type="sibTrans" cxnId="{93155F23-2929-4147-B04B-5AD1CCEC41BE}">
      <dgm:prSet/>
      <dgm:spPr/>
      <dgm:t>
        <a:bodyPr/>
        <a:lstStyle/>
        <a:p>
          <a:endParaRPr lang="en-US"/>
        </a:p>
      </dgm:t>
    </dgm:pt>
    <dgm:pt modelId="{0529ECAE-3031-4513-BD40-5D773C165867}" type="pres">
      <dgm:prSet presAssocID="{86A95601-BD18-45D8-968C-139B5D637A9A}" presName="Name0" presStyleCnt="0">
        <dgm:presLayoutVars>
          <dgm:chPref val="1"/>
          <dgm:dir/>
          <dgm:animOne val="branch"/>
          <dgm:animLvl val="lvl"/>
          <dgm:resizeHandles/>
        </dgm:presLayoutVars>
      </dgm:prSet>
      <dgm:spPr/>
      <dgm:t>
        <a:bodyPr/>
        <a:lstStyle/>
        <a:p>
          <a:endParaRPr lang="en-US"/>
        </a:p>
      </dgm:t>
    </dgm:pt>
    <dgm:pt modelId="{15A433A4-2949-401F-A3E5-25DE3805C5BE}" type="pres">
      <dgm:prSet presAssocID="{1AD790DF-F9F4-4150-9F78-001EC6D83826}" presName="vertOne" presStyleCnt="0"/>
      <dgm:spPr/>
    </dgm:pt>
    <dgm:pt modelId="{6E6D84ED-B27D-4CA6-B863-464C6CC22E1F}" type="pres">
      <dgm:prSet presAssocID="{1AD790DF-F9F4-4150-9F78-001EC6D83826}" presName="txOne" presStyleLbl="node0" presStyleIdx="0" presStyleCnt="1">
        <dgm:presLayoutVars>
          <dgm:chPref val="3"/>
        </dgm:presLayoutVars>
      </dgm:prSet>
      <dgm:spPr/>
      <dgm:t>
        <a:bodyPr/>
        <a:lstStyle/>
        <a:p>
          <a:endParaRPr lang="en-US"/>
        </a:p>
      </dgm:t>
    </dgm:pt>
    <dgm:pt modelId="{36AC2F3F-87B0-4D9E-8C0E-41BA34146E8D}" type="pres">
      <dgm:prSet presAssocID="{1AD790DF-F9F4-4150-9F78-001EC6D83826}" presName="parTransOne" presStyleCnt="0"/>
      <dgm:spPr/>
    </dgm:pt>
    <dgm:pt modelId="{1CD0B574-20F1-460F-B0A6-B72EF5F669B2}" type="pres">
      <dgm:prSet presAssocID="{1AD790DF-F9F4-4150-9F78-001EC6D83826}" presName="horzOne" presStyleCnt="0"/>
      <dgm:spPr/>
    </dgm:pt>
    <dgm:pt modelId="{22A37E8C-4661-4228-89CC-12FC8FE09AFE}" type="pres">
      <dgm:prSet presAssocID="{99034BD3-8FDF-4175-A0CE-EB39DFC2F261}" presName="vertTwo" presStyleCnt="0"/>
      <dgm:spPr/>
    </dgm:pt>
    <dgm:pt modelId="{323FED75-DAE7-405F-B918-0534B068F4A9}" type="pres">
      <dgm:prSet presAssocID="{99034BD3-8FDF-4175-A0CE-EB39DFC2F261}" presName="txTwo" presStyleLbl="node2" presStyleIdx="0" presStyleCnt="4">
        <dgm:presLayoutVars>
          <dgm:chPref val="3"/>
        </dgm:presLayoutVars>
      </dgm:prSet>
      <dgm:spPr/>
      <dgm:t>
        <a:bodyPr/>
        <a:lstStyle/>
        <a:p>
          <a:endParaRPr lang="en-US"/>
        </a:p>
      </dgm:t>
    </dgm:pt>
    <dgm:pt modelId="{3F3E1428-27CB-4220-87E5-EE06D144A616}" type="pres">
      <dgm:prSet presAssocID="{99034BD3-8FDF-4175-A0CE-EB39DFC2F261}" presName="horzTwo" presStyleCnt="0"/>
      <dgm:spPr/>
    </dgm:pt>
    <dgm:pt modelId="{F63D93CA-DC31-4C18-8220-B5FF68E23066}" type="pres">
      <dgm:prSet presAssocID="{A41651FA-1704-410E-A695-3FC6BC1822DE}" presName="sibSpaceTwo" presStyleCnt="0"/>
      <dgm:spPr/>
    </dgm:pt>
    <dgm:pt modelId="{E46F0EC7-EEBB-4DDF-BEFA-8891E7EE5F7D}" type="pres">
      <dgm:prSet presAssocID="{21691A57-86D5-4E29-B953-4343447E85D9}" presName="vertTwo" presStyleCnt="0"/>
      <dgm:spPr/>
    </dgm:pt>
    <dgm:pt modelId="{0BADD113-BC1E-41F1-8BE2-8E92B35CE724}" type="pres">
      <dgm:prSet presAssocID="{21691A57-86D5-4E29-B953-4343447E85D9}" presName="txTwo" presStyleLbl="node2" presStyleIdx="1" presStyleCnt="4">
        <dgm:presLayoutVars>
          <dgm:chPref val="3"/>
        </dgm:presLayoutVars>
      </dgm:prSet>
      <dgm:spPr/>
      <dgm:t>
        <a:bodyPr/>
        <a:lstStyle/>
        <a:p>
          <a:endParaRPr lang="en-US"/>
        </a:p>
      </dgm:t>
    </dgm:pt>
    <dgm:pt modelId="{B217CE45-D76B-4A18-91F1-4574FD4759ED}" type="pres">
      <dgm:prSet presAssocID="{21691A57-86D5-4E29-B953-4343447E85D9}" presName="horzTwo" presStyleCnt="0"/>
      <dgm:spPr/>
    </dgm:pt>
    <dgm:pt modelId="{7BE494D3-CAFC-4A3C-8ED9-6F6976C87DD9}" type="pres">
      <dgm:prSet presAssocID="{8EB1915D-72CA-42BB-9F10-F76E092ECB76}" presName="sibSpaceTwo" presStyleCnt="0"/>
      <dgm:spPr/>
    </dgm:pt>
    <dgm:pt modelId="{05CD0BC8-66A8-4FC0-B251-54B2B15047BC}" type="pres">
      <dgm:prSet presAssocID="{EF5BE5E9-BBCE-4C48-9D73-0F93FA20C008}" presName="vertTwo" presStyleCnt="0"/>
      <dgm:spPr/>
    </dgm:pt>
    <dgm:pt modelId="{644DF49E-A70E-4658-8C42-86BF6590D286}" type="pres">
      <dgm:prSet presAssocID="{EF5BE5E9-BBCE-4C48-9D73-0F93FA20C008}" presName="txTwo" presStyleLbl="node2" presStyleIdx="2" presStyleCnt="4">
        <dgm:presLayoutVars>
          <dgm:chPref val="3"/>
        </dgm:presLayoutVars>
      </dgm:prSet>
      <dgm:spPr/>
      <dgm:t>
        <a:bodyPr/>
        <a:lstStyle/>
        <a:p>
          <a:endParaRPr lang="en-US"/>
        </a:p>
      </dgm:t>
    </dgm:pt>
    <dgm:pt modelId="{593DD1C2-9893-4946-A43E-99601A3089B4}" type="pres">
      <dgm:prSet presAssocID="{EF5BE5E9-BBCE-4C48-9D73-0F93FA20C008}" presName="horzTwo" presStyleCnt="0"/>
      <dgm:spPr/>
    </dgm:pt>
    <dgm:pt modelId="{F857B54F-3D2B-44B2-B00F-4DF5FB57EC60}" type="pres">
      <dgm:prSet presAssocID="{ADF30044-DF95-4A9E-9B54-1C1A6AA55ADF}" presName="sibSpaceTwo" presStyleCnt="0"/>
      <dgm:spPr/>
    </dgm:pt>
    <dgm:pt modelId="{404CE384-242B-46F6-BE96-010F7EC7C420}" type="pres">
      <dgm:prSet presAssocID="{78787ACB-C107-4907-A851-DFEA46645307}" presName="vertTwo" presStyleCnt="0"/>
      <dgm:spPr/>
    </dgm:pt>
    <dgm:pt modelId="{1A94AB4D-9D7A-4EBC-A186-08F14FE4FB26}" type="pres">
      <dgm:prSet presAssocID="{78787ACB-C107-4907-A851-DFEA46645307}" presName="txTwo" presStyleLbl="node2" presStyleIdx="3" presStyleCnt="4">
        <dgm:presLayoutVars>
          <dgm:chPref val="3"/>
        </dgm:presLayoutVars>
      </dgm:prSet>
      <dgm:spPr/>
      <dgm:t>
        <a:bodyPr/>
        <a:lstStyle/>
        <a:p>
          <a:endParaRPr lang="en-US"/>
        </a:p>
      </dgm:t>
    </dgm:pt>
    <dgm:pt modelId="{7EB68430-ECCB-4DF7-B98F-1CA96C0C8FD2}" type="pres">
      <dgm:prSet presAssocID="{78787ACB-C107-4907-A851-DFEA46645307}" presName="horzTwo" presStyleCnt="0"/>
      <dgm:spPr/>
    </dgm:pt>
  </dgm:ptLst>
  <dgm:cxnLst>
    <dgm:cxn modelId="{FBEA2DB8-954C-46FE-8B17-D9AB77EAA965}" type="presOf" srcId="{86A95601-BD18-45D8-968C-139B5D637A9A}" destId="{0529ECAE-3031-4513-BD40-5D773C165867}" srcOrd="0" destOrd="0" presId="urn:microsoft.com/office/officeart/2005/8/layout/hierarchy4"/>
    <dgm:cxn modelId="{21482397-C17B-4064-AC4A-DC19EC3F1473}" type="presOf" srcId="{1AD790DF-F9F4-4150-9F78-001EC6D83826}" destId="{6E6D84ED-B27D-4CA6-B863-464C6CC22E1F}" srcOrd="0" destOrd="0" presId="urn:microsoft.com/office/officeart/2005/8/layout/hierarchy4"/>
    <dgm:cxn modelId="{E6FF8BCA-2739-4A1B-88D6-CDA56F919BB1}" type="presOf" srcId="{EF5BE5E9-BBCE-4C48-9D73-0F93FA20C008}" destId="{644DF49E-A70E-4658-8C42-86BF6590D286}" srcOrd="0" destOrd="0" presId="urn:microsoft.com/office/officeart/2005/8/layout/hierarchy4"/>
    <dgm:cxn modelId="{3366087E-6B07-4C08-8EEA-4713926906EF}" type="presOf" srcId="{99034BD3-8FDF-4175-A0CE-EB39DFC2F261}" destId="{323FED75-DAE7-405F-B918-0534B068F4A9}" srcOrd="0" destOrd="0" presId="urn:microsoft.com/office/officeart/2005/8/layout/hierarchy4"/>
    <dgm:cxn modelId="{67A2FC14-1514-4321-BD0A-0439D99E8777}" srcId="{1AD790DF-F9F4-4150-9F78-001EC6D83826}" destId="{99034BD3-8FDF-4175-A0CE-EB39DFC2F261}" srcOrd="0" destOrd="0" parTransId="{7150DE55-A467-4E8F-ACA9-79BB5DC6E5BB}" sibTransId="{A41651FA-1704-410E-A695-3FC6BC1822DE}"/>
    <dgm:cxn modelId="{98DC5233-F385-4416-941C-3CE1C7C2E72F}" srcId="{1AD790DF-F9F4-4150-9F78-001EC6D83826}" destId="{78787ACB-C107-4907-A851-DFEA46645307}" srcOrd="3" destOrd="0" parTransId="{23BBE0E9-EA36-4038-9D6B-2152463CDEA0}" sibTransId="{EE77FE87-FBE3-4A86-9834-747F325A9132}"/>
    <dgm:cxn modelId="{8B5F438D-EB22-4B28-9708-0B7B2A54A8CB}" type="presOf" srcId="{78787ACB-C107-4907-A851-DFEA46645307}" destId="{1A94AB4D-9D7A-4EBC-A186-08F14FE4FB26}" srcOrd="0" destOrd="0" presId="urn:microsoft.com/office/officeart/2005/8/layout/hierarchy4"/>
    <dgm:cxn modelId="{93155F23-2929-4147-B04B-5AD1CCEC41BE}" srcId="{1AD790DF-F9F4-4150-9F78-001EC6D83826}" destId="{21691A57-86D5-4E29-B953-4343447E85D9}" srcOrd="1" destOrd="0" parTransId="{E16D12FA-5131-4544-AB6D-359636F6A5ED}" sibTransId="{8EB1915D-72CA-42BB-9F10-F76E092ECB76}"/>
    <dgm:cxn modelId="{1DA14577-9BE6-4295-BD2C-C420C33E933D}" srcId="{86A95601-BD18-45D8-968C-139B5D637A9A}" destId="{1AD790DF-F9F4-4150-9F78-001EC6D83826}" srcOrd="0" destOrd="0" parTransId="{19915FB3-A2F3-4728-BBC3-EDC636D10381}" sibTransId="{3D000164-9151-428E-9BB4-02A298785F1A}"/>
    <dgm:cxn modelId="{A34D9624-68A1-4CEA-B472-F64950EA1F28}" type="presOf" srcId="{21691A57-86D5-4E29-B953-4343447E85D9}" destId="{0BADD113-BC1E-41F1-8BE2-8E92B35CE724}" srcOrd="0" destOrd="0" presId="urn:microsoft.com/office/officeart/2005/8/layout/hierarchy4"/>
    <dgm:cxn modelId="{E9B42778-E519-4C02-99D2-897F7AE6438B}" srcId="{1AD790DF-F9F4-4150-9F78-001EC6D83826}" destId="{EF5BE5E9-BBCE-4C48-9D73-0F93FA20C008}" srcOrd="2" destOrd="0" parTransId="{A53E90A0-EFAC-43C3-81B8-F45D5A4F7366}" sibTransId="{ADF30044-DF95-4A9E-9B54-1C1A6AA55ADF}"/>
    <dgm:cxn modelId="{424915B1-8AE4-4DD0-8764-F4B1BF307F9F}" type="presParOf" srcId="{0529ECAE-3031-4513-BD40-5D773C165867}" destId="{15A433A4-2949-401F-A3E5-25DE3805C5BE}" srcOrd="0" destOrd="0" presId="urn:microsoft.com/office/officeart/2005/8/layout/hierarchy4"/>
    <dgm:cxn modelId="{97EA5B0E-3CF5-4D8E-B5EC-26E53F3C9586}" type="presParOf" srcId="{15A433A4-2949-401F-A3E5-25DE3805C5BE}" destId="{6E6D84ED-B27D-4CA6-B863-464C6CC22E1F}" srcOrd="0" destOrd="0" presId="urn:microsoft.com/office/officeart/2005/8/layout/hierarchy4"/>
    <dgm:cxn modelId="{196435AD-922F-4DF1-8B8B-82B99655B3DB}" type="presParOf" srcId="{15A433A4-2949-401F-A3E5-25DE3805C5BE}" destId="{36AC2F3F-87B0-4D9E-8C0E-41BA34146E8D}" srcOrd="1" destOrd="0" presId="urn:microsoft.com/office/officeart/2005/8/layout/hierarchy4"/>
    <dgm:cxn modelId="{3771B614-FCB9-4505-BB67-8972C4C8C205}" type="presParOf" srcId="{15A433A4-2949-401F-A3E5-25DE3805C5BE}" destId="{1CD0B574-20F1-460F-B0A6-B72EF5F669B2}" srcOrd="2" destOrd="0" presId="urn:microsoft.com/office/officeart/2005/8/layout/hierarchy4"/>
    <dgm:cxn modelId="{9C54C750-62D5-4129-90F8-EAEA489E725A}" type="presParOf" srcId="{1CD0B574-20F1-460F-B0A6-B72EF5F669B2}" destId="{22A37E8C-4661-4228-89CC-12FC8FE09AFE}" srcOrd="0" destOrd="0" presId="urn:microsoft.com/office/officeart/2005/8/layout/hierarchy4"/>
    <dgm:cxn modelId="{F65A735F-B6A3-4E43-A320-2E1A17374951}" type="presParOf" srcId="{22A37E8C-4661-4228-89CC-12FC8FE09AFE}" destId="{323FED75-DAE7-405F-B918-0534B068F4A9}" srcOrd="0" destOrd="0" presId="urn:microsoft.com/office/officeart/2005/8/layout/hierarchy4"/>
    <dgm:cxn modelId="{B314D534-A6AA-4C32-A6FD-B756F0E593E8}" type="presParOf" srcId="{22A37E8C-4661-4228-89CC-12FC8FE09AFE}" destId="{3F3E1428-27CB-4220-87E5-EE06D144A616}" srcOrd="1" destOrd="0" presId="urn:microsoft.com/office/officeart/2005/8/layout/hierarchy4"/>
    <dgm:cxn modelId="{BB9E4A4D-FE5A-4D1A-BD16-88C60C054D3B}" type="presParOf" srcId="{1CD0B574-20F1-460F-B0A6-B72EF5F669B2}" destId="{F63D93CA-DC31-4C18-8220-B5FF68E23066}" srcOrd="1" destOrd="0" presId="urn:microsoft.com/office/officeart/2005/8/layout/hierarchy4"/>
    <dgm:cxn modelId="{37613591-D1CB-4543-9425-F306C129EE9A}" type="presParOf" srcId="{1CD0B574-20F1-460F-B0A6-B72EF5F669B2}" destId="{E46F0EC7-EEBB-4DDF-BEFA-8891E7EE5F7D}" srcOrd="2" destOrd="0" presId="urn:microsoft.com/office/officeart/2005/8/layout/hierarchy4"/>
    <dgm:cxn modelId="{A698EA7E-CA12-4B35-8248-4EEFB5D34B60}" type="presParOf" srcId="{E46F0EC7-EEBB-4DDF-BEFA-8891E7EE5F7D}" destId="{0BADD113-BC1E-41F1-8BE2-8E92B35CE724}" srcOrd="0" destOrd="0" presId="urn:microsoft.com/office/officeart/2005/8/layout/hierarchy4"/>
    <dgm:cxn modelId="{D04A2EB1-A46E-4A0C-A23F-45AA36119C18}" type="presParOf" srcId="{E46F0EC7-EEBB-4DDF-BEFA-8891E7EE5F7D}" destId="{B217CE45-D76B-4A18-91F1-4574FD4759ED}" srcOrd="1" destOrd="0" presId="urn:microsoft.com/office/officeart/2005/8/layout/hierarchy4"/>
    <dgm:cxn modelId="{BF5499F5-D92D-4DB8-95BE-74820BD13DC3}" type="presParOf" srcId="{1CD0B574-20F1-460F-B0A6-B72EF5F669B2}" destId="{7BE494D3-CAFC-4A3C-8ED9-6F6976C87DD9}" srcOrd="3" destOrd="0" presId="urn:microsoft.com/office/officeart/2005/8/layout/hierarchy4"/>
    <dgm:cxn modelId="{FD5DD364-E6F6-4530-877D-CB2DF48324B8}" type="presParOf" srcId="{1CD0B574-20F1-460F-B0A6-B72EF5F669B2}" destId="{05CD0BC8-66A8-4FC0-B251-54B2B15047BC}" srcOrd="4" destOrd="0" presId="urn:microsoft.com/office/officeart/2005/8/layout/hierarchy4"/>
    <dgm:cxn modelId="{8AA6A218-A522-4BF7-8DD0-568DC3F59FAE}" type="presParOf" srcId="{05CD0BC8-66A8-4FC0-B251-54B2B15047BC}" destId="{644DF49E-A70E-4658-8C42-86BF6590D286}" srcOrd="0" destOrd="0" presId="urn:microsoft.com/office/officeart/2005/8/layout/hierarchy4"/>
    <dgm:cxn modelId="{2FF1FCC5-5673-4851-892C-2E9F11C8BB7A}" type="presParOf" srcId="{05CD0BC8-66A8-4FC0-B251-54B2B15047BC}" destId="{593DD1C2-9893-4946-A43E-99601A3089B4}" srcOrd="1" destOrd="0" presId="urn:microsoft.com/office/officeart/2005/8/layout/hierarchy4"/>
    <dgm:cxn modelId="{E8A89F4B-771D-40AA-9C98-BA7CBFD829C2}" type="presParOf" srcId="{1CD0B574-20F1-460F-B0A6-B72EF5F669B2}" destId="{F857B54F-3D2B-44B2-B00F-4DF5FB57EC60}" srcOrd="5" destOrd="0" presId="urn:microsoft.com/office/officeart/2005/8/layout/hierarchy4"/>
    <dgm:cxn modelId="{737035EC-D78E-41E0-8AFC-FA2946907D49}" type="presParOf" srcId="{1CD0B574-20F1-460F-B0A6-B72EF5F669B2}" destId="{404CE384-242B-46F6-BE96-010F7EC7C420}" srcOrd="6" destOrd="0" presId="urn:microsoft.com/office/officeart/2005/8/layout/hierarchy4"/>
    <dgm:cxn modelId="{3F647B48-1D72-4C88-BD00-4B2C02E1150E}" type="presParOf" srcId="{404CE384-242B-46F6-BE96-010F7EC7C420}" destId="{1A94AB4D-9D7A-4EBC-A186-08F14FE4FB26}" srcOrd="0" destOrd="0" presId="urn:microsoft.com/office/officeart/2005/8/layout/hierarchy4"/>
    <dgm:cxn modelId="{12825D62-FAF3-459F-A06F-C012DA36D578}" type="presParOf" srcId="{404CE384-242B-46F6-BE96-010F7EC7C420}" destId="{7EB68430-ECCB-4DF7-B98F-1CA96C0C8FD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72C083-DED6-4592-B5D4-6E50A0CC90F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5F0331-A2CF-42FA-A4A1-36A863C4FF79}">
      <dgm:prSet phldrT="[Text]"/>
      <dgm:spPr/>
      <dgm:t>
        <a:bodyPr/>
        <a:lstStyle/>
        <a:p>
          <a:r>
            <a:rPr lang="ar-EG" dirty="0" smtClean="0"/>
            <a:t>معلومة إثرائية </a:t>
          </a:r>
          <a:endParaRPr lang="en-US" dirty="0"/>
        </a:p>
      </dgm:t>
    </dgm:pt>
    <dgm:pt modelId="{BC1E93C8-9775-4F58-BBFC-6B284F4C707E}" type="parTrans" cxnId="{3C386A0E-E91C-4ED4-80AC-68CBD2B000B0}">
      <dgm:prSet/>
      <dgm:spPr/>
      <dgm:t>
        <a:bodyPr/>
        <a:lstStyle/>
        <a:p>
          <a:endParaRPr lang="en-US"/>
        </a:p>
      </dgm:t>
    </dgm:pt>
    <dgm:pt modelId="{F2C3D67B-621D-4E96-90F8-160E7FBA2D76}" type="sibTrans" cxnId="{3C386A0E-E91C-4ED4-80AC-68CBD2B000B0}">
      <dgm:prSet/>
      <dgm:spPr/>
      <dgm:t>
        <a:bodyPr/>
        <a:lstStyle/>
        <a:p>
          <a:endParaRPr lang="en-US"/>
        </a:p>
      </dgm:t>
    </dgm:pt>
    <dgm:pt modelId="{19AFB605-D1A1-45AD-8E33-0940232FA97D}" type="pres">
      <dgm:prSet presAssocID="{6272C083-DED6-4592-B5D4-6E50A0CC90F3}" presName="arrowDiagram" presStyleCnt="0">
        <dgm:presLayoutVars>
          <dgm:chMax val="5"/>
          <dgm:dir/>
          <dgm:resizeHandles val="exact"/>
        </dgm:presLayoutVars>
      </dgm:prSet>
      <dgm:spPr/>
      <dgm:t>
        <a:bodyPr/>
        <a:lstStyle/>
        <a:p>
          <a:endParaRPr lang="en-US"/>
        </a:p>
      </dgm:t>
    </dgm:pt>
    <dgm:pt modelId="{9906837E-54F4-4E3A-869A-477E1D644794}" type="pres">
      <dgm:prSet presAssocID="{6272C083-DED6-4592-B5D4-6E50A0CC90F3}" presName="arrow" presStyleLbl="bgShp" presStyleIdx="0" presStyleCnt="1"/>
      <dgm:spPr/>
      <dgm:t>
        <a:bodyPr/>
        <a:lstStyle/>
        <a:p>
          <a:endParaRPr lang="en-US"/>
        </a:p>
      </dgm:t>
    </dgm:pt>
    <dgm:pt modelId="{8F4D45A0-CBBC-440B-8EC8-2C11DEC0F3CE}" type="pres">
      <dgm:prSet presAssocID="{6272C083-DED6-4592-B5D4-6E50A0CC90F3}" presName="arrowDiagram1" presStyleCnt="0">
        <dgm:presLayoutVars>
          <dgm:bulletEnabled val="1"/>
        </dgm:presLayoutVars>
      </dgm:prSet>
      <dgm:spPr/>
    </dgm:pt>
    <dgm:pt modelId="{679F262F-19E6-46DC-88EF-0F83F893057F}" type="pres">
      <dgm:prSet presAssocID="{315F0331-A2CF-42FA-A4A1-36A863C4FF79}" presName="bullet1" presStyleLbl="node1" presStyleIdx="0" presStyleCnt="1"/>
      <dgm:spPr/>
    </dgm:pt>
    <dgm:pt modelId="{5E305BBC-E597-4D6C-9766-EB7B5AEB0303}" type="pres">
      <dgm:prSet presAssocID="{315F0331-A2CF-42FA-A4A1-36A863C4FF79}" presName="textBox1" presStyleLbl="revTx" presStyleIdx="0" presStyleCnt="1">
        <dgm:presLayoutVars>
          <dgm:bulletEnabled val="1"/>
        </dgm:presLayoutVars>
      </dgm:prSet>
      <dgm:spPr/>
      <dgm:t>
        <a:bodyPr/>
        <a:lstStyle/>
        <a:p>
          <a:endParaRPr lang="en-US"/>
        </a:p>
      </dgm:t>
    </dgm:pt>
  </dgm:ptLst>
  <dgm:cxnLst>
    <dgm:cxn modelId="{3C386A0E-E91C-4ED4-80AC-68CBD2B000B0}" srcId="{6272C083-DED6-4592-B5D4-6E50A0CC90F3}" destId="{315F0331-A2CF-42FA-A4A1-36A863C4FF79}" srcOrd="0" destOrd="0" parTransId="{BC1E93C8-9775-4F58-BBFC-6B284F4C707E}" sibTransId="{F2C3D67B-621D-4E96-90F8-160E7FBA2D76}"/>
    <dgm:cxn modelId="{D62A4FAF-D11F-40E7-A673-AF89BF7C9C5B}" type="presOf" srcId="{6272C083-DED6-4592-B5D4-6E50A0CC90F3}" destId="{19AFB605-D1A1-45AD-8E33-0940232FA97D}" srcOrd="0" destOrd="0" presId="urn:microsoft.com/office/officeart/2005/8/layout/arrow2"/>
    <dgm:cxn modelId="{09DBE666-E97F-438D-943A-EF1BD45EFE8E}" type="presOf" srcId="{315F0331-A2CF-42FA-A4A1-36A863C4FF79}" destId="{5E305BBC-E597-4D6C-9766-EB7B5AEB0303}" srcOrd="0" destOrd="0" presId="urn:microsoft.com/office/officeart/2005/8/layout/arrow2"/>
    <dgm:cxn modelId="{4B327EC4-44C4-4CAF-9847-FC64CDE254E1}" type="presParOf" srcId="{19AFB605-D1A1-45AD-8E33-0940232FA97D}" destId="{9906837E-54F4-4E3A-869A-477E1D644794}" srcOrd="0" destOrd="0" presId="urn:microsoft.com/office/officeart/2005/8/layout/arrow2"/>
    <dgm:cxn modelId="{E710F114-5865-475F-A886-747972A53309}" type="presParOf" srcId="{19AFB605-D1A1-45AD-8E33-0940232FA97D}" destId="{8F4D45A0-CBBC-440B-8EC8-2C11DEC0F3CE}" srcOrd="1" destOrd="0" presId="urn:microsoft.com/office/officeart/2005/8/layout/arrow2"/>
    <dgm:cxn modelId="{72273F4E-236D-4BF9-8D83-8E4731BDE79B}" type="presParOf" srcId="{8F4D45A0-CBBC-440B-8EC8-2C11DEC0F3CE}" destId="{679F262F-19E6-46DC-88EF-0F83F893057F}" srcOrd="0" destOrd="0" presId="urn:microsoft.com/office/officeart/2005/8/layout/arrow2"/>
    <dgm:cxn modelId="{B3547F07-399C-4BA2-BF5B-D4C833E32554}" type="presParOf" srcId="{8F4D45A0-CBBC-440B-8EC8-2C11DEC0F3CE}" destId="{5E305BBC-E597-4D6C-9766-EB7B5AEB0303}"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5455B0-33F4-4317-9E05-752507012560}" type="doc">
      <dgm:prSet loTypeId="urn:microsoft.com/office/officeart/2005/8/layout/hList6" loCatId="list" qsTypeId="urn:microsoft.com/office/officeart/2005/8/quickstyle/3d6" qsCatId="3D" csTypeId="urn:microsoft.com/office/officeart/2005/8/colors/colorful1" csCatId="colorful" phldr="1"/>
      <dgm:spPr/>
      <dgm:t>
        <a:bodyPr/>
        <a:lstStyle/>
        <a:p>
          <a:endParaRPr lang="en-US"/>
        </a:p>
      </dgm:t>
    </dgm:pt>
    <dgm:pt modelId="{295BE0BB-FCDC-415F-8CB2-F19D92A0F357}">
      <dgm:prSet phldrT="[Text]"/>
      <dgm:spPr/>
      <dgm:t>
        <a:bodyPr/>
        <a:lstStyle/>
        <a:p>
          <a:r>
            <a:rPr lang="ar-EG" b="1" dirty="0" smtClean="0">
              <a:solidFill>
                <a:schemeClr val="tx1"/>
              </a:solidFill>
            </a:rPr>
            <a:t>إن مصلحة الوطن مقدمة على مصلحة الفرد وهذاما رأيناه فى سلوك الحسن بن على رضى الله عنهما عندما تنازل عن الخلافة لمعاوية بن أبى سفيان حقنا للدماء وقد وصف رسول الله صلى الله عليه وسلم الحسن بن على قائلا :</a:t>
          </a:r>
        </a:p>
        <a:p>
          <a:r>
            <a:rPr lang="ar-EG" b="1" dirty="0" smtClean="0">
              <a:solidFill>
                <a:schemeClr val="tx1"/>
              </a:solidFill>
            </a:rPr>
            <a:t>(( ان ابنى هذا سيد ولعل الله أن يصلح به بين فئتين عظيمتين من المسلمين ))</a:t>
          </a:r>
          <a:endParaRPr lang="en-US" b="1" dirty="0">
            <a:solidFill>
              <a:schemeClr val="tx1"/>
            </a:solidFill>
          </a:endParaRPr>
        </a:p>
      </dgm:t>
    </dgm:pt>
    <dgm:pt modelId="{9068808E-82BA-4E52-A65E-67F7A96B7B17}" type="parTrans" cxnId="{5EB20C7F-871C-447B-9EB4-6987E848DEC6}">
      <dgm:prSet/>
      <dgm:spPr/>
      <dgm:t>
        <a:bodyPr/>
        <a:lstStyle/>
        <a:p>
          <a:endParaRPr lang="en-US"/>
        </a:p>
      </dgm:t>
    </dgm:pt>
    <dgm:pt modelId="{566A63A8-4B38-4743-B4CB-B1A17FCFB390}" type="sibTrans" cxnId="{5EB20C7F-871C-447B-9EB4-6987E848DEC6}">
      <dgm:prSet/>
      <dgm:spPr/>
      <dgm:t>
        <a:bodyPr/>
        <a:lstStyle/>
        <a:p>
          <a:endParaRPr lang="en-US"/>
        </a:p>
      </dgm:t>
    </dgm:pt>
    <dgm:pt modelId="{61CC8CC0-256E-48F6-8201-2BDB101EE1D8}" type="pres">
      <dgm:prSet presAssocID="{1E5455B0-33F4-4317-9E05-752507012560}" presName="Name0" presStyleCnt="0">
        <dgm:presLayoutVars>
          <dgm:dir/>
          <dgm:resizeHandles val="exact"/>
        </dgm:presLayoutVars>
      </dgm:prSet>
      <dgm:spPr/>
      <dgm:t>
        <a:bodyPr/>
        <a:lstStyle/>
        <a:p>
          <a:endParaRPr lang="en-US"/>
        </a:p>
      </dgm:t>
    </dgm:pt>
    <dgm:pt modelId="{E48FDB18-6023-43FD-9A27-609C97D94A40}" type="pres">
      <dgm:prSet presAssocID="{295BE0BB-FCDC-415F-8CB2-F19D92A0F357}" presName="node" presStyleLbl="node1" presStyleIdx="0" presStyleCnt="1">
        <dgm:presLayoutVars>
          <dgm:bulletEnabled val="1"/>
        </dgm:presLayoutVars>
      </dgm:prSet>
      <dgm:spPr/>
      <dgm:t>
        <a:bodyPr/>
        <a:lstStyle/>
        <a:p>
          <a:endParaRPr lang="en-US"/>
        </a:p>
      </dgm:t>
    </dgm:pt>
  </dgm:ptLst>
  <dgm:cxnLst>
    <dgm:cxn modelId="{5EB20C7F-871C-447B-9EB4-6987E848DEC6}" srcId="{1E5455B0-33F4-4317-9E05-752507012560}" destId="{295BE0BB-FCDC-415F-8CB2-F19D92A0F357}" srcOrd="0" destOrd="0" parTransId="{9068808E-82BA-4E52-A65E-67F7A96B7B17}" sibTransId="{566A63A8-4B38-4743-B4CB-B1A17FCFB390}"/>
    <dgm:cxn modelId="{5904C4B2-19B3-41C7-A745-F41F80DC632E}" type="presOf" srcId="{295BE0BB-FCDC-415F-8CB2-F19D92A0F357}" destId="{E48FDB18-6023-43FD-9A27-609C97D94A40}" srcOrd="0" destOrd="0" presId="urn:microsoft.com/office/officeart/2005/8/layout/hList6"/>
    <dgm:cxn modelId="{356758E1-E4E9-4E9D-AF77-9F2E2464061E}" type="presOf" srcId="{1E5455B0-33F4-4317-9E05-752507012560}" destId="{61CC8CC0-256E-48F6-8201-2BDB101EE1D8}" srcOrd="0" destOrd="0" presId="urn:microsoft.com/office/officeart/2005/8/layout/hList6"/>
    <dgm:cxn modelId="{662B0E60-4AEA-4A40-8E72-8A218F8CCE43}" type="presParOf" srcId="{61CC8CC0-256E-48F6-8201-2BDB101EE1D8}" destId="{E48FDB18-6023-43FD-9A27-609C97D94A40}"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B99619-6804-45F8-85CF-0AFE6BB90ACA}"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393501E3-0CDC-4BE4-A65C-6AE5227C3929}">
      <dgm:prSet phldrT="[Text]" custT="1"/>
      <dgm:spPr/>
      <dgm:t>
        <a:bodyPr/>
        <a:lstStyle/>
        <a:p>
          <a:pPr algn="ctr"/>
          <a:r>
            <a:rPr lang="ar-EG" sz="3200" b="1" dirty="0" smtClean="0">
              <a:solidFill>
                <a:schemeClr val="tx1"/>
              </a:solidFill>
            </a:rPr>
            <a:t>1- كان من كتاب الوحى </a:t>
          </a:r>
          <a:endParaRPr lang="en-US" sz="3200" b="1" dirty="0">
            <a:solidFill>
              <a:schemeClr val="tx1"/>
            </a:solidFill>
          </a:endParaRPr>
        </a:p>
      </dgm:t>
    </dgm:pt>
    <dgm:pt modelId="{8512E559-C158-496E-AB05-FB29FF199151}" type="parTrans" cxnId="{D8614789-1903-4092-958E-59549F74C7E7}">
      <dgm:prSet/>
      <dgm:spPr/>
      <dgm:t>
        <a:bodyPr/>
        <a:lstStyle/>
        <a:p>
          <a:endParaRPr lang="en-US"/>
        </a:p>
      </dgm:t>
    </dgm:pt>
    <dgm:pt modelId="{7ACA1C08-ED23-45AA-B182-209B2DFC5834}" type="sibTrans" cxnId="{D8614789-1903-4092-958E-59549F74C7E7}">
      <dgm:prSet/>
      <dgm:spPr/>
      <dgm:t>
        <a:bodyPr/>
        <a:lstStyle/>
        <a:p>
          <a:endParaRPr lang="en-US"/>
        </a:p>
      </dgm:t>
    </dgm:pt>
    <dgm:pt modelId="{D22E3210-BFD1-4F40-86D7-33BFFAE3ACBC}">
      <dgm:prSet phldrT="[Text]" custT="1"/>
      <dgm:spPr/>
      <dgm:t>
        <a:bodyPr/>
        <a:lstStyle/>
        <a:p>
          <a:r>
            <a:rPr lang="ar-EG" sz="3200" b="1" dirty="0" smtClean="0">
              <a:solidFill>
                <a:schemeClr val="tx1"/>
              </a:solidFill>
            </a:rPr>
            <a:t>2- شارك فى حروب الردة </a:t>
          </a:r>
          <a:endParaRPr lang="en-US" sz="3200" b="1" dirty="0">
            <a:solidFill>
              <a:schemeClr val="tx1"/>
            </a:solidFill>
          </a:endParaRPr>
        </a:p>
      </dgm:t>
    </dgm:pt>
    <dgm:pt modelId="{428444DC-0190-4215-B943-5715C4ED9D37}" type="parTrans" cxnId="{BB8B4599-AE7D-472B-A7B0-602D1CE44434}">
      <dgm:prSet/>
      <dgm:spPr/>
      <dgm:t>
        <a:bodyPr/>
        <a:lstStyle/>
        <a:p>
          <a:endParaRPr lang="en-US"/>
        </a:p>
      </dgm:t>
    </dgm:pt>
    <dgm:pt modelId="{607460F0-0530-4613-8332-BC1405A8B44A}" type="sibTrans" cxnId="{BB8B4599-AE7D-472B-A7B0-602D1CE44434}">
      <dgm:prSet/>
      <dgm:spPr/>
      <dgm:t>
        <a:bodyPr/>
        <a:lstStyle/>
        <a:p>
          <a:endParaRPr lang="en-US"/>
        </a:p>
      </dgm:t>
    </dgm:pt>
    <dgm:pt modelId="{1159D9C7-CC13-4241-91B8-5A29DF32156E}">
      <dgm:prSet phldrT="[Text]" custT="1"/>
      <dgm:spPr/>
      <dgm:t>
        <a:bodyPr/>
        <a:lstStyle/>
        <a:p>
          <a:pPr algn="ctr"/>
          <a:r>
            <a:rPr lang="ar-EG" sz="3200" b="1" dirty="0" smtClean="0">
              <a:solidFill>
                <a:schemeClr val="tx1"/>
              </a:solidFill>
            </a:rPr>
            <a:t>3- وفتح الشام </a:t>
          </a:r>
          <a:endParaRPr lang="en-US" sz="3200" b="1" dirty="0">
            <a:solidFill>
              <a:schemeClr val="tx1"/>
            </a:solidFill>
          </a:endParaRPr>
        </a:p>
      </dgm:t>
    </dgm:pt>
    <dgm:pt modelId="{888A94D9-4E2E-4DB9-97B9-38AF9AC24B03}" type="parTrans" cxnId="{2754A859-4825-44A6-BAB1-CAB60A3C1FFB}">
      <dgm:prSet/>
      <dgm:spPr/>
      <dgm:t>
        <a:bodyPr/>
        <a:lstStyle/>
        <a:p>
          <a:endParaRPr lang="en-US"/>
        </a:p>
      </dgm:t>
    </dgm:pt>
    <dgm:pt modelId="{9D1A230F-6BBF-4320-963F-5E1FF8B50D1E}" type="sibTrans" cxnId="{2754A859-4825-44A6-BAB1-CAB60A3C1FFB}">
      <dgm:prSet/>
      <dgm:spPr/>
      <dgm:t>
        <a:bodyPr/>
        <a:lstStyle/>
        <a:p>
          <a:endParaRPr lang="en-US"/>
        </a:p>
      </dgm:t>
    </dgm:pt>
    <dgm:pt modelId="{C041D35D-D23E-456F-8FA8-33923EFAF76A}">
      <dgm:prSet phldrT="[Text]" custT="1"/>
      <dgm:spPr/>
      <dgm:t>
        <a:bodyPr/>
        <a:lstStyle/>
        <a:p>
          <a:r>
            <a:rPr lang="ar-EG" sz="3200" b="1" dirty="0" smtClean="0">
              <a:solidFill>
                <a:schemeClr val="tx1"/>
              </a:solidFill>
            </a:rPr>
            <a:t>4- جمع كلمة المسلمين </a:t>
          </a:r>
          <a:endParaRPr lang="en-US" sz="3200" b="1" dirty="0">
            <a:solidFill>
              <a:schemeClr val="tx1"/>
            </a:solidFill>
          </a:endParaRPr>
        </a:p>
      </dgm:t>
    </dgm:pt>
    <dgm:pt modelId="{8C5B01F7-646E-4FA0-8B72-B82120247EE4}" type="parTrans" cxnId="{38F9C801-90F1-4706-AAB4-AB28106F279E}">
      <dgm:prSet/>
      <dgm:spPr/>
      <dgm:t>
        <a:bodyPr/>
        <a:lstStyle/>
        <a:p>
          <a:endParaRPr lang="en-US"/>
        </a:p>
      </dgm:t>
    </dgm:pt>
    <dgm:pt modelId="{7BE803D2-19EF-46A2-A7B5-AD6BA71F6352}" type="sibTrans" cxnId="{38F9C801-90F1-4706-AAB4-AB28106F279E}">
      <dgm:prSet/>
      <dgm:spPr/>
      <dgm:t>
        <a:bodyPr/>
        <a:lstStyle/>
        <a:p>
          <a:endParaRPr lang="en-US"/>
        </a:p>
      </dgm:t>
    </dgm:pt>
    <dgm:pt modelId="{C9012F92-3881-4699-9500-0FE7545E051E}">
      <dgm:prSet phldrT="[Text]" custT="1"/>
      <dgm:spPr/>
      <dgm:t>
        <a:bodyPr/>
        <a:lstStyle/>
        <a:p>
          <a:r>
            <a:rPr lang="ar-EG" sz="2800" b="1" dirty="0" smtClean="0">
              <a:solidFill>
                <a:schemeClr val="tx1"/>
              </a:solidFill>
            </a:rPr>
            <a:t>4- وأصبح واليا عليها عام </a:t>
          </a:r>
          <a:r>
            <a:rPr lang="ar-EG" sz="4000" b="1" dirty="0" smtClean="0">
              <a:solidFill>
                <a:schemeClr val="tx1"/>
              </a:solidFill>
              <a:latin typeface="Andalus" panose="02020603050405020304" pitchFamily="18" charset="-78"/>
              <a:cs typeface="Andalus" panose="02020603050405020304" pitchFamily="18" charset="-78"/>
            </a:rPr>
            <a:t>18ه </a:t>
          </a:r>
          <a:endParaRPr lang="en-US" sz="4000" b="1" dirty="0">
            <a:solidFill>
              <a:schemeClr val="tx1"/>
            </a:solidFill>
            <a:latin typeface="Andalus" panose="02020603050405020304" pitchFamily="18" charset="-78"/>
            <a:cs typeface="Andalus" panose="02020603050405020304" pitchFamily="18" charset="-78"/>
          </a:endParaRPr>
        </a:p>
      </dgm:t>
    </dgm:pt>
    <dgm:pt modelId="{EE4B14A8-08E0-4F3B-9F27-AF36A9D52B50}" type="parTrans" cxnId="{12235585-4739-48EA-927A-D70E15684C5D}">
      <dgm:prSet/>
      <dgm:spPr/>
      <dgm:t>
        <a:bodyPr/>
        <a:lstStyle/>
        <a:p>
          <a:endParaRPr lang="en-US"/>
        </a:p>
      </dgm:t>
    </dgm:pt>
    <dgm:pt modelId="{ADF1FB44-B53B-49BF-95EC-D5221493E511}" type="sibTrans" cxnId="{12235585-4739-48EA-927A-D70E15684C5D}">
      <dgm:prSet/>
      <dgm:spPr/>
      <dgm:t>
        <a:bodyPr/>
        <a:lstStyle/>
        <a:p>
          <a:endParaRPr lang="en-US"/>
        </a:p>
      </dgm:t>
    </dgm:pt>
    <dgm:pt modelId="{0D53AC1B-043F-4C71-9E89-FC8396EF6E15}" type="pres">
      <dgm:prSet presAssocID="{97B99619-6804-45F8-85CF-0AFE6BB90ACA}" presName="Name0" presStyleCnt="0">
        <dgm:presLayoutVars>
          <dgm:dir/>
          <dgm:animLvl val="lvl"/>
          <dgm:resizeHandles val="exact"/>
        </dgm:presLayoutVars>
      </dgm:prSet>
      <dgm:spPr/>
      <dgm:t>
        <a:bodyPr/>
        <a:lstStyle/>
        <a:p>
          <a:endParaRPr lang="en-US"/>
        </a:p>
      </dgm:t>
    </dgm:pt>
    <dgm:pt modelId="{C81AC657-71BA-43B4-BFCD-FCBE43043FD4}" type="pres">
      <dgm:prSet presAssocID="{C041D35D-D23E-456F-8FA8-33923EFAF76A}" presName="boxAndChildren" presStyleCnt="0"/>
      <dgm:spPr/>
      <dgm:t>
        <a:bodyPr/>
        <a:lstStyle/>
        <a:p>
          <a:endParaRPr lang="en-US"/>
        </a:p>
      </dgm:t>
    </dgm:pt>
    <dgm:pt modelId="{B1B8B327-5CDB-4CDD-9138-D264EB0123C3}" type="pres">
      <dgm:prSet presAssocID="{C041D35D-D23E-456F-8FA8-33923EFAF76A}" presName="parentTextBox" presStyleLbl="node1" presStyleIdx="0" presStyleCnt="5"/>
      <dgm:spPr/>
      <dgm:t>
        <a:bodyPr/>
        <a:lstStyle/>
        <a:p>
          <a:endParaRPr lang="en-US"/>
        </a:p>
      </dgm:t>
    </dgm:pt>
    <dgm:pt modelId="{60A4B398-4EC6-4976-AF76-FFD7A1EF63FE}" type="pres">
      <dgm:prSet presAssocID="{ADF1FB44-B53B-49BF-95EC-D5221493E511}" presName="sp" presStyleCnt="0"/>
      <dgm:spPr/>
    </dgm:pt>
    <dgm:pt modelId="{0D8BCBD0-026D-488D-8DE7-923462317323}" type="pres">
      <dgm:prSet presAssocID="{C9012F92-3881-4699-9500-0FE7545E051E}" presName="arrowAndChildren" presStyleCnt="0"/>
      <dgm:spPr/>
    </dgm:pt>
    <dgm:pt modelId="{EE0694D3-686D-4B72-B947-F61759B4149D}" type="pres">
      <dgm:prSet presAssocID="{C9012F92-3881-4699-9500-0FE7545E051E}" presName="parentTextArrow" presStyleLbl="node1" presStyleIdx="1" presStyleCnt="5"/>
      <dgm:spPr/>
      <dgm:t>
        <a:bodyPr/>
        <a:lstStyle/>
        <a:p>
          <a:endParaRPr lang="en-US"/>
        </a:p>
      </dgm:t>
    </dgm:pt>
    <dgm:pt modelId="{63EB5E4C-9B2E-4E57-8721-BB188E04D111}" type="pres">
      <dgm:prSet presAssocID="{9D1A230F-6BBF-4320-963F-5E1FF8B50D1E}" presName="sp" presStyleCnt="0"/>
      <dgm:spPr/>
      <dgm:t>
        <a:bodyPr/>
        <a:lstStyle/>
        <a:p>
          <a:endParaRPr lang="en-US"/>
        </a:p>
      </dgm:t>
    </dgm:pt>
    <dgm:pt modelId="{0D915C52-B75B-4AD6-A9A3-CE71DC7E6AD2}" type="pres">
      <dgm:prSet presAssocID="{1159D9C7-CC13-4241-91B8-5A29DF32156E}" presName="arrowAndChildren" presStyleCnt="0"/>
      <dgm:spPr/>
      <dgm:t>
        <a:bodyPr/>
        <a:lstStyle/>
        <a:p>
          <a:endParaRPr lang="en-US"/>
        </a:p>
      </dgm:t>
    </dgm:pt>
    <dgm:pt modelId="{34F6E051-DB9C-4E8D-A1C7-FA071C7E652E}" type="pres">
      <dgm:prSet presAssocID="{1159D9C7-CC13-4241-91B8-5A29DF32156E}" presName="parentTextArrow" presStyleLbl="node1" presStyleIdx="2" presStyleCnt="5"/>
      <dgm:spPr/>
      <dgm:t>
        <a:bodyPr/>
        <a:lstStyle/>
        <a:p>
          <a:endParaRPr lang="en-US"/>
        </a:p>
      </dgm:t>
    </dgm:pt>
    <dgm:pt modelId="{197F3E17-8F3F-4D96-BB62-27F6C700D2D8}" type="pres">
      <dgm:prSet presAssocID="{607460F0-0530-4613-8332-BC1405A8B44A}" presName="sp" presStyleCnt="0"/>
      <dgm:spPr/>
      <dgm:t>
        <a:bodyPr/>
        <a:lstStyle/>
        <a:p>
          <a:endParaRPr lang="en-US"/>
        </a:p>
      </dgm:t>
    </dgm:pt>
    <dgm:pt modelId="{8259F4E0-FFE0-461C-B2B3-67F7AC9CB727}" type="pres">
      <dgm:prSet presAssocID="{D22E3210-BFD1-4F40-86D7-33BFFAE3ACBC}" presName="arrowAndChildren" presStyleCnt="0"/>
      <dgm:spPr/>
      <dgm:t>
        <a:bodyPr/>
        <a:lstStyle/>
        <a:p>
          <a:endParaRPr lang="en-US"/>
        </a:p>
      </dgm:t>
    </dgm:pt>
    <dgm:pt modelId="{829402D7-0D7F-4A0F-B03A-B563F5393E73}" type="pres">
      <dgm:prSet presAssocID="{D22E3210-BFD1-4F40-86D7-33BFFAE3ACBC}" presName="parentTextArrow" presStyleLbl="node1" presStyleIdx="3" presStyleCnt="5"/>
      <dgm:spPr/>
      <dgm:t>
        <a:bodyPr/>
        <a:lstStyle/>
        <a:p>
          <a:endParaRPr lang="en-US"/>
        </a:p>
      </dgm:t>
    </dgm:pt>
    <dgm:pt modelId="{743758AA-0385-4DC8-B752-4D51B1345B25}" type="pres">
      <dgm:prSet presAssocID="{7ACA1C08-ED23-45AA-B182-209B2DFC5834}" presName="sp" presStyleCnt="0"/>
      <dgm:spPr/>
      <dgm:t>
        <a:bodyPr/>
        <a:lstStyle/>
        <a:p>
          <a:endParaRPr lang="en-US"/>
        </a:p>
      </dgm:t>
    </dgm:pt>
    <dgm:pt modelId="{6B7E1A11-B41B-4F57-9019-7417C2188677}" type="pres">
      <dgm:prSet presAssocID="{393501E3-0CDC-4BE4-A65C-6AE5227C3929}" presName="arrowAndChildren" presStyleCnt="0"/>
      <dgm:spPr/>
      <dgm:t>
        <a:bodyPr/>
        <a:lstStyle/>
        <a:p>
          <a:endParaRPr lang="en-US"/>
        </a:p>
      </dgm:t>
    </dgm:pt>
    <dgm:pt modelId="{67317215-819C-46E9-9004-7BD542B56ED9}" type="pres">
      <dgm:prSet presAssocID="{393501E3-0CDC-4BE4-A65C-6AE5227C3929}" presName="parentTextArrow" presStyleLbl="node1" presStyleIdx="4" presStyleCnt="5"/>
      <dgm:spPr/>
      <dgm:t>
        <a:bodyPr/>
        <a:lstStyle/>
        <a:p>
          <a:endParaRPr lang="en-US"/>
        </a:p>
      </dgm:t>
    </dgm:pt>
  </dgm:ptLst>
  <dgm:cxnLst>
    <dgm:cxn modelId="{12235585-4739-48EA-927A-D70E15684C5D}" srcId="{97B99619-6804-45F8-85CF-0AFE6BB90ACA}" destId="{C9012F92-3881-4699-9500-0FE7545E051E}" srcOrd="3" destOrd="0" parTransId="{EE4B14A8-08E0-4F3B-9F27-AF36A9D52B50}" sibTransId="{ADF1FB44-B53B-49BF-95EC-D5221493E511}"/>
    <dgm:cxn modelId="{00715541-BF9F-4464-BF29-1AF660C96FBB}" type="presOf" srcId="{1159D9C7-CC13-4241-91B8-5A29DF32156E}" destId="{34F6E051-DB9C-4E8D-A1C7-FA071C7E652E}" srcOrd="0" destOrd="0" presId="urn:microsoft.com/office/officeart/2005/8/layout/process4"/>
    <dgm:cxn modelId="{0A771963-4C3D-48C9-A005-BE83C05B4592}" type="presOf" srcId="{C041D35D-D23E-456F-8FA8-33923EFAF76A}" destId="{B1B8B327-5CDB-4CDD-9138-D264EB0123C3}" srcOrd="0" destOrd="0" presId="urn:microsoft.com/office/officeart/2005/8/layout/process4"/>
    <dgm:cxn modelId="{38F9C801-90F1-4706-AAB4-AB28106F279E}" srcId="{97B99619-6804-45F8-85CF-0AFE6BB90ACA}" destId="{C041D35D-D23E-456F-8FA8-33923EFAF76A}" srcOrd="4" destOrd="0" parTransId="{8C5B01F7-646E-4FA0-8B72-B82120247EE4}" sibTransId="{7BE803D2-19EF-46A2-A7B5-AD6BA71F6352}"/>
    <dgm:cxn modelId="{BB8B4599-AE7D-472B-A7B0-602D1CE44434}" srcId="{97B99619-6804-45F8-85CF-0AFE6BB90ACA}" destId="{D22E3210-BFD1-4F40-86D7-33BFFAE3ACBC}" srcOrd="1" destOrd="0" parTransId="{428444DC-0190-4215-B943-5715C4ED9D37}" sibTransId="{607460F0-0530-4613-8332-BC1405A8B44A}"/>
    <dgm:cxn modelId="{273E4436-ED78-4046-A72C-837AD4CE8978}" type="presOf" srcId="{D22E3210-BFD1-4F40-86D7-33BFFAE3ACBC}" destId="{829402D7-0D7F-4A0F-B03A-B563F5393E73}" srcOrd="0" destOrd="0" presId="urn:microsoft.com/office/officeart/2005/8/layout/process4"/>
    <dgm:cxn modelId="{D8614789-1903-4092-958E-59549F74C7E7}" srcId="{97B99619-6804-45F8-85CF-0AFE6BB90ACA}" destId="{393501E3-0CDC-4BE4-A65C-6AE5227C3929}" srcOrd="0" destOrd="0" parTransId="{8512E559-C158-496E-AB05-FB29FF199151}" sibTransId="{7ACA1C08-ED23-45AA-B182-209B2DFC5834}"/>
    <dgm:cxn modelId="{2754A859-4825-44A6-BAB1-CAB60A3C1FFB}" srcId="{97B99619-6804-45F8-85CF-0AFE6BB90ACA}" destId="{1159D9C7-CC13-4241-91B8-5A29DF32156E}" srcOrd="2" destOrd="0" parTransId="{888A94D9-4E2E-4DB9-97B9-38AF9AC24B03}" sibTransId="{9D1A230F-6BBF-4320-963F-5E1FF8B50D1E}"/>
    <dgm:cxn modelId="{1C198EB9-4D73-42A1-82FF-EBFA5C1EA35F}" type="presOf" srcId="{97B99619-6804-45F8-85CF-0AFE6BB90ACA}" destId="{0D53AC1B-043F-4C71-9E89-FC8396EF6E15}" srcOrd="0" destOrd="0" presId="urn:microsoft.com/office/officeart/2005/8/layout/process4"/>
    <dgm:cxn modelId="{C965EDAA-601E-4ABA-8530-A3EC33D74394}" type="presOf" srcId="{393501E3-0CDC-4BE4-A65C-6AE5227C3929}" destId="{67317215-819C-46E9-9004-7BD542B56ED9}" srcOrd="0" destOrd="0" presId="urn:microsoft.com/office/officeart/2005/8/layout/process4"/>
    <dgm:cxn modelId="{6D2A1A42-0104-48F8-800E-C3DCF497BC8E}" type="presOf" srcId="{C9012F92-3881-4699-9500-0FE7545E051E}" destId="{EE0694D3-686D-4B72-B947-F61759B4149D}" srcOrd="0" destOrd="0" presId="urn:microsoft.com/office/officeart/2005/8/layout/process4"/>
    <dgm:cxn modelId="{B2CAE150-5338-4699-85EF-7B0661148FFA}" type="presParOf" srcId="{0D53AC1B-043F-4C71-9E89-FC8396EF6E15}" destId="{C81AC657-71BA-43B4-BFCD-FCBE43043FD4}" srcOrd="0" destOrd="0" presId="urn:microsoft.com/office/officeart/2005/8/layout/process4"/>
    <dgm:cxn modelId="{4FE71B96-0A90-4F09-97EC-E2BB69BEFF3E}" type="presParOf" srcId="{C81AC657-71BA-43B4-BFCD-FCBE43043FD4}" destId="{B1B8B327-5CDB-4CDD-9138-D264EB0123C3}" srcOrd="0" destOrd="0" presId="urn:microsoft.com/office/officeart/2005/8/layout/process4"/>
    <dgm:cxn modelId="{14A91653-4957-46C6-9A76-792EBBEC0A03}" type="presParOf" srcId="{0D53AC1B-043F-4C71-9E89-FC8396EF6E15}" destId="{60A4B398-4EC6-4976-AF76-FFD7A1EF63FE}" srcOrd="1" destOrd="0" presId="urn:microsoft.com/office/officeart/2005/8/layout/process4"/>
    <dgm:cxn modelId="{32349CED-197D-4F4E-9BAE-7D2FE452EC55}" type="presParOf" srcId="{0D53AC1B-043F-4C71-9E89-FC8396EF6E15}" destId="{0D8BCBD0-026D-488D-8DE7-923462317323}" srcOrd="2" destOrd="0" presId="urn:microsoft.com/office/officeart/2005/8/layout/process4"/>
    <dgm:cxn modelId="{BE65B4C3-4E68-422B-89D1-EAB4F31B58F1}" type="presParOf" srcId="{0D8BCBD0-026D-488D-8DE7-923462317323}" destId="{EE0694D3-686D-4B72-B947-F61759B4149D}" srcOrd="0" destOrd="0" presId="urn:microsoft.com/office/officeart/2005/8/layout/process4"/>
    <dgm:cxn modelId="{F31C6219-C3DF-46FA-8E9A-49B267A93F4E}" type="presParOf" srcId="{0D53AC1B-043F-4C71-9E89-FC8396EF6E15}" destId="{63EB5E4C-9B2E-4E57-8721-BB188E04D111}" srcOrd="3" destOrd="0" presId="urn:microsoft.com/office/officeart/2005/8/layout/process4"/>
    <dgm:cxn modelId="{FFDFC13C-1981-442F-8950-AC412530D39C}" type="presParOf" srcId="{0D53AC1B-043F-4C71-9E89-FC8396EF6E15}" destId="{0D915C52-B75B-4AD6-A9A3-CE71DC7E6AD2}" srcOrd="4" destOrd="0" presId="urn:microsoft.com/office/officeart/2005/8/layout/process4"/>
    <dgm:cxn modelId="{22264A15-A4A3-483C-B33B-803E472D523F}" type="presParOf" srcId="{0D915C52-B75B-4AD6-A9A3-CE71DC7E6AD2}" destId="{34F6E051-DB9C-4E8D-A1C7-FA071C7E652E}" srcOrd="0" destOrd="0" presId="urn:microsoft.com/office/officeart/2005/8/layout/process4"/>
    <dgm:cxn modelId="{1814A4AF-C11F-4965-93B0-63AB998F5FD6}" type="presParOf" srcId="{0D53AC1B-043F-4C71-9E89-FC8396EF6E15}" destId="{197F3E17-8F3F-4D96-BB62-27F6C700D2D8}" srcOrd="5" destOrd="0" presId="urn:microsoft.com/office/officeart/2005/8/layout/process4"/>
    <dgm:cxn modelId="{5CF3FF93-13EA-4301-991C-1A390E6F99AD}" type="presParOf" srcId="{0D53AC1B-043F-4C71-9E89-FC8396EF6E15}" destId="{8259F4E0-FFE0-461C-B2B3-67F7AC9CB727}" srcOrd="6" destOrd="0" presId="urn:microsoft.com/office/officeart/2005/8/layout/process4"/>
    <dgm:cxn modelId="{0BA4FF76-46C9-4AC9-BEB9-9C8DD1095924}" type="presParOf" srcId="{8259F4E0-FFE0-461C-B2B3-67F7AC9CB727}" destId="{829402D7-0D7F-4A0F-B03A-B563F5393E73}" srcOrd="0" destOrd="0" presId="urn:microsoft.com/office/officeart/2005/8/layout/process4"/>
    <dgm:cxn modelId="{DDD1015A-3574-4A8C-9FD1-009034EEC687}" type="presParOf" srcId="{0D53AC1B-043F-4C71-9E89-FC8396EF6E15}" destId="{743758AA-0385-4DC8-B752-4D51B1345B25}" srcOrd="7" destOrd="0" presId="urn:microsoft.com/office/officeart/2005/8/layout/process4"/>
    <dgm:cxn modelId="{DF9307A3-2DD7-4776-A987-54BBB4A9B426}" type="presParOf" srcId="{0D53AC1B-043F-4C71-9E89-FC8396EF6E15}" destId="{6B7E1A11-B41B-4F57-9019-7417C2188677}" srcOrd="8" destOrd="0" presId="urn:microsoft.com/office/officeart/2005/8/layout/process4"/>
    <dgm:cxn modelId="{0DFDB2CC-4CEC-43AD-A031-AECF6BE109A1}" type="presParOf" srcId="{6B7E1A11-B41B-4F57-9019-7417C2188677}" destId="{67317215-819C-46E9-9004-7BD542B56ED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1C036-1152-4A11-BAA0-0D137E013A32}">
      <dsp:nvSpPr>
        <dsp:cNvPr id="0" name=""/>
        <dsp:cNvSpPr/>
      </dsp:nvSpPr>
      <dsp:spPr>
        <a:xfrm>
          <a:off x="0" y="4722342"/>
          <a:ext cx="8980640" cy="619804"/>
        </a:xfrm>
        <a:prstGeom prst="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5- دولة المماليك </a:t>
          </a:r>
          <a:endParaRPr lang="en-US" sz="2800" b="1" kern="1200" dirty="0">
            <a:solidFill>
              <a:schemeClr val="tx1"/>
            </a:solidFill>
          </a:endParaRPr>
        </a:p>
      </dsp:txBody>
      <dsp:txXfrm>
        <a:off x="0" y="4722342"/>
        <a:ext cx="8980640" cy="619804"/>
      </dsp:txXfrm>
    </dsp:sp>
    <dsp:sp modelId="{70641530-E2DD-4CD4-9687-1577BFD5C9CB}">
      <dsp:nvSpPr>
        <dsp:cNvPr id="0" name=""/>
        <dsp:cNvSpPr/>
      </dsp:nvSpPr>
      <dsp:spPr>
        <a:xfrm rot="10800000">
          <a:off x="0" y="3778379"/>
          <a:ext cx="8980640" cy="953259"/>
        </a:xfrm>
        <a:prstGeom prst="upArrowCallout">
          <a:avLst/>
        </a:prstGeom>
        <a:solidFill>
          <a:schemeClr val="accent5">
            <a:hueOff val="-30127"/>
            <a:satOff val="-5780"/>
            <a:lumOff val="824"/>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4- الدولة الأيوبية </a:t>
          </a:r>
          <a:endParaRPr lang="en-US" sz="2800" b="1" kern="1200" dirty="0">
            <a:solidFill>
              <a:schemeClr val="tx1"/>
            </a:solidFill>
          </a:endParaRPr>
        </a:p>
      </dsp:txBody>
      <dsp:txXfrm rot="10800000">
        <a:off x="0" y="3778379"/>
        <a:ext cx="8980640" cy="619399"/>
      </dsp:txXfrm>
    </dsp:sp>
    <dsp:sp modelId="{2A731E01-FE6E-4B65-A308-311A46FE60AA}">
      <dsp:nvSpPr>
        <dsp:cNvPr id="0" name=""/>
        <dsp:cNvSpPr/>
      </dsp:nvSpPr>
      <dsp:spPr>
        <a:xfrm rot="10800000">
          <a:off x="0" y="2834416"/>
          <a:ext cx="8980640" cy="953259"/>
        </a:xfrm>
        <a:prstGeom prst="upArrowCallout">
          <a:avLst/>
        </a:prstGeom>
        <a:solidFill>
          <a:schemeClr val="accent5">
            <a:hueOff val="-60254"/>
            <a:satOff val="-11560"/>
            <a:lumOff val="1647"/>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3- الدولة الفاطمية </a:t>
          </a:r>
          <a:endParaRPr lang="en-US" sz="2800" b="1" kern="1200" dirty="0">
            <a:solidFill>
              <a:schemeClr val="tx1"/>
            </a:solidFill>
          </a:endParaRPr>
        </a:p>
      </dsp:txBody>
      <dsp:txXfrm rot="10800000">
        <a:off x="0" y="2834416"/>
        <a:ext cx="8980640" cy="619399"/>
      </dsp:txXfrm>
    </dsp:sp>
    <dsp:sp modelId="{34F6E051-DB9C-4E8D-A1C7-FA071C7E652E}">
      <dsp:nvSpPr>
        <dsp:cNvPr id="0" name=""/>
        <dsp:cNvSpPr/>
      </dsp:nvSpPr>
      <dsp:spPr>
        <a:xfrm rot="10800000">
          <a:off x="0" y="1890453"/>
          <a:ext cx="8980640" cy="953259"/>
        </a:xfrm>
        <a:prstGeom prst="upArrowCallout">
          <a:avLst/>
        </a:prstGeom>
        <a:solidFill>
          <a:schemeClr val="accent5">
            <a:hueOff val="-90381"/>
            <a:satOff val="-17341"/>
            <a:lumOff val="2471"/>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2- الدولة العباسية </a:t>
          </a:r>
          <a:endParaRPr lang="en-US" sz="2800" b="1" kern="1200" dirty="0">
            <a:solidFill>
              <a:schemeClr val="tx1"/>
            </a:solidFill>
          </a:endParaRPr>
        </a:p>
      </dsp:txBody>
      <dsp:txXfrm rot="10800000">
        <a:off x="0" y="1890453"/>
        <a:ext cx="8980640" cy="619399"/>
      </dsp:txXfrm>
    </dsp:sp>
    <dsp:sp modelId="{829402D7-0D7F-4A0F-B03A-B563F5393E73}">
      <dsp:nvSpPr>
        <dsp:cNvPr id="0" name=""/>
        <dsp:cNvSpPr/>
      </dsp:nvSpPr>
      <dsp:spPr>
        <a:xfrm rot="10800000">
          <a:off x="0" y="946490"/>
          <a:ext cx="8980640" cy="953259"/>
        </a:xfrm>
        <a:prstGeom prst="upArrowCallout">
          <a:avLst/>
        </a:prstGeom>
        <a:solidFill>
          <a:schemeClr val="accent5">
            <a:hueOff val="-120508"/>
            <a:satOff val="-23121"/>
            <a:lumOff val="3294"/>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1- الدولة الأموية </a:t>
          </a:r>
          <a:endParaRPr lang="en-US" sz="2800" b="1" kern="1200" dirty="0">
            <a:solidFill>
              <a:schemeClr val="tx1"/>
            </a:solidFill>
          </a:endParaRPr>
        </a:p>
      </dsp:txBody>
      <dsp:txXfrm rot="10800000">
        <a:off x="0" y="946490"/>
        <a:ext cx="8980640" cy="619399"/>
      </dsp:txXfrm>
    </dsp:sp>
    <dsp:sp modelId="{67317215-819C-46E9-9004-7BD542B56ED9}">
      <dsp:nvSpPr>
        <dsp:cNvPr id="0" name=""/>
        <dsp:cNvSpPr/>
      </dsp:nvSpPr>
      <dsp:spPr>
        <a:xfrm rot="10800000">
          <a:off x="0" y="2528"/>
          <a:ext cx="8980640" cy="953259"/>
        </a:xfrm>
        <a:prstGeom prst="upArrowCallout">
          <a:avLst/>
        </a:prstGeom>
        <a:solidFill>
          <a:schemeClr val="accent5">
            <a:hueOff val="-150635"/>
            <a:satOff val="-28901"/>
            <a:lumOff val="4118"/>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زمن الأمويين والعباسيين ونماذج من الدول المستقلة </a:t>
          </a:r>
          <a:endParaRPr lang="en-US" sz="2800" b="1" kern="1200" dirty="0">
            <a:solidFill>
              <a:schemeClr val="tx1"/>
            </a:solidFill>
          </a:endParaRPr>
        </a:p>
      </dsp:txBody>
      <dsp:txXfrm rot="10800000">
        <a:off x="0" y="2528"/>
        <a:ext cx="8980640" cy="6193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837E-54F4-4E3A-869A-477E1D644794}">
      <dsp:nvSpPr>
        <dsp:cNvPr id="0" name=""/>
        <dsp:cNvSpPr/>
      </dsp:nvSpPr>
      <dsp:spPr>
        <a:xfrm>
          <a:off x="0" y="6436"/>
          <a:ext cx="2457973" cy="15362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262F-19E6-46DC-88EF-0F83F893057F}">
      <dsp:nvSpPr>
        <dsp:cNvPr id="0" name=""/>
        <dsp:cNvSpPr/>
      </dsp:nvSpPr>
      <dsp:spPr>
        <a:xfrm>
          <a:off x="1875434" y="317984"/>
          <a:ext cx="181890" cy="181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5BBC-E597-4D6C-9766-EB7B5AEB0303}">
      <dsp:nvSpPr>
        <dsp:cNvPr id="0" name=""/>
        <dsp:cNvSpPr/>
      </dsp:nvSpPr>
      <dsp:spPr>
        <a:xfrm>
          <a:off x="983189" y="408929"/>
          <a:ext cx="983189" cy="113374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6380" bIns="0" numCol="1" spcCol="1270" anchor="t" anchorCtr="0">
          <a:noAutofit/>
        </a:bodyPr>
        <a:lstStyle/>
        <a:p>
          <a:pPr lvl="0" algn="r" defTabSz="1244600">
            <a:lnSpc>
              <a:spcPct val="90000"/>
            </a:lnSpc>
            <a:spcBef>
              <a:spcPct val="0"/>
            </a:spcBef>
            <a:spcAft>
              <a:spcPct val="35000"/>
            </a:spcAft>
          </a:pPr>
          <a:r>
            <a:rPr lang="ar-EG" sz="2800" kern="1200" dirty="0" smtClean="0"/>
            <a:t>معلومة إثرائية </a:t>
          </a:r>
          <a:endParaRPr lang="en-US" sz="2800" kern="1200" dirty="0"/>
        </a:p>
      </dsp:txBody>
      <dsp:txXfrm>
        <a:off x="1031184" y="456924"/>
        <a:ext cx="887199" cy="10377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1690783" y="-1690783"/>
          <a:ext cx="4559093" cy="7940660"/>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0350" tIns="0" rIns="257969" bIns="0" numCol="1" spcCol="1270" anchor="ctr" anchorCtr="0">
          <a:noAutofit/>
        </a:bodyPr>
        <a:lstStyle/>
        <a:p>
          <a:pPr lvl="0" algn="ctr" defTabSz="1822450">
            <a:lnSpc>
              <a:spcPct val="90000"/>
            </a:lnSpc>
            <a:spcBef>
              <a:spcPct val="0"/>
            </a:spcBef>
            <a:spcAft>
              <a:spcPct val="35000"/>
            </a:spcAft>
          </a:pPr>
          <a:r>
            <a:rPr lang="ar-EG" sz="4100" b="1" kern="1200" dirty="0" smtClean="0">
              <a:solidFill>
                <a:schemeClr val="tx1"/>
              </a:solidFill>
            </a:rPr>
            <a:t>قال ابن عباس واصفا معاوية بن أبى سفيان ((كان حلمه قاهرا لغضبه وجوده غالبا لمنعه , يصل ولا يقطع ويجمع ولا يفرق فاستقام له أمره وما رأيت أحدا أخلق للملك منه ))</a:t>
          </a:r>
          <a:endParaRPr lang="en-US" sz="4100" b="1" kern="1200" dirty="0">
            <a:solidFill>
              <a:schemeClr val="tx1"/>
            </a:solidFill>
          </a:endParaRPr>
        </a:p>
      </dsp:txBody>
      <dsp:txXfrm rot="5400000">
        <a:off x="0" y="911819"/>
        <a:ext cx="7940660" cy="27354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775165" y="-884105"/>
          <a:ext cx="6876966" cy="6876966"/>
        </a:xfrm>
        <a:prstGeom prst="blockArc">
          <a:avLst>
            <a:gd name="adj1" fmla="val 18900000"/>
            <a:gd name="adj2" fmla="val 2700000"/>
            <a:gd name="adj3" fmla="val 314"/>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709095" y="510875"/>
          <a:ext cx="8364403" cy="1021751"/>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11015"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جمع كلمة المسلمين </a:t>
          </a:r>
          <a:endParaRPr lang="en-US" sz="3200" b="1" kern="1200" dirty="0">
            <a:solidFill>
              <a:schemeClr val="tx1"/>
            </a:solidFill>
          </a:endParaRPr>
        </a:p>
      </dsp:txBody>
      <dsp:txXfrm>
        <a:off x="709095" y="510875"/>
        <a:ext cx="8364403" cy="1021751"/>
      </dsp:txXfrm>
    </dsp:sp>
    <dsp:sp modelId="{8C7C3077-B4F7-4EDE-94F5-B9149963A27D}">
      <dsp:nvSpPr>
        <dsp:cNvPr id="0" name=""/>
        <dsp:cNvSpPr/>
      </dsp:nvSpPr>
      <dsp:spPr>
        <a:xfrm>
          <a:off x="70500" y="383156"/>
          <a:ext cx="1277188" cy="127718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93F3A850-4890-4188-8105-4E1B2FF27608}">
      <dsp:nvSpPr>
        <dsp:cNvPr id="0" name=""/>
        <dsp:cNvSpPr/>
      </dsp:nvSpPr>
      <dsp:spPr>
        <a:xfrm>
          <a:off x="1080501" y="2043502"/>
          <a:ext cx="7992997" cy="1021751"/>
        </a:xfrm>
        <a:prstGeom prst="rec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11015" tIns="71120" rIns="71120" bIns="71120"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2- نقل عاصمة الخلافة من الكوفة إلى دمشق حتى يكون بين مؤيديه  </a:t>
          </a:r>
          <a:endParaRPr lang="en-US" sz="2800" b="1" kern="1200" dirty="0">
            <a:solidFill>
              <a:schemeClr val="tx1"/>
            </a:solidFill>
          </a:endParaRPr>
        </a:p>
      </dsp:txBody>
      <dsp:txXfrm>
        <a:off x="1080501" y="2043502"/>
        <a:ext cx="7992997" cy="1021751"/>
      </dsp:txXfrm>
    </dsp:sp>
    <dsp:sp modelId="{7AC2B06E-36E4-499E-A4BA-E19B8C8F70EA}">
      <dsp:nvSpPr>
        <dsp:cNvPr id="0" name=""/>
        <dsp:cNvSpPr/>
      </dsp:nvSpPr>
      <dsp:spPr>
        <a:xfrm>
          <a:off x="441907" y="1915783"/>
          <a:ext cx="1277188" cy="1277188"/>
        </a:xfrm>
        <a:prstGeom prst="ellipse">
          <a:avLst/>
        </a:prstGeom>
        <a:solidFill>
          <a:schemeClr val="lt1">
            <a:hueOff val="0"/>
            <a:satOff val="0"/>
            <a:lumOff val="0"/>
            <a:alphaOff val="0"/>
          </a:schemeClr>
        </a:solidFill>
        <a:ln w="12700" cap="flat" cmpd="sng" algn="ctr">
          <a:solidFill>
            <a:schemeClr val="accent5">
              <a:hueOff val="-75317"/>
              <a:satOff val="-14450"/>
              <a:lumOff val="2059"/>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FBD50B6C-6DB9-47EE-90B8-363F40D90283}">
      <dsp:nvSpPr>
        <dsp:cNvPr id="0" name=""/>
        <dsp:cNvSpPr/>
      </dsp:nvSpPr>
      <dsp:spPr>
        <a:xfrm>
          <a:off x="709095" y="3576128"/>
          <a:ext cx="8364403" cy="1021751"/>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11015" tIns="78740" rIns="78740" bIns="78740" numCol="1" spcCol="1270" anchor="ctr" anchorCtr="0">
          <a:noAutofit/>
        </a:bodyPr>
        <a:lstStyle/>
        <a:p>
          <a:pPr lvl="0" algn="ctr" defTabSz="1377950">
            <a:lnSpc>
              <a:spcPct val="90000"/>
            </a:lnSpc>
            <a:spcBef>
              <a:spcPct val="0"/>
            </a:spcBef>
            <a:spcAft>
              <a:spcPct val="35000"/>
            </a:spcAft>
          </a:pPr>
          <a:r>
            <a:rPr lang="ar-EG" sz="3100" b="1" kern="1200" dirty="0" smtClean="0">
              <a:solidFill>
                <a:schemeClr val="tx1"/>
              </a:solidFill>
            </a:rPr>
            <a:t>3- إنشاء ديوان الخاتم لحفظ وختم مرسلات الخليفة ونظام البريد  </a:t>
          </a:r>
          <a:endParaRPr lang="en-US" sz="3100" b="1" kern="1200" dirty="0">
            <a:solidFill>
              <a:schemeClr val="tx1"/>
            </a:solidFill>
          </a:endParaRPr>
        </a:p>
      </dsp:txBody>
      <dsp:txXfrm>
        <a:off x="709095" y="3576128"/>
        <a:ext cx="8364403" cy="1021751"/>
      </dsp:txXfrm>
    </dsp:sp>
    <dsp:sp modelId="{450CF814-D021-408E-BAF0-8811E3ACC689}">
      <dsp:nvSpPr>
        <dsp:cNvPr id="0" name=""/>
        <dsp:cNvSpPr/>
      </dsp:nvSpPr>
      <dsp:spPr>
        <a:xfrm>
          <a:off x="70500" y="3448409"/>
          <a:ext cx="1277188" cy="1277188"/>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775165" y="-884105"/>
          <a:ext cx="6876966" cy="6876966"/>
        </a:xfrm>
        <a:prstGeom prst="blockArc">
          <a:avLst>
            <a:gd name="adj1" fmla="val 18900000"/>
            <a:gd name="adj2" fmla="val 2700000"/>
            <a:gd name="adj3" fmla="val 314"/>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709095" y="510875"/>
          <a:ext cx="8364403" cy="1021751"/>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11015"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4- إدخال نظام الوراثة فى الحكم </a:t>
          </a:r>
          <a:endParaRPr lang="en-US" sz="3200" b="1" kern="1200" dirty="0">
            <a:solidFill>
              <a:schemeClr val="tx1"/>
            </a:solidFill>
          </a:endParaRPr>
        </a:p>
      </dsp:txBody>
      <dsp:txXfrm>
        <a:off x="709095" y="510875"/>
        <a:ext cx="8364403" cy="1021751"/>
      </dsp:txXfrm>
    </dsp:sp>
    <dsp:sp modelId="{8C7C3077-B4F7-4EDE-94F5-B9149963A27D}">
      <dsp:nvSpPr>
        <dsp:cNvPr id="0" name=""/>
        <dsp:cNvSpPr/>
      </dsp:nvSpPr>
      <dsp:spPr>
        <a:xfrm>
          <a:off x="70500" y="383156"/>
          <a:ext cx="1277188" cy="127718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93F3A850-4890-4188-8105-4E1B2FF27608}">
      <dsp:nvSpPr>
        <dsp:cNvPr id="0" name=""/>
        <dsp:cNvSpPr/>
      </dsp:nvSpPr>
      <dsp:spPr>
        <a:xfrm>
          <a:off x="1080501" y="2043502"/>
          <a:ext cx="7992997" cy="1021751"/>
        </a:xfrm>
        <a:prstGeom prst="rec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11015" tIns="71120" rIns="71120" bIns="71120"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5- مواصلة حركة الفتوحات الإسلامية والأهتمام بالبحرية الإسلامية </a:t>
          </a:r>
          <a:endParaRPr lang="en-US" sz="2800" b="1" kern="1200" dirty="0">
            <a:solidFill>
              <a:schemeClr val="tx1"/>
            </a:solidFill>
          </a:endParaRPr>
        </a:p>
      </dsp:txBody>
      <dsp:txXfrm>
        <a:off x="1080501" y="2043502"/>
        <a:ext cx="7992997" cy="1021751"/>
      </dsp:txXfrm>
    </dsp:sp>
    <dsp:sp modelId="{7AC2B06E-36E4-499E-A4BA-E19B8C8F70EA}">
      <dsp:nvSpPr>
        <dsp:cNvPr id="0" name=""/>
        <dsp:cNvSpPr/>
      </dsp:nvSpPr>
      <dsp:spPr>
        <a:xfrm>
          <a:off x="441907" y="1915783"/>
          <a:ext cx="1277188" cy="1277188"/>
        </a:xfrm>
        <a:prstGeom prst="ellipse">
          <a:avLst/>
        </a:prstGeom>
        <a:solidFill>
          <a:schemeClr val="lt1">
            <a:hueOff val="0"/>
            <a:satOff val="0"/>
            <a:lumOff val="0"/>
            <a:alphaOff val="0"/>
          </a:schemeClr>
        </a:solidFill>
        <a:ln w="12700" cap="flat" cmpd="sng" algn="ctr">
          <a:solidFill>
            <a:schemeClr val="accent5">
              <a:hueOff val="-75317"/>
              <a:satOff val="-14450"/>
              <a:lumOff val="2059"/>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FBD50B6C-6DB9-47EE-90B8-363F40D90283}">
      <dsp:nvSpPr>
        <dsp:cNvPr id="0" name=""/>
        <dsp:cNvSpPr/>
      </dsp:nvSpPr>
      <dsp:spPr>
        <a:xfrm>
          <a:off x="709095" y="3576128"/>
          <a:ext cx="8364403" cy="1021751"/>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11015" tIns="86360" rIns="86360" bIns="86360" numCol="1" spcCol="1270" anchor="ctr" anchorCtr="0">
          <a:noAutofit/>
        </a:bodyPr>
        <a:lstStyle/>
        <a:p>
          <a:pPr lvl="0" algn="ctr" defTabSz="1511300">
            <a:lnSpc>
              <a:spcPct val="90000"/>
            </a:lnSpc>
            <a:spcBef>
              <a:spcPct val="0"/>
            </a:spcBef>
            <a:spcAft>
              <a:spcPct val="35000"/>
            </a:spcAft>
          </a:pPr>
          <a:r>
            <a:rPr lang="ar-EG" sz="3400" b="1" kern="1200" dirty="0" smtClean="0">
              <a:solidFill>
                <a:schemeClr val="tx1"/>
              </a:solidFill>
            </a:rPr>
            <a:t>6- الاهتمام بالعمران فشيدت فى عهده مدينة القيروان </a:t>
          </a:r>
          <a:endParaRPr lang="en-US" sz="3400" b="1" kern="1200" dirty="0">
            <a:solidFill>
              <a:schemeClr val="tx1"/>
            </a:solidFill>
          </a:endParaRPr>
        </a:p>
      </dsp:txBody>
      <dsp:txXfrm>
        <a:off x="709095" y="3576128"/>
        <a:ext cx="8364403" cy="1021751"/>
      </dsp:txXfrm>
    </dsp:sp>
    <dsp:sp modelId="{450CF814-D021-408E-BAF0-8811E3ACC689}">
      <dsp:nvSpPr>
        <dsp:cNvPr id="0" name=""/>
        <dsp:cNvSpPr/>
      </dsp:nvSpPr>
      <dsp:spPr>
        <a:xfrm>
          <a:off x="70500" y="3448409"/>
          <a:ext cx="1277188" cy="1277188"/>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1690783" y="-1690783"/>
          <a:ext cx="4559093" cy="7940660"/>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0" tIns="0" rIns="381000" bIns="0" numCol="1" spcCol="1270" anchor="ctr" anchorCtr="0">
          <a:noAutofit/>
        </a:bodyPr>
        <a:lstStyle/>
        <a:p>
          <a:pPr lvl="0" algn="ctr" defTabSz="2667000">
            <a:lnSpc>
              <a:spcPct val="90000"/>
            </a:lnSpc>
            <a:spcBef>
              <a:spcPct val="0"/>
            </a:spcBef>
            <a:spcAft>
              <a:spcPct val="35000"/>
            </a:spcAft>
          </a:pPr>
          <a:r>
            <a:rPr lang="ar-EG" sz="6000" b="1" kern="1200" dirty="0" smtClean="0">
              <a:solidFill>
                <a:schemeClr val="tx1"/>
              </a:solidFill>
            </a:rPr>
            <a:t>وقد</a:t>
          </a:r>
          <a:r>
            <a:rPr lang="ar-EG" sz="6000" b="1" kern="1200" baseline="0" dirty="0" smtClean="0">
              <a:solidFill>
                <a:schemeClr val="tx1"/>
              </a:solidFill>
            </a:rPr>
            <a:t> توفى معاوية عام </a:t>
          </a:r>
          <a:r>
            <a:rPr lang="ar-EG" sz="6000" b="1" kern="1200" baseline="0" dirty="0" smtClean="0">
              <a:solidFill>
                <a:schemeClr val="tx1"/>
              </a:solidFill>
              <a:latin typeface="Andalus" panose="02020603050405020304" pitchFamily="18" charset="-78"/>
              <a:cs typeface="Andalus" panose="02020603050405020304" pitchFamily="18" charset="-78"/>
            </a:rPr>
            <a:t>60 ه </a:t>
          </a:r>
          <a:endParaRPr lang="en-US" sz="6000" b="1" kern="1200" dirty="0">
            <a:solidFill>
              <a:schemeClr val="tx1"/>
            </a:solidFill>
            <a:latin typeface="Andalus" panose="02020603050405020304" pitchFamily="18" charset="-78"/>
            <a:cs typeface="Andalus" panose="02020603050405020304" pitchFamily="18" charset="-78"/>
          </a:endParaRPr>
        </a:p>
      </dsp:txBody>
      <dsp:txXfrm rot="5400000">
        <a:off x="0" y="911819"/>
        <a:ext cx="7940660" cy="27354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F228-84C8-4884-8B28-4F044CCC91B7}">
      <dsp:nvSpPr>
        <dsp:cNvPr id="0" name=""/>
        <dsp:cNvSpPr/>
      </dsp:nvSpPr>
      <dsp:spPr>
        <a:xfrm>
          <a:off x="0" y="3615731"/>
          <a:ext cx="9144000" cy="1186763"/>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3- ولذا اعتبره المؤرخون المؤسس الثانى للدولة الأموية </a:t>
          </a:r>
          <a:endParaRPr lang="en-US" sz="3700" b="1" kern="1200" dirty="0">
            <a:solidFill>
              <a:schemeClr val="tx1"/>
            </a:solidFill>
          </a:endParaRPr>
        </a:p>
      </dsp:txBody>
      <dsp:txXfrm>
        <a:off x="0" y="3615731"/>
        <a:ext cx="9144000" cy="1186763"/>
      </dsp:txXfrm>
    </dsp:sp>
    <dsp:sp modelId="{867C13B1-0F19-4532-A6DF-2BBAA764BE27}">
      <dsp:nvSpPr>
        <dsp:cNvPr id="0" name=""/>
        <dsp:cNvSpPr/>
      </dsp:nvSpPr>
      <dsp:spPr>
        <a:xfrm rot="10800000">
          <a:off x="0" y="1808290"/>
          <a:ext cx="9144000" cy="1825242"/>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2- قضى على الفتن </a:t>
          </a:r>
          <a:endParaRPr lang="en-US" sz="3700" b="1" kern="1200" dirty="0">
            <a:solidFill>
              <a:schemeClr val="tx1"/>
            </a:solidFill>
          </a:endParaRPr>
        </a:p>
      </dsp:txBody>
      <dsp:txXfrm rot="10800000">
        <a:off x="0" y="1808290"/>
        <a:ext cx="9144000" cy="1185987"/>
      </dsp:txXfrm>
    </dsp:sp>
    <dsp:sp modelId="{1E662846-CCBB-4A23-8F76-1BE39F5398D9}">
      <dsp:nvSpPr>
        <dsp:cNvPr id="0" name=""/>
        <dsp:cNvSpPr/>
      </dsp:nvSpPr>
      <dsp:spPr>
        <a:xfrm rot="10800000">
          <a:off x="0" y="849"/>
          <a:ext cx="9144000" cy="1825242"/>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هو خامس خلفاء الدولة الأموية  </a:t>
          </a:r>
          <a:endParaRPr lang="en-US" sz="3200" b="1" kern="1200" dirty="0">
            <a:solidFill>
              <a:schemeClr val="tx1"/>
            </a:solidFill>
          </a:endParaRPr>
        </a:p>
      </dsp:txBody>
      <dsp:txXfrm rot="10800000">
        <a:off x="0" y="849"/>
        <a:ext cx="9144000" cy="11859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580710" y="-854491"/>
          <a:ext cx="6645559" cy="6645559"/>
        </a:xfrm>
        <a:prstGeom prst="blockArc">
          <a:avLst>
            <a:gd name="adj1" fmla="val 18900000"/>
            <a:gd name="adj2" fmla="val 2700000"/>
            <a:gd name="adj3" fmla="val 325"/>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685196" y="493657"/>
          <a:ext cx="5956547" cy="987315"/>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3682" tIns="101600" rIns="101600" bIns="101600" numCol="1" spcCol="1270" anchor="ctr" anchorCtr="0">
          <a:noAutofit/>
        </a:bodyPr>
        <a:lstStyle/>
        <a:p>
          <a:pPr lvl="0" algn="ctr" defTabSz="1778000">
            <a:lnSpc>
              <a:spcPct val="90000"/>
            </a:lnSpc>
            <a:spcBef>
              <a:spcPct val="0"/>
            </a:spcBef>
            <a:spcAft>
              <a:spcPct val="35000"/>
            </a:spcAft>
          </a:pPr>
          <a:r>
            <a:rPr lang="ar-EG" sz="4000" b="1" kern="1200" dirty="0" smtClean="0">
              <a:solidFill>
                <a:schemeClr val="tx1"/>
              </a:solidFill>
            </a:rPr>
            <a:t>1- تعريب الدواوين </a:t>
          </a:r>
          <a:endParaRPr lang="en-US" sz="4000" b="1" kern="1200" dirty="0">
            <a:solidFill>
              <a:schemeClr val="tx1"/>
            </a:solidFill>
          </a:endParaRPr>
        </a:p>
      </dsp:txBody>
      <dsp:txXfrm>
        <a:off x="685196" y="493657"/>
        <a:ext cx="5956547" cy="987315"/>
      </dsp:txXfrm>
    </dsp:sp>
    <dsp:sp modelId="{8C7C3077-B4F7-4EDE-94F5-B9149963A27D}">
      <dsp:nvSpPr>
        <dsp:cNvPr id="0" name=""/>
        <dsp:cNvSpPr/>
      </dsp:nvSpPr>
      <dsp:spPr>
        <a:xfrm>
          <a:off x="68124" y="370243"/>
          <a:ext cx="1234144" cy="123414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1044086" y="1974630"/>
          <a:ext cx="5597658" cy="987315"/>
        </a:xfrm>
        <a:prstGeom prst="rec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3682" tIns="101600" rIns="101600" bIns="101600" numCol="1" spcCol="1270" anchor="ctr" anchorCtr="0">
          <a:noAutofit/>
        </a:bodyPr>
        <a:lstStyle/>
        <a:p>
          <a:pPr lvl="0" algn="ctr" defTabSz="1778000">
            <a:lnSpc>
              <a:spcPct val="90000"/>
            </a:lnSpc>
            <a:spcBef>
              <a:spcPct val="0"/>
            </a:spcBef>
            <a:spcAft>
              <a:spcPct val="35000"/>
            </a:spcAft>
          </a:pPr>
          <a:r>
            <a:rPr lang="ar-EG" sz="4000" b="1" kern="1200" dirty="0" smtClean="0">
              <a:solidFill>
                <a:schemeClr val="tx1"/>
              </a:solidFill>
            </a:rPr>
            <a:t>2- ضرب العملة الإسلامة </a:t>
          </a:r>
          <a:endParaRPr lang="en-US" sz="4000" b="1" kern="1200" dirty="0">
            <a:solidFill>
              <a:schemeClr val="tx1"/>
            </a:solidFill>
          </a:endParaRPr>
        </a:p>
      </dsp:txBody>
      <dsp:txXfrm>
        <a:off x="1044086" y="1974630"/>
        <a:ext cx="5597658" cy="987315"/>
      </dsp:txXfrm>
    </dsp:sp>
    <dsp:sp modelId="{450CF814-D021-408E-BAF0-8811E3ACC689}">
      <dsp:nvSpPr>
        <dsp:cNvPr id="0" name=""/>
        <dsp:cNvSpPr/>
      </dsp:nvSpPr>
      <dsp:spPr>
        <a:xfrm>
          <a:off x="427013" y="1851216"/>
          <a:ext cx="1234144" cy="1234144"/>
        </a:xfrm>
        <a:prstGeom prst="ellipse">
          <a:avLst/>
        </a:prstGeom>
        <a:solidFill>
          <a:schemeClr val="lt1">
            <a:hueOff val="0"/>
            <a:satOff val="0"/>
            <a:lumOff val="0"/>
            <a:alphaOff val="0"/>
          </a:schemeClr>
        </a:solidFill>
        <a:ln w="12700" cap="flat" cmpd="sng" algn="ctr">
          <a:solidFill>
            <a:schemeClr val="accent5">
              <a:hueOff val="-75317"/>
              <a:satOff val="-14450"/>
              <a:lumOff val="2059"/>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13B1B0B0-A483-4092-A966-3F216BF235C2}">
      <dsp:nvSpPr>
        <dsp:cNvPr id="0" name=""/>
        <dsp:cNvSpPr/>
      </dsp:nvSpPr>
      <dsp:spPr>
        <a:xfrm>
          <a:off x="685196" y="3455603"/>
          <a:ext cx="5956547" cy="987315"/>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3682" tIns="101600" rIns="101600" bIns="101600" numCol="1" spcCol="1270" anchor="ctr" anchorCtr="0">
          <a:noAutofit/>
        </a:bodyPr>
        <a:lstStyle/>
        <a:p>
          <a:pPr lvl="0" algn="ctr" defTabSz="1778000">
            <a:lnSpc>
              <a:spcPct val="90000"/>
            </a:lnSpc>
            <a:spcBef>
              <a:spcPct val="0"/>
            </a:spcBef>
            <a:spcAft>
              <a:spcPct val="35000"/>
            </a:spcAft>
          </a:pPr>
          <a:r>
            <a:rPr lang="ar-EG" sz="4000" b="1" kern="1200" dirty="0" smtClean="0">
              <a:solidFill>
                <a:schemeClr val="tx1"/>
              </a:solidFill>
            </a:rPr>
            <a:t>3- تنقيط المصحف</a:t>
          </a:r>
          <a:endParaRPr lang="en-US" sz="4000" b="1" kern="1200" dirty="0">
            <a:solidFill>
              <a:schemeClr val="tx1"/>
            </a:solidFill>
          </a:endParaRPr>
        </a:p>
      </dsp:txBody>
      <dsp:txXfrm>
        <a:off x="685196" y="3455603"/>
        <a:ext cx="5956547" cy="987315"/>
      </dsp:txXfrm>
    </dsp:sp>
    <dsp:sp modelId="{B21B2438-3213-4D1D-BA4A-EF92D5464676}">
      <dsp:nvSpPr>
        <dsp:cNvPr id="0" name=""/>
        <dsp:cNvSpPr/>
      </dsp:nvSpPr>
      <dsp:spPr>
        <a:xfrm>
          <a:off x="68124" y="3332189"/>
          <a:ext cx="1234144" cy="1234144"/>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653725" y="-872153"/>
          <a:ext cx="6783572" cy="6783572"/>
        </a:xfrm>
        <a:prstGeom prst="blockArc">
          <a:avLst>
            <a:gd name="adj1" fmla="val 18900000"/>
            <a:gd name="adj2" fmla="val 2700000"/>
            <a:gd name="adj3" fmla="val 318"/>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926342" y="719909"/>
          <a:ext cx="5289679" cy="143961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2696" tIns="91440" rIns="91440" bIns="9144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4- مواصلة حركة الفتوحات الإسلامية </a:t>
          </a:r>
          <a:endParaRPr lang="en-US" sz="3600" b="1" kern="1200" dirty="0">
            <a:solidFill>
              <a:schemeClr val="tx1"/>
            </a:solidFill>
          </a:endParaRPr>
        </a:p>
      </dsp:txBody>
      <dsp:txXfrm>
        <a:off x="926342" y="719909"/>
        <a:ext cx="5289679" cy="1439617"/>
      </dsp:txXfrm>
    </dsp:sp>
    <dsp:sp modelId="{8C7C3077-B4F7-4EDE-94F5-B9149963A27D}">
      <dsp:nvSpPr>
        <dsp:cNvPr id="0" name=""/>
        <dsp:cNvSpPr/>
      </dsp:nvSpPr>
      <dsp:spPr>
        <a:xfrm>
          <a:off x="26582" y="539957"/>
          <a:ext cx="1799521" cy="179952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936075" y="2775726"/>
          <a:ext cx="5289679" cy="1439617"/>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2696" tIns="91440" rIns="91440" bIns="9144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5- أنشأ مسجد قبة الصخرة فى بيت المقدس  </a:t>
          </a:r>
          <a:endParaRPr lang="en-US" sz="3600" b="1" kern="1200" dirty="0">
            <a:solidFill>
              <a:schemeClr val="tx1"/>
            </a:solidFill>
          </a:endParaRPr>
        </a:p>
      </dsp:txBody>
      <dsp:txXfrm>
        <a:off x="936075" y="2775726"/>
        <a:ext cx="5289679" cy="1439617"/>
      </dsp:txXfrm>
    </dsp:sp>
    <dsp:sp modelId="{450CF814-D021-408E-BAF0-8811E3ACC689}">
      <dsp:nvSpPr>
        <dsp:cNvPr id="0" name=""/>
        <dsp:cNvSpPr/>
      </dsp:nvSpPr>
      <dsp:spPr>
        <a:xfrm>
          <a:off x="26582" y="2699786"/>
          <a:ext cx="1799521" cy="1799521"/>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1690783" y="-1690783"/>
          <a:ext cx="4559093" cy="7940660"/>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0" tIns="0" rIns="381000" bIns="0" numCol="1" spcCol="1270" anchor="ctr" anchorCtr="0">
          <a:noAutofit/>
        </a:bodyPr>
        <a:lstStyle/>
        <a:p>
          <a:pPr lvl="0" algn="ctr" defTabSz="2667000">
            <a:lnSpc>
              <a:spcPct val="90000"/>
            </a:lnSpc>
            <a:spcBef>
              <a:spcPct val="0"/>
            </a:spcBef>
            <a:spcAft>
              <a:spcPct val="35000"/>
            </a:spcAft>
          </a:pPr>
          <a:r>
            <a:rPr lang="ar-EG" sz="6000" b="1" kern="1200" baseline="0" dirty="0" smtClean="0">
              <a:solidFill>
                <a:schemeClr val="tx1"/>
              </a:solidFill>
            </a:rPr>
            <a:t> توفى  عام 86</a:t>
          </a:r>
          <a:r>
            <a:rPr lang="ar-EG" sz="6000" b="1" kern="1200" baseline="0" dirty="0" smtClean="0">
              <a:solidFill>
                <a:schemeClr val="tx1"/>
              </a:solidFill>
              <a:latin typeface="Andalus" panose="02020603050405020304" pitchFamily="18" charset="-78"/>
              <a:cs typeface="Andalus" panose="02020603050405020304" pitchFamily="18" charset="-78"/>
            </a:rPr>
            <a:t>ه بعد أن أعاد الاستقرار للدولة الإسلامية  </a:t>
          </a:r>
          <a:endParaRPr lang="en-US" sz="6000" b="1" kern="1200" dirty="0">
            <a:solidFill>
              <a:schemeClr val="tx1"/>
            </a:solidFill>
            <a:latin typeface="Andalus" panose="02020603050405020304" pitchFamily="18" charset="-78"/>
            <a:cs typeface="Andalus" panose="02020603050405020304" pitchFamily="18" charset="-78"/>
          </a:endParaRPr>
        </a:p>
      </dsp:txBody>
      <dsp:txXfrm rot="5400000">
        <a:off x="0" y="911819"/>
        <a:ext cx="7940660" cy="27354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8C900-6FFD-47FC-A8F5-654E85FB08EF}">
      <dsp:nvSpPr>
        <dsp:cNvPr id="0" name=""/>
        <dsp:cNvSpPr/>
      </dsp:nvSpPr>
      <dsp:spPr>
        <a:xfrm>
          <a:off x="0" y="2149996"/>
          <a:ext cx="9144000" cy="1410630"/>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2- تولى الخلافة بعد وفاة أبيه </a:t>
          </a:r>
          <a:r>
            <a:rPr lang="ar-EG" sz="3600" b="1" kern="1200" dirty="0" smtClean="0">
              <a:solidFill>
                <a:schemeClr val="tx1"/>
              </a:solidFill>
              <a:latin typeface="Andalus" panose="02020603050405020304" pitchFamily="18" charset="-78"/>
              <a:cs typeface="Andalus" panose="02020603050405020304" pitchFamily="18" charset="-78"/>
            </a:rPr>
            <a:t>86ه</a:t>
          </a:r>
          <a:endParaRPr lang="en-US" sz="3600" b="1" kern="1200" dirty="0">
            <a:solidFill>
              <a:schemeClr val="tx1"/>
            </a:solidFill>
            <a:latin typeface="Andalus" panose="02020603050405020304" pitchFamily="18" charset="-78"/>
            <a:cs typeface="Andalus" panose="02020603050405020304" pitchFamily="18" charset="-78"/>
          </a:endParaRPr>
        </a:p>
      </dsp:txBody>
      <dsp:txXfrm>
        <a:off x="0" y="2149996"/>
        <a:ext cx="9144000" cy="1410630"/>
      </dsp:txXfrm>
    </dsp:sp>
    <dsp:sp modelId="{1E662846-CCBB-4A23-8F76-1BE39F5398D9}">
      <dsp:nvSpPr>
        <dsp:cNvPr id="0" name=""/>
        <dsp:cNvSpPr/>
      </dsp:nvSpPr>
      <dsp:spPr>
        <a:xfrm rot="10800000">
          <a:off x="0" y="1606"/>
          <a:ext cx="9144000" cy="2169549"/>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1- سادس خلفاء بنى أمية </a:t>
          </a:r>
          <a:endParaRPr lang="en-US" sz="3600" b="1" kern="1200" dirty="0">
            <a:solidFill>
              <a:schemeClr val="tx1"/>
            </a:solidFill>
          </a:endParaRPr>
        </a:p>
      </dsp:txBody>
      <dsp:txXfrm rot="10800000">
        <a:off x="0" y="1606"/>
        <a:ext cx="9144000" cy="1409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C7E14-0DEA-4750-9780-E43E091FAD1A}">
      <dsp:nvSpPr>
        <dsp:cNvPr id="0" name=""/>
        <dsp:cNvSpPr/>
      </dsp:nvSpPr>
      <dsp:spPr>
        <a:xfrm>
          <a:off x="-2213403" y="-373113"/>
          <a:ext cx="2884098" cy="2884098"/>
        </a:xfrm>
        <a:prstGeom prst="blockArc">
          <a:avLst>
            <a:gd name="adj1" fmla="val 18900000"/>
            <a:gd name="adj2" fmla="val 2700000"/>
            <a:gd name="adj3" fmla="val 749"/>
          </a:avLst>
        </a:prstGeom>
        <a:noFill/>
        <a:ln w="25400" cap="flat" cmpd="sng" algn="ctr">
          <a:solidFill>
            <a:schemeClr val="accent2">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025EE7E2-5C20-4BAE-916A-940DF9299BBC}">
      <dsp:nvSpPr>
        <dsp:cNvPr id="0" name=""/>
        <dsp:cNvSpPr/>
      </dsp:nvSpPr>
      <dsp:spPr>
        <a:xfrm>
          <a:off x="654498" y="545336"/>
          <a:ext cx="8326141" cy="1047197"/>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48468" tIns="101600" rIns="101600" bIns="101600" numCol="1" spcCol="1270" anchor="ctr" anchorCtr="0">
          <a:noAutofit/>
        </a:bodyPr>
        <a:lstStyle/>
        <a:p>
          <a:pPr lvl="0" algn="ctr" defTabSz="1778000">
            <a:lnSpc>
              <a:spcPct val="90000"/>
            </a:lnSpc>
            <a:spcBef>
              <a:spcPct val="0"/>
            </a:spcBef>
            <a:spcAft>
              <a:spcPct val="35000"/>
            </a:spcAft>
          </a:pPr>
          <a:r>
            <a:rPr lang="ar-EG" sz="4000" b="1" kern="1200" dirty="0" smtClean="0">
              <a:solidFill>
                <a:schemeClr val="tx1"/>
              </a:solidFill>
            </a:rPr>
            <a:t>1- الدولة الأموية </a:t>
          </a:r>
          <a:endParaRPr lang="en-US" sz="4000" b="1" kern="1200" dirty="0">
            <a:solidFill>
              <a:schemeClr val="tx1"/>
            </a:solidFill>
          </a:endParaRPr>
        </a:p>
      </dsp:txBody>
      <dsp:txXfrm>
        <a:off x="654498" y="545336"/>
        <a:ext cx="8326141" cy="1047197"/>
      </dsp:txXfrm>
    </dsp:sp>
    <dsp:sp modelId="{082BFACA-F9A8-4F67-9AE5-FE4D0A375E38}">
      <dsp:nvSpPr>
        <dsp:cNvPr id="0" name=""/>
        <dsp:cNvSpPr/>
      </dsp:nvSpPr>
      <dsp:spPr>
        <a:xfrm>
          <a:off x="0" y="414437"/>
          <a:ext cx="1308996" cy="13089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655192" y="-865686"/>
          <a:ext cx="6733037" cy="6733037"/>
        </a:xfrm>
        <a:prstGeom prst="blockArc">
          <a:avLst>
            <a:gd name="adj1" fmla="val 18900000"/>
            <a:gd name="adj2" fmla="val 2700000"/>
            <a:gd name="adj3" fmla="val 321"/>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471184" y="312504"/>
          <a:ext cx="6779508" cy="625408"/>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6418"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اهتم بالعمران </a:t>
          </a:r>
          <a:endParaRPr lang="en-US" sz="3200" b="1" kern="1200" dirty="0">
            <a:solidFill>
              <a:schemeClr val="tx1"/>
            </a:solidFill>
          </a:endParaRPr>
        </a:p>
      </dsp:txBody>
      <dsp:txXfrm>
        <a:off x="471184" y="312504"/>
        <a:ext cx="6779508" cy="625408"/>
      </dsp:txXfrm>
    </dsp:sp>
    <dsp:sp modelId="{8C7C3077-B4F7-4EDE-94F5-B9149963A27D}">
      <dsp:nvSpPr>
        <dsp:cNvPr id="0" name=""/>
        <dsp:cNvSpPr/>
      </dsp:nvSpPr>
      <dsp:spPr>
        <a:xfrm>
          <a:off x="80304" y="234328"/>
          <a:ext cx="781760" cy="78176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919333" y="1250316"/>
          <a:ext cx="6331359" cy="625408"/>
        </a:xfrm>
        <a:prstGeom prst="rect">
          <a:avLst/>
        </a:prstGeom>
        <a:solidFill>
          <a:schemeClr val="accent5">
            <a:hueOff val="-37659"/>
            <a:satOff val="-7225"/>
            <a:lumOff val="10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6418"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 بنى المسجد الأموى بدمشق </a:t>
          </a:r>
          <a:endParaRPr lang="en-US" sz="3200" b="1" kern="1200" dirty="0">
            <a:solidFill>
              <a:schemeClr val="tx1"/>
            </a:solidFill>
          </a:endParaRPr>
        </a:p>
      </dsp:txBody>
      <dsp:txXfrm>
        <a:off x="919333" y="1250316"/>
        <a:ext cx="6331359" cy="625408"/>
      </dsp:txXfrm>
    </dsp:sp>
    <dsp:sp modelId="{450CF814-D021-408E-BAF0-8811E3ACC689}">
      <dsp:nvSpPr>
        <dsp:cNvPr id="0" name=""/>
        <dsp:cNvSpPr/>
      </dsp:nvSpPr>
      <dsp:spPr>
        <a:xfrm>
          <a:off x="528453" y="1172140"/>
          <a:ext cx="781760" cy="781760"/>
        </a:xfrm>
        <a:prstGeom prst="ellipse">
          <a:avLst/>
        </a:prstGeom>
        <a:solidFill>
          <a:schemeClr val="lt1">
            <a:hueOff val="0"/>
            <a:satOff val="0"/>
            <a:lumOff val="0"/>
            <a:alphaOff val="0"/>
          </a:schemeClr>
        </a:solidFill>
        <a:ln w="12700" cap="flat" cmpd="sng" algn="ctr">
          <a:solidFill>
            <a:schemeClr val="accent5">
              <a:hueOff val="-37659"/>
              <a:satOff val="-7225"/>
              <a:lumOff val="103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13B1B0B0-A483-4092-A966-3F216BF235C2}">
      <dsp:nvSpPr>
        <dsp:cNvPr id="0" name=""/>
        <dsp:cNvSpPr/>
      </dsp:nvSpPr>
      <dsp:spPr>
        <a:xfrm>
          <a:off x="1056879" y="2188128"/>
          <a:ext cx="6193813" cy="625408"/>
        </a:xfrm>
        <a:prstGeom prst="rec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6418"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 وأعاد بناء المسجد النبوى بالمدينة  </a:t>
          </a:r>
          <a:endParaRPr lang="en-US" sz="3200" b="1" kern="1200" dirty="0">
            <a:solidFill>
              <a:schemeClr val="tx1"/>
            </a:solidFill>
          </a:endParaRPr>
        </a:p>
      </dsp:txBody>
      <dsp:txXfrm>
        <a:off x="1056879" y="2188128"/>
        <a:ext cx="6193813" cy="625408"/>
      </dsp:txXfrm>
    </dsp:sp>
    <dsp:sp modelId="{B21B2438-3213-4D1D-BA4A-EF92D5464676}">
      <dsp:nvSpPr>
        <dsp:cNvPr id="0" name=""/>
        <dsp:cNvSpPr/>
      </dsp:nvSpPr>
      <dsp:spPr>
        <a:xfrm>
          <a:off x="665999" y="2109952"/>
          <a:ext cx="781760" cy="781760"/>
        </a:xfrm>
        <a:prstGeom prst="ellipse">
          <a:avLst/>
        </a:prstGeom>
        <a:solidFill>
          <a:schemeClr val="lt1">
            <a:hueOff val="0"/>
            <a:satOff val="0"/>
            <a:lumOff val="0"/>
            <a:alphaOff val="0"/>
          </a:schemeClr>
        </a:solidFill>
        <a:ln w="12700" cap="flat" cmpd="sng" algn="ctr">
          <a:solidFill>
            <a:schemeClr val="accent5">
              <a:hueOff val="-75317"/>
              <a:satOff val="-14450"/>
              <a:lumOff val="2059"/>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7283D017-7939-41D2-8D09-3FF6A11BC1E4}">
      <dsp:nvSpPr>
        <dsp:cNvPr id="0" name=""/>
        <dsp:cNvSpPr/>
      </dsp:nvSpPr>
      <dsp:spPr>
        <a:xfrm>
          <a:off x="919333" y="3125940"/>
          <a:ext cx="6331359" cy="625408"/>
        </a:xfrm>
        <a:prstGeom prst="rect">
          <a:avLst/>
        </a:prstGeom>
        <a:solidFill>
          <a:schemeClr val="accent5">
            <a:hueOff val="-112976"/>
            <a:satOff val="-21676"/>
            <a:lumOff val="308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6418"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 ووسع الحرم المكى بمكة المكرمة </a:t>
          </a:r>
          <a:endParaRPr lang="en-US" sz="3200" b="1" kern="1200" dirty="0">
            <a:solidFill>
              <a:schemeClr val="tx1"/>
            </a:solidFill>
          </a:endParaRPr>
        </a:p>
      </dsp:txBody>
      <dsp:txXfrm>
        <a:off x="919333" y="3125940"/>
        <a:ext cx="6331359" cy="625408"/>
      </dsp:txXfrm>
    </dsp:sp>
    <dsp:sp modelId="{C59B2EB9-51E7-4509-9564-C43A7F77BF7F}">
      <dsp:nvSpPr>
        <dsp:cNvPr id="0" name=""/>
        <dsp:cNvSpPr/>
      </dsp:nvSpPr>
      <dsp:spPr>
        <a:xfrm>
          <a:off x="528453" y="3047764"/>
          <a:ext cx="781760" cy="781760"/>
        </a:xfrm>
        <a:prstGeom prst="ellipse">
          <a:avLst/>
        </a:prstGeom>
        <a:solidFill>
          <a:schemeClr val="lt1">
            <a:hueOff val="0"/>
            <a:satOff val="0"/>
            <a:lumOff val="0"/>
            <a:alphaOff val="0"/>
          </a:schemeClr>
        </a:solidFill>
        <a:ln w="12700" cap="flat" cmpd="sng" algn="ctr">
          <a:solidFill>
            <a:schemeClr val="accent5">
              <a:hueOff val="-112976"/>
              <a:satOff val="-21676"/>
              <a:lumOff val="3089"/>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D56B4B44-3282-4A46-92CA-769E02E595BE}">
      <dsp:nvSpPr>
        <dsp:cNvPr id="0" name=""/>
        <dsp:cNvSpPr/>
      </dsp:nvSpPr>
      <dsp:spPr>
        <a:xfrm>
          <a:off x="471184" y="4063752"/>
          <a:ext cx="6779508" cy="625408"/>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6418"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 ومهد الطريق وحفر الأبار </a:t>
          </a:r>
          <a:endParaRPr lang="en-US" sz="3200" b="1" kern="1200" dirty="0">
            <a:solidFill>
              <a:schemeClr val="tx1"/>
            </a:solidFill>
          </a:endParaRPr>
        </a:p>
      </dsp:txBody>
      <dsp:txXfrm>
        <a:off x="471184" y="4063752"/>
        <a:ext cx="6779508" cy="625408"/>
      </dsp:txXfrm>
    </dsp:sp>
    <dsp:sp modelId="{498B8B28-580E-419B-B0C0-AC1227E7DD30}">
      <dsp:nvSpPr>
        <dsp:cNvPr id="0" name=""/>
        <dsp:cNvSpPr/>
      </dsp:nvSpPr>
      <dsp:spPr>
        <a:xfrm>
          <a:off x="80304" y="3985576"/>
          <a:ext cx="781760" cy="781760"/>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653726" y="-872153"/>
          <a:ext cx="6783573" cy="6783573"/>
        </a:xfrm>
        <a:prstGeom prst="blockArc">
          <a:avLst>
            <a:gd name="adj1" fmla="val 18900000"/>
            <a:gd name="adj2" fmla="val 2700000"/>
            <a:gd name="adj3" fmla="val 318"/>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926343" y="719909"/>
          <a:ext cx="6835029" cy="143961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2696"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اهتم بالفتوحات الإسلامية </a:t>
          </a:r>
          <a:endParaRPr lang="en-US" sz="3200" b="1" kern="1200" dirty="0">
            <a:solidFill>
              <a:schemeClr val="tx1"/>
            </a:solidFill>
          </a:endParaRPr>
        </a:p>
      </dsp:txBody>
      <dsp:txXfrm>
        <a:off x="926343" y="719909"/>
        <a:ext cx="6835029" cy="1439617"/>
      </dsp:txXfrm>
    </dsp:sp>
    <dsp:sp modelId="{8C7C3077-B4F7-4EDE-94F5-B9149963A27D}">
      <dsp:nvSpPr>
        <dsp:cNvPr id="0" name=""/>
        <dsp:cNvSpPr/>
      </dsp:nvSpPr>
      <dsp:spPr>
        <a:xfrm>
          <a:off x="26582" y="539957"/>
          <a:ext cx="1799521" cy="179952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926343" y="2879738"/>
          <a:ext cx="6835029" cy="1439617"/>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2696"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 فوصلت جيوش الإسلام إلى بلاد الأندلس غربا وإقليم السند شرقا </a:t>
          </a:r>
          <a:endParaRPr lang="en-US" sz="3200" b="1" kern="1200" dirty="0">
            <a:solidFill>
              <a:schemeClr val="tx1"/>
            </a:solidFill>
          </a:endParaRPr>
        </a:p>
      </dsp:txBody>
      <dsp:txXfrm>
        <a:off x="926343" y="2879738"/>
        <a:ext cx="6835029" cy="1439617"/>
      </dsp:txXfrm>
    </dsp:sp>
    <dsp:sp modelId="{450CF814-D021-408E-BAF0-8811E3ACC689}">
      <dsp:nvSpPr>
        <dsp:cNvPr id="0" name=""/>
        <dsp:cNvSpPr/>
      </dsp:nvSpPr>
      <dsp:spPr>
        <a:xfrm>
          <a:off x="26582" y="2699786"/>
          <a:ext cx="1799521" cy="1799521"/>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653726" y="-872153"/>
          <a:ext cx="6783573" cy="6783573"/>
        </a:xfrm>
        <a:prstGeom prst="blockArc">
          <a:avLst>
            <a:gd name="adj1" fmla="val 18900000"/>
            <a:gd name="adj2" fmla="val 2700000"/>
            <a:gd name="adj3" fmla="val 318"/>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926343" y="719909"/>
          <a:ext cx="6835029" cy="143961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2696"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اهتم بتقديم الخدمات الاجتماعية للناس </a:t>
          </a:r>
          <a:endParaRPr lang="en-US" sz="3200" b="1" kern="1200" dirty="0">
            <a:solidFill>
              <a:schemeClr val="tx1"/>
            </a:solidFill>
          </a:endParaRPr>
        </a:p>
      </dsp:txBody>
      <dsp:txXfrm>
        <a:off x="926343" y="719909"/>
        <a:ext cx="6835029" cy="1439617"/>
      </dsp:txXfrm>
    </dsp:sp>
    <dsp:sp modelId="{8C7C3077-B4F7-4EDE-94F5-B9149963A27D}">
      <dsp:nvSpPr>
        <dsp:cNvPr id="0" name=""/>
        <dsp:cNvSpPr/>
      </dsp:nvSpPr>
      <dsp:spPr>
        <a:xfrm>
          <a:off x="26582" y="539957"/>
          <a:ext cx="1799521" cy="179952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926343" y="2879738"/>
          <a:ext cx="6835029" cy="1439617"/>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2696"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كرعاية المرضى والفقراء</a:t>
          </a:r>
          <a:endParaRPr lang="en-US" sz="3200" b="1" kern="1200" dirty="0">
            <a:solidFill>
              <a:schemeClr val="tx1"/>
            </a:solidFill>
          </a:endParaRPr>
        </a:p>
      </dsp:txBody>
      <dsp:txXfrm>
        <a:off x="926343" y="2879738"/>
        <a:ext cx="6835029" cy="1439617"/>
      </dsp:txXfrm>
    </dsp:sp>
    <dsp:sp modelId="{450CF814-D021-408E-BAF0-8811E3ACC689}">
      <dsp:nvSpPr>
        <dsp:cNvPr id="0" name=""/>
        <dsp:cNvSpPr/>
      </dsp:nvSpPr>
      <dsp:spPr>
        <a:xfrm>
          <a:off x="26582" y="2699786"/>
          <a:ext cx="1799521" cy="1799521"/>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1690783" y="-1690783"/>
          <a:ext cx="4559093" cy="7940660"/>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0" tIns="0" rIns="381000" bIns="0" numCol="1" spcCol="1270" anchor="ctr" anchorCtr="0">
          <a:noAutofit/>
        </a:bodyPr>
        <a:lstStyle/>
        <a:p>
          <a:pPr lvl="0" algn="ctr" defTabSz="2667000">
            <a:lnSpc>
              <a:spcPct val="90000"/>
            </a:lnSpc>
            <a:spcBef>
              <a:spcPct val="0"/>
            </a:spcBef>
            <a:spcAft>
              <a:spcPct val="35000"/>
            </a:spcAft>
          </a:pPr>
          <a:r>
            <a:rPr lang="ar-EG" sz="6000" b="1" kern="1200" baseline="0" dirty="0" smtClean="0">
              <a:solidFill>
                <a:schemeClr val="tx1"/>
              </a:solidFill>
            </a:rPr>
            <a:t> توفى الوليد بن عبد الملك فى عام 96</a:t>
          </a:r>
          <a:r>
            <a:rPr lang="ar-EG" sz="6000" b="1" kern="1200" baseline="0" dirty="0" smtClean="0">
              <a:solidFill>
                <a:schemeClr val="tx1"/>
              </a:solidFill>
              <a:latin typeface="Andalus" panose="02020603050405020304" pitchFamily="18" charset="-78"/>
              <a:cs typeface="Andalus" panose="02020603050405020304" pitchFamily="18" charset="-78"/>
            </a:rPr>
            <a:t>ه</a:t>
          </a:r>
          <a:endParaRPr lang="en-US" sz="6000" b="1" kern="1200" dirty="0">
            <a:solidFill>
              <a:schemeClr val="tx1"/>
            </a:solidFill>
            <a:latin typeface="Andalus" panose="02020603050405020304" pitchFamily="18" charset="-78"/>
            <a:cs typeface="Andalus" panose="02020603050405020304" pitchFamily="18" charset="-78"/>
          </a:endParaRPr>
        </a:p>
      </dsp:txBody>
      <dsp:txXfrm rot="5400000">
        <a:off x="0" y="911819"/>
        <a:ext cx="7940660" cy="273545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F228-84C8-4884-8B28-4F044CCC91B7}">
      <dsp:nvSpPr>
        <dsp:cNvPr id="0" name=""/>
        <dsp:cNvSpPr/>
      </dsp:nvSpPr>
      <dsp:spPr>
        <a:xfrm>
          <a:off x="0" y="3615731"/>
          <a:ext cx="9144000" cy="1186763"/>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ar-EG" sz="3800" b="1" kern="1200" dirty="0" smtClean="0">
              <a:solidFill>
                <a:schemeClr val="tx1"/>
              </a:solidFill>
            </a:rPr>
            <a:t>3- وقد أدى ذلك إلى انتشار الرخاء والعدالة الإجتماعية </a:t>
          </a:r>
          <a:endParaRPr lang="en-US" sz="3800" b="1" kern="1200" dirty="0">
            <a:solidFill>
              <a:schemeClr val="tx1"/>
            </a:solidFill>
          </a:endParaRPr>
        </a:p>
      </dsp:txBody>
      <dsp:txXfrm>
        <a:off x="0" y="3615731"/>
        <a:ext cx="9144000" cy="1186763"/>
      </dsp:txXfrm>
    </dsp:sp>
    <dsp:sp modelId="{867C13B1-0F19-4532-A6DF-2BBAA764BE27}">
      <dsp:nvSpPr>
        <dsp:cNvPr id="0" name=""/>
        <dsp:cNvSpPr/>
      </dsp:nvSpPr>
      <dsp:spPr>
        <a:xfrm rot="10800000">
          <a:off x="0" y="1808290"/>
          <a:ext cx="9144000" cy="1825242"/>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ar-EG" sz="3800" b="1" kern="1200" dirty="0" smtClean="0">
              <a:solidFill>
                <a:schemeClr val="tx1"/>
              </a:solidFill>
            </a:rPr>
            <a:t>2- عرف بالعدل واستشارة العلماء فى أمور الدولة  </a:t>
          </a:r>
          <a:endParaRPr lang="en-US" sz="3800" b="1" kern="1200" dirty="0">
            <a:solidFill>
              <a:schemeClr val="tx1"/>
            </a:solidFill>
          </a:endParaRPr>
        </a:p>
      </dsp:txBody>
      <dsp:txXfrm rot="10800000">
        <a:off x="0" y="1808290"/>
        <a:ext cx="9144000" cy="1185987"/>
      </dsp:txXfrm>
    </dsp:sp>
    <dsp:sp modelId="{1E662846-CCBB-4A23-8F76-1BE39F5398D9}">
      <dsp:nvSpPr>
        <dsp:cNvPr id="0" name=""/>
        <dsp:cNvSpPr/>
      </dsp:nvSpPr>
      <dsp:spPr>
        <a:xfrm rot="10800000">
          <a:off x="0" y="849"/>
          <a:ext cx="9144000" cy="1825242"/>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هو ثامن خلفاء الدولة الأموية  </a:t>
          </a:r>
          <a:endParaRPr lang="en-US" sz="3200" b="1" kern="1200" dirty="0">
            <a:solidFill>
              <a:schemeClr val="tx1"/>
            </a:solidFill>
          </a:endParaRPr>
        </a:p>
      </dsp:txBody>
      <dsp:txXfrm rot="10800000">
        <a:off x="0" y="849"/>
        <a:ext cx="9144000" cy="118598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837E-54F4-4E3A-869A-477E1D644794}">
      <dsp:nvSpPr>
        <dsp:cNvPr id="0" name=""/>
        <dsp:cNvSpPr/>
      </dsp:nvSpPr>
      <dsp:spPr>
        <a:xfrm>
          <a:off x="0" y="6436"/>
          <a:ext cx="2457973" cy="15362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262F-19E6-46DC-88EF-0F83F893057F}">
      <dsp:nvSpPr>
        <dsp:cNvPr id="0" name=""/>
        <dsp:cNvSpPr/>
      </dsp:nvSpPr>
      <dsp:spPr>
        <a:xfrm>
          <a:off x="1875434" y="317984"/>
          <a:ext cx="181890" cy="181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5BBC-E597-4D6C-9766-EB7B5AEB0303}">
      <dsp:nvSpPr>
        <dsp:cNvPr id="0" name=""/>
        <dsp:cNvSpPr/>
      </dsp:nvSpPr>
      <dsp:spPr>
        <a:xfrm>
          <a:off x="983189" y="408929"/>
          <a:ext cx="983189" cy="113374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6380" bIns="0" numCol="1" spcCol="1270" anchor="t" anchorCtr="0">
          <a:noAutofit/>
        </a:bodyPr>
        <a:lstStyle/>
        <a:p>
          <a:pPr lvl="0" algn="r" defTabSz="1244600">
            <a:lnSpc>
              <a:spcPct val="90000"/>
            </a:lnSpc>
            <a:spcBef>
              <a:spcPct val="0"/>
            </a:spcBef>
            <a:spcAft>
              <a:spcPct val="35000"/>
            </a:spcAft>
          </a:pPr>
          <a:r>
            <a:rPr lang="ar-EG" sz="2800" kern="1200" dirty="0" smtClean="0"/>
            <a:t>معلومة إثرائية </a:t>
          </a:r>
          <a:endParaRPr lang="en-US" sz="2800" kern="1200" dirty="0"/>
        </a:p>
      </dsp:txBody>
      <dsp:txXfrm>
        <a:off x="1031184" y="456924"/>
        <a:ext cx="887199" cy="10377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1690783" y="-1690783"/>
          <a:ext cx="4559093" cy="7940660"/>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400" b="1" kern="1200" baseline="0" dirty="0" smtClean="0">
              <a:solidFill>
                <a:schemeClr val="tx1"/>
              </a:solidFill>
            </a:rPr>
            <a:t>كان عمر بن عبد العزيز يشترى الرداء بألف دينار قبل خلافته فلما أتته الخلافة كان يشترى القميص بعشرة دراهم .</a:t>
          </a:r>
          <a:endParaRPr lang="en-US" sz="4400" b="1" kern="1200" dirty="0">
            <a:solidFill>
              <a:schemeClr val="tx1"/>
            </a:solidFill>
            <a:latin typeface="Andalus" panose="02020603050405020304" pitchFamily="18" charset="-78"/>
            <a:cs typeface="Andalus" panose="02020603050405020304" pitchFamily="18" charset="-78"/>
          </a:endParaRPr>
        </a:p>
      </dsp:txBody>
      <dsp:txXfrm rot="5400000">
        <a:off x="0" y="911819"/>
        <a:ext cx="7940660" cy="273545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430238" y="-831575"/>
          <a:ext cx="6466494" cy="6466494"/>
        </a:xfrm>
        <a:prstGeom prst="blockArc">
          <a:avLst>
            <a:gd name="adj1" fmla="val 18900000"/>
            <a:gd name="adj2" fmla="val 2700000"/>
            <a:gd name="adj3" fmla="val 334"/>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666704" y="480334"/>
          <a:ext cx="8411009" cy="960668"/>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531" tIns="91440" rIns="91440" bIns="9144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1- الحفاظ على المال العام :</a:t>
          </a:r>
          <a:endParaRPr lang="en-US" sz="3600" b="1" kern="1200" dirty="0">
            <a:solidFill>
              <a:schemeClr val="tx1"/>
            </a:solidFill>
          </a:endParaRPr>
        </a:p>
      </dsp:txBody>
      <dsp:txXfrm>
        <a:off x="666704" y="480334"/>
        <a:ext cx="8411009" cy="960668"/>
      </dsp:txXfrm>
    </dsp:sp>
    <dsp:sp modelId="{8C7C3077-B4F7-4EDE-94F5-B9149963A27D}">
      <dsp:nvSpPr>
        <dsp:cNvPr id="0" name=""/>
        <dsp:cNvSpPr/>
      </dsp:nvSpPr>
      <dsp:spPr>
        <a:xfrm>
          <a:off x="66286" y="360250"/>
          <a:ext cx="1200836" cy="120083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1015907" y="1921337"/>
          <a:ext cx="8061806" cy="960668"/>
        </a:xfrm>
        <a:prstGeom prst="rec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531" tIns="86360" rIns="86360" bIns="86360" numCol="1" spcCol="1270" anchor="ctr" anchorCtr="0">
          <a:noAutofit/>
        </a:bodyPr>
        <a:lstStyle/>
        <a:p>
          <a:pPr lvl="0" algn="ctr" defTabSz="1511300">
            <a:lnSpc>
              <a:spcPct val="90000"/>
            </a:lnSpc>
            <a:spcBef>
              <a:spcPct val="0"/>
            </a:spcBef>
            <a:spcAft>
              <a:spcPct val="35000"/>
            </a:spcAft>
          </a:pPr>
          <a:r>
            <a:rPr lang="ar-EG" sz="3400" b="1" kern="1200" dirty="0" smtClean="0">
              <a:solidFill>
                <a:schemeClr val="tx1"/>
              </a:solidFill>
            </a:rPr>
            <a:t>- أعاد ما وهب له من أموال هو وزوجته لبيت المال </a:t>
          </a:r>
          <a:endParaRPr lang="en-US" sz="3400" b="1" kern="1200" dirty="0">
            <a:solidFill>
              <a:schemeClr val="tx1"/>
            </a:solidFill>
          </a:endParaRPr>
        </a:p>
      </dsp:txBody>
      <dsp:txXfrm>
        <a:off x="1015907" y="1921337"/>
        <a:ext cx="8061806" cy="960668"/>
      </dsp:txXfrm>
    </dsp:sp>
    <dsp:sp modelId="{450CF814-D021-408E-BAF0-8811E3ACC689}">
      <dsp:nvSpPr>
        <dsp:cNvPr id="0" name=""/>
        <dsp:cNvSpPr/>
      </dsp:nvSpPr>
      <dsp:spPr>
        <a:xfrm>
          <a:off x="415489" y="1801254"/>
          <a:ext cx="1200836" cy="1200836"/>
        </a:xfrm>
        <a:prstGeom prst="ellipse">
          <a:avLst/>
        </a:prstGeom>
        <a:solidFill>
          <a:schemeClr val="lt1">
            <a:hueOff val="0"/>
            <a:satOff val="0"/>
            <a:lumOff val="0"/>
            <a:alphaOff val="0"/>
          </a:schemeClr>
        </a:solidFill>
        <a:ln w="12700" cap="flat" cmpd="sng" algn="ctr">
          <a:solidFill>
            <a:schemeClr val="accent5">
              <a:hueOff val="-75317"/>
              <a:satOff val="-14450"/>
              <a:lumOff val="2059"/>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8A4E5BD5-F415-46B4-9A72-B5ABB3792A27}">
      <dsp:nvSpPr>
        <dsp:cNvPr id="0" name=""/>
        <dsp:cNvSpPr/>
      </dsp:nvSpPr>
      <dsp:spPr>
        <a:xfrm>
          <a:off x="666704" y="3362340"/>
          <a:ext cx="8411009" cy="960668"/>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531" tIns="86360" rIns="86360" bIns="86360" numCol="1" spcCol="1270" anchor="ctr" anchorCtr="0">
          <a:noAutofit/>
        </a:bodyPr>
        <a:lstStyle/>
        <a:p>
          <a:pPr lvl="0" algn="ctr" defTabSz="1511300">
            <a:lnSpc>
              <a:spcPct val="90000"/>
            </a:lnSpc>
            <a:spcBef>
              <a:spcPct val="0"/>
            </a:spcBef>
            <a:spcAft>
              <a:spcPct val="35000"/>
            </a:spcAft>
          </a:pPr>
          <a:r>
            <a:rPr lang="ar-EG" sz="3400" b="1" kern="1200" dirty="0" smtClean="0">
              <a:solidFill>
                <a:schemeClr val="tx1"/>
              </a:solidFill>
            </a:rPr>
            <a:t>3- وطلب من بنى أمية إرجاع ما أخذوه أيضا </a:t>
          </a:r>
          <a:endParaRPr lang="en-US" sz="3400" b="1" kern="1200" dirty="0">
            <a:solidFill>
              <a:schemeClr val="tx1"/>
            </a:solidFill>
          </a:endParaRPr>
        </a:p>
      </dsp:txBody>
      <dsp:txXfrm>
        <a:off x="666704" y="3362340"/>
        <a:ext cx="8411009" cy="960668"/>
      </dsp:txXfrm>
    </dsp:sp>
    <dsp:sp modelId="{A2ED4E89-4ADD-4F79-9A79-D7FD9058E215}">
      <dsp:nvSpPr>
        <dsp:cNvPr id="0" name=""/>
        <dsp:cNvSpPr/>
      </dsp:nvSpPr>
      <dsp:spPr>
        <a:xfrm>
          <a:off x="66286" y="3242257"/>
          <a:ext cx="1200836" cy="1200836"/>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837E-54F4-4E3A-869A-477E1D644794}">
      <dsp:nvSpPr>
        <dsp:cNvPr id="0" name=""/>
        <dsp:cNvSpPr/>
      </dsp:nvSpPr>
      <dsp:spPr>
        <a:xfrm>
          <a:off x="0" y="6436"/>
          <a:ext cx="2457973" cy="15362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262F-19E6-46DC-88EF-0F83F893057F}">
      <dsp:nvSpPr>
        <dsp:cNvPr id="0" name=""/>
        <dsp:cNvSpPr/>
      </dsp:nvSpPr>
      <dsp:spPr>
        <a:xfrm>
          <a:off x="1875434" y="317984"/>
          <a:ext cx="181890" cy="181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5BBC-E597-4D6C-9766-EB7B5AEB0303}">
      <dsp:nvSpPr>
        <dsp:cNvPr id="0" name=""/>
        <dsp:cNvSpPr/>
      </dsp:nvSpPr>
      <dsp:spPr>
        <a:xfrm>
          <a:off x="983189" y="408929"/>
          <a:ext cx="983189" cy="113374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6380" bIns="0" numCol="1" spcCol="1270" anchor="t" anchorCtr="0">
          <a:noAutofit/>
        </a:bodyPr>
        <a:lstStyle/>
        <a:p>
          <a:pPr lvl="0" algn="r" defTabSz="1244600">
            <a:lnSpc>
              <a:spcPct val="90000"/>
            </a:lnSpc>
            <a:spcBef>
              <a:spcPct val="0"/>
            </a:spcBef>
            <a:spcAft>
              <a:spcPct val="35000"/>
            </a:spcAft>
          </a:pPr>
          <a:r>
            <a:rPr lang="ar-EG" sz="2800" kern="1200" dirty="0" smtClean="0"/>
            <a:t>معلومة إثرائية </a:t>
          </a:r>
          <a:endParaRPr lang="en-US" sz="2800" kern="1200" dirty="0"/>
        </a:p>
      </dsp:txBody>
      <dsp:txXfrm>
        <a:off x="1031184" y="456924"/>
        <a:ext cx="887199" cy="10377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1904237" y="-1904237"/>
          <a:ext cx="5039265" cy="8847740"/>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ar-EG" sz="3200" b="1" kern="1200" baseline="0" dirty="0" smtClean="0">
              <a:solidFill>
                <a:schemeClr val="tx1"/>
              </a:solidFill>
            </a:rPr>
            <a:t>يروى أن زوجة عمر بن عبد العزيز دخلت عليه عقب توليه الخلافة فرأته يبكى فسألته عن سبب ذلك فقال :</a:t>
          </a:r>
        </a:p>
        <a:p>
          <a:pPr lvl="0" algn="ctr" defTabSz="1422400">
            <a:lnSpc>
              <a:spcPct val="90000"/>
            </a:lnSpc>
            <a:spcBef>
              <a:spcPct val="0"/>
            </a:spcBef>
            <a:spcAft>
              <a:spcPct val="35000"/>
            </a:spcAft>
          </a:pPr>
          <a:r>
            <a:rPr lang="ar-EG" sz="3600" b="1" kern="1200" baseline="0" dirty="0" smtClean="0">
              <a:solidFill>
                <a:schemeClr val="tx1"/>
              </a:solidFill>
              <a:latin typeface="Andalus" panose="02020603050405020304" pitchFamily="18" charset="-78"/>
              <a:cs typeface="Andalus" panose="02020603050405020304" pitchFamily="18" charset="-78"/>
            </a:rPr>
            <a:t>(( لقد توليت أمر أمة ففكرت فى الفقير الجائع والمريض الضائع والعارى المجهول والمقهور والمظلوم والقريب والأسير والشيخ الكبير وعرفت أن ربى سائلى عنهم جميعا فخشيت .... فبكيت .</a:t>
          </a:r>
          <a:endParaRPr lang="en-US" sz="3600" b="1" kern="1200" dirty="0">
            <a:solidFill>
              <a:schemeClr val="tx1"/>
            </a:solidFill>
            <a:latin typeface="Andalus" panose="02020603050405020304" pitchFamily="18" charset="-78"/>
            <a:cs typeface="Andalus" panose="02020603050405020304" pitchFamily="18" charset="-78"/>
          </a:endParaRPr>
        </a:p>
      </dsp:txBody>
      <dsp:txXfrm rot="5400000">
        <a:off x="0" y="1007853"/>
        <a:ext cx="8847740" cy="3023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B327-5CDB-4CDD-9138-D264EB0123C3}">
      <dsp:nvSpPr>
        <dsp:cNvPr id="0" name=""/>
        <dsp:cNvSpPr/>
      </dsp:nvSpPr>
      <dsp:spPr>
        <a:xfrm>
          <a:off x="0" y="4008037"/>
          <a:ext cx="8980640" cy="876860"/>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4- جمع كلمة المسلمين </a:t>
          </a:r>
          <a:endParaRPr lang="en-US" sz="3200" b="1" kern="1200" dirty="0">
            <a:solidFill>
              <a:schemeClr val="tx1"/>
            </a:solidFill>
          </a:endParaRPr>
        </a:p>
      </dsp:txBody>
      <dsp:txXfrm>
        <a:off x="0" y="4008037"/>
        <a:ext cx="8980640" cy="876860"/>
      </dsp:txXfrm>
    </dsp:sp>
    <dsp:sp modelId="{34F6E051-DB9C-4E8D-A1C7-FA071C7E652E}">
      <dsp:nvSpPr>
        <dsp:cNvPr id="0" name=""/>
        <dsp:cNvSpPr/>
      </dsp:nvSpPr>
      <dsp:spPr>
        <a:xfrm rot="10800000">
          <a:off x="0" y="2672578"/>
          <a:ext cx="8980640" cy="1348611"/>
        </a:xfrm>
        <a:prstGeom prst="upArrowCallout">
          <a:avLst/>
        </a:prstGeom>
        <a:solidFill>
          <a:schemeClr val="accent5">
            <a:hueOff val="-50212"/>
            <a:satOff val="-9634"/>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القضاء على الفتن </a:t>
          </a:r>
          <a:endParaRPr lang="en-US" sz="3200" b="1" kern="1200" dirty="0">
            <a:solidFill>
              <a:schemeClr val="tx1"/>
            </a:solidFill>
          </a:endParaRPr>
        </a:p>
      </dsp:txBody>
      <dsp:txXfrm rot="10800000">
        <a:off x="0" y="2672578"/>
        <a:ext cx="8980640" cy="876287"/>
      </dsp:txXfrm>
    </dsp:sp>
    <dsp:sp modelId="{829402D7-0D7F-4A0F-B03A-B563F5393E73}">
      <dsp:nvSpPr>
        <dsp:cNvPr id="0" name=""/>
        <dsp:cNvSpPr/>
      </dsp:nvSpPr>
      <dsp:spPr>
        <a:xfrm rot="10800000">
          <a:off x="0" y="1337119"/>
          <a:ext cx="8980640" cy="1348611"/>
        </a:xfrm>
        <a:prstGeom prst="upArrowCallout">
          <a:avLst/>
        </a:prstGeom>
        <a:solidFill>
          <a:schemeClr val="accent5">
            <a:hueOff val="-100423"/>
            <a:satOff val="-19267"/>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وتوطيد أركان الدولة الإسلامية  </a:t>
          </a:r>
          <a:endParaRPr lang="en-US" sz="3200" b="1" kern="1200" dirty="0">
            <a:solidFill>
              <a:schemeClr val="tx1"/>
            </a:solidFill>
          </a:endParaRPr>
        </a:p>
      </dsp:txBody>
      <dsp:txXfrm rot="10800000">
        <a:off x="0" y="1337119"/>
        <a:ext cx="8980640" cy="876287"/>
      </dsp:txXfrm>
    </dsp:sp>
    <dsp:sp modelId="{67317215-819C-46E9-9004-7BD542B56ED9}">
      <dsp:nvSpPr>
        <dsp:cNvPr id="0" name=""/>
        <dsp:cNvSpPr/>
      </dsp:nvSpPr>
      <dsp:spPr>
        <a:xfrm rot="10800000">
          <a:off x="0" y="1661"/>
          <a:ext cx="8980640" cy="1348611"/>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كان لها دور مهم فى نشر الإسلام </a:t>
          </a:r>
          <a:endParaRPr lang="en-US" sz="3200" b="1" kern="1200" dirty="0">
            <a:solidFill>
              <a:schemeClr val="tx1"/>
            </a:solidFill>
          </a:endParaRPr>
        </a:p>
      </dsp:txBody>
      <dsp:txXfrm rot="10800000">
        <a:off x="0" y="1661"/>
        <a:ext cx="8980640" cy="87628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4682820" y="-723165"/>
          <a:ext cx="5619383" cy="5619383"/>
        </a:xfrm>
        <a:prstGeom prst="blockArc">
          <a:avLst>
            <a:gd name="adj1" fmla="val 18900000"/>
            <a:gd name="adj2" fmla="val 2700000"/>
            <a:gd name="adj3" fmla="val 384"/>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767111" y="596162"/>
          <a:ext cx="8354875" cy="119215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46275" tIns="91440" rIns="91440" bIns="9144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2- تعيين ولاه </a:t>
          </a:r>
          <a:endParaRPr lang="en-US" sz="3600" b="1" kern="1200" dirty="0">
            <a:solidFill>
              <a:schemeClr val="tx1"/>
            </a:solidFill>
          </a:endParaRPr>
        </a:p>
      </dsp:txBody>
      <dsp:txXfrm>
        <a:off x="767111" y="596162"/>
        <a:ext cx="8354875" cy="1192157"/>
      </dsp:txXfrm>
    </dsp:sp>
    <dsp:sp modelId="{8C7C3077-B4F7-4EDE-94F5-B9149963A27D}">
      <dsp:nvSpPr>
        <dsp:cNvPr id="0" name=""/>
        <dsp:cNvSpPr/>
      </dsp:nvSpPr>
      <dsp:spPr>
        <a:xfrm>
          <a:off x="22012" y="447142"/>
          <a:ext cx="1490197" cy="149019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767111" y="2384732"/>
          <a:ext cx="8354875" cy="1192157"/>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46275" tIns="111760" rIns="111760" bIns="111760" numCol="1" spcCol="1270" anchor="ctr" anchorCtr="0">
          <a:noAutofit/>
        </a:bodyPr>
        <a:lstStyle/>
        <a:p>
          <a:pPr lvl="0" algn="ctr" defTabSz="1955800">
            <a:lnSpc>
              <a:spcPct val="90000"/>
            </a:lnSpc>
            <a:spcBef>
              <a:spcPct val="0"/>
            </a:spcBef>
            <a:spcAft>
              <a:spcPct val="35000"/>
            </a:spcAft>
          </a:pPr>
          <a:r>
            <a:rPr lang="ar-EG" sz="4400" b="1" kern="1200" dirty="0" smtClean="0">
              <a:solidFill>
                <a:schemeClr val="tx1"/>
              </a:solidFill>
            </a:rPr>
            <a:t>اتصفوا بالتقوى والصلاح وحسن السيرة </a:t>
          </a:r>
          <a:endParaRPr lang="en-US" sz="4400" b="1" kern="1200" dirty="0">
            <a:solidFill>
              <a:schemeClr val="tx1"/>
            </a:solidFill>
          </a:endParaRPr>
        </a:p>
      </dsp:txBody>
      <dsp:txXfrm>
        <a:off x="767111" y="2384732"/>
        <a:ext cx="8354875" cy="1192157"/>
      </dsp:txXfrm>
    </dsp:sp>
    <dsp:sp modelId="{450CF814-D021-408E-BAF0-8811E3ACC689}">
      <dsp:nvSpPr>
        <dsp:cNvPr id="0" name=""/>
        <dsp:cNvSpPr/>
      </dsp:nvSpPr>
      <dsp:spPr>
        <a:xfrm>
          <a:off x="22012" y="2235713"/>
          <a:ext cx="1490197" cy="1490197"/>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430816" y="-831575"/>
          <a:ext cx="6466494" cy="6466494"/>
        </a:xfrm>
        <a:prstGeom prst="blockArc">
          <a:avLst>
            <a:gd name="adj1" fmla="val 18900000"/>
            <a:gd name="adj2" fmla="val 2700000"/>
            <a:gd name="adj3" fmla="val 334"/>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542200" y="369281"/>
          <a:ext cx="8534935" cy="73894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86539" tIns="91440" rIns="91440" bIns="9144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3- اهتم بالعمران </a:t>
          </a:r>
          <a:endParaRPr lang="en-US" sz="3600" b="1" kern="1200" dirty="0">
            <a:solidFill>
              <a:schemeClr val="tx1"/>
            </a:solidFill>
          </a:endParaRPr>
        </a:p>
      </dsp:txBody>
      <dsp:txXfrm>
        <a:off x="542200" y="369281"/>
        <a:ext cx="8534935" cy="738946"/>
      </dsp:txXfrm>
    </dsp:sp>
    <dsp:sp modelId="{8C7C3077-B4F7-4EDE-94F5-B9149963A27D}">
      <dsp:nvSpPr>
        <dsp:cNvPr id="0" name=""/>
        <dsp:cNvSpPr/>
      </dsp:nvSpPr>
      <dsp:spPr>
        <a:xfrm>
          <a:off x="80358" y="276912"/>
          <a:ext cx="923683" cy="92368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965855" y="1477892"/>
          <a:ext cx="8111281" cy="738946"/>
        </a:xfrm>
        <a:prstGeom prst="rect">
          <a:avLst/>
        </a:prstGeom>
        <a:solidFill>
          <a:schemeClr val="accent5">
            <a:hueOff val="-50212"/>
            <a:satOff val="-9634"/>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86539" tIns="96520" rIns="96520" bIns="96520" numCol="1" spcCol="1270" anchor="ctr" anchorCtr="0">
          <a:noAutofit/>
        </a:bodyPr>
        <a:lstStyle/>
        <a:p>
          <a:pPr lvl="0" algn="ctr" defTabSz="1689100">
            <a:lnSpc>
              <a:spcPct val="90000"/>
            </a:lnSpc>
            <a:spcBef>
              <a:spcPct val="0"/>
            </a:spcBef>
            <a:spcAft>
              <a:spcPct val="35000"/>
            </a:spcAft>
          </a:pPr>
          <a:r>
            <a:rPr lang="ar-EG" sz="3800" b="1" kern="1200" dirty="0" smtClean="0">
              <a:solidFill>
                <a:schemeClr val="tx1"/>
              </a:solidFill>
            </a:rPr>
            <a:t>- أنشأ المساجد </a:t>
          </a:r>
          <a:endParaRPr lang="en-US" sz="3800" b="1" kern="1200" dirty="0">
            <a:solidFill>
              <a:schemeClr val="tx1"/>
            </a:solidFill>
          </a:endParaRPr>
        </a:p>
      </dsp:txBody>
      <dsp:txXfrm>
        <a:off x="965855" y="1477892"/>
        <a:ext cx="8111281" cy="738946"/>
      </dsp:txXfrm>
    </dsp:sp>
    <dsp:sp modelId="{450CF814-D021-408E-BAF0-8811E3ACC689}">
      <dsp:nvSpPr>
        <dsp:cNvPr id="0" name=""/>
        <dsp:cNvSpPr/>
      </dsp:nvSpPr>
      <dsp:spPr>
        <a:xfrm>
          <a:off x="504013" y="1385524"/>
          <a:ext cx="923683" cy="923683"/>
        </a:xfrm>
        <a:prstGeom prst="ellipse">
          <a:avLst/>
        </a:prstGeom>
        <a:solidFill>
          <a:schemeClr val="lt1">
            <a:hueOff val="0"/>
            <a:satOff val="0"/>
            <a:lumOff val="0"/>
            <a:alphaOff val="0"/>
          </a:schemeClr>
        </a:solidFill>
        <a:ln w="12700" cap="flat" cmpd="sng" algn="ctr">
          <a:solidFill>
            <a:schemeClr val="accent5">
              <a:hueOff val="-50212"/>
              <a:satOff val="-9634"/>
              <a:lumOff val="1373"/>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18F535F0-F427-4D12-A5B6-D1DF7E66B08C}">
      <dsp:nvSpPr>
        <dsp:cNvPr id="0" name=""/>
        <dsp:cNvSpPr/>
      </dsp:nvSpPr>
      <dsp:spPr>
        <a:xfrm>
          <a:off x="965855" y="2586504"/>
          <a:ext cx="8111281" cy="738946"/>
        </a:xfrm>
        <a:prstGeom prst="rect">
          <a:avLst/>
        </a:prstGeom>
        <a:solidFill>
          <a:schemeClr val="accent5">
            <a:hueOff val="-100423"/>
            <a:satOff val="-19267"/>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86539" tIns="96520" rIns="96520" bIns="96520" numCol="1" spcCol="1270" anchor="ctr" anchorCtr="0">
          <a:noAutofit/>
        </a:bodyPr>
        <a:lstStyle/>
        <a:p>
          <a:pPr lvl="0" algn="ctr" defTabSz="1689100">
            <a:lnSpc>
              <a:spcPct val="90000"/>
            </a:lnSpc>
            <a:spcBef>
              <a:spcPct val="0"/>
            </a:spcBef>
            <a:spcAft>
              <a:spcPct val="35000"/>
            </a:spcAft>
          </a:pPr>
          <a:r>
            <a:rPr lang="ar-EG" sz="3800" b="1" kern="1200" dirty="0" smtClean="0">
              <a:solidFill>
                <a:schemeClr val="tx1"/>
              </a:solidFill>
            </a:rPr>
            <a:t>- مهد الطرق </a:t>
          </a:r>
          <a:endParaRPr lang="en-US" sz="3800" b="1" kern="1200" dirty="0">
            <a:solidFill>
              <a:schemeClr val="tx1"/>
            </a:solidFill>
          </a:endParaRPr>
        </a:p>
      </dsp:txBody>
      <dsp:txXfrm>
        <a:off x="965855" y="2586504"/>
        <a:ext cx="8111281" cy="738946"/>
      </dsp:txXfrm>
    </dsp:sp>
    <dsp:sp modelId="{C9D701BE-D720-486F-90B3-C33A8BB7982B}">
      <dsp:nvSpPr>
        <dsp:cNvPr id="0" name=""/>
        <dsp:cNvSpPr/>
      </dsp:nvSpPr>
      <dsp:spPr>
        <a:xfrm>
          <a:off x="504013" y="2494136"/>
          <a:ext cx="923683" cy="923683"/>
        </a:xfrm>
        <a:prstGeom prst="ellipse">
          <a:avLst/>
        </a:prstGeom>
        <a:solidFill>
          <a:schemeClr val="lt1">
            <a:hueOff val="0"/>
            <a:satOff val="0"/>
            <a:lumOff val="0"/>
            <a:alphaOff val="0"/>
          </a:schemeClr>
        </a:solidFill>
        <a:ln w="12700" cap="flat" cmpd="sng" algn="ctr">
          <a:solidFill>
            <a:schemeClr val="accent5">
              <a:hueOff val="-100423"/>
              <a:satOff val="-19267"/>
              <a:lumOff val="2745"/>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7CE3F9F6-6E12-4D87-9FC9-CCAB3F141E33}">
      <dsp:nvSpPr>
        <dsp:cNvPr id="0" name=""/>
        <dsp:cNvSpPr/>
      </dsp:nvSpPr>
      <dsp:spPr>
        <a:xfrm>
          <a:off x="542200" y="3695116"/>
          <a:ext cx="8534935" cy="738946"/>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86539" tIns="96520" rIns="96520" bIns="96520" numCol="1" spcCol="1270" anchor="ctr" anchorCtr="0">
          <a:noAutofit/>
        </a:bodyPr>
        <a:lstStyle/>
        <a:p>
          <a:pPr lvl="0" algn="ctr" defTabSz="1689100">
            <a:lnSpc>
              <a:spcPct val="90000"/>
            </a:lnSpc>
            <a:spcBef>
              <a:spcPct val="0"/>
            </a:spcBef>
            <a:spcAft>
              <a:spcPct val="35000"/>
            </a:spcAft>
          </a:pPr>
          <a:r>
            <a:rPr lang="ar-EG" sz="3800" b="1" kern="1200" dirty="0" smtClean="0">
              <a:solidFill>
                <a:schemeClr val="tx1"/>
              </a:solidFill>
            </a:rPr>
            <a:t>- حفر الأبار واستصلح الأراضى فعم الخير </a:t>
          </a:r>
          <a:endParaRPr lang="en-US" sz="3800" b="1" kern="1200" dirty="0">
            <a:solidFill>
              <a:schemeClr val="tx1"/>
            </a:solidFill>
          </a:endParaRPr>
        </a:p>
      </dsp:txBody>
      <dsp:txXfrm>
        <a:off x="542200" y="3695116"/>
        <a:ext cx="8534935" cy="738946"/>
      </dsp:txXfrm>
    </dsp:sp>
    <dsp:sp modelId="{A2ED4E89-4ADD-4F79-9A79-D7FD9058E215}">
      <dsp:nvSpPr>
        <dsp:cNvPr id="0" name=""/>
        <dsp:cNvSpPr/>
      </dsp:nvSpPr>
      <dsp:spPr>
        <a:xfrm>
          <a:off x="80358" y="3602748"/>
          <a:ext cx="923683" cy="923683"/>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0EE6-A490-4C46-865B-0FF132743A4A}">
      <dsp:nvSpPr>
        <dsp:cNvPr id="0" name=""/>
        <dsp:cNvSpPr/>
      </dsp:nvSpPr>
      <dsp:spPr>
        <a:xfrm>
          <a:off x="0" y="4064737"/>
          <a:ext cx="9296705" cy="666853"/>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5- وبقتله انتهت الخلافة الأموية </a:t>
          </a:r>
          <a:endParaRPr lang="en-US" sz="3200" b="1" kern="1200" dirty="0">
            <a:solidFill>
              <a:schemeClr val="tx1"/>
            </a:solidFill>
          </a:endParaRPr>
        </a:p>
      </dsp:txBody>
      <dsp:txXfrm>
        <a:off x="0" y="4064737"/>
        <a:ext cx="9296705" cy="666853"/>
      </dsp:txXfrm>
    </dsp:sp>
    <dsp:sp modelId="{110C0510-0E3E-4D8A-A23F-D89197015523}">
      <dsp:nvSpPr>
        <dsp:cNvPr id="0" name=""/>
        <dsp:cNvSpPr/>
      </dsp:nvSpPr>
      <dsp:spPr>
        <a:xfrm rot="10800000">
          <a:off x="0" y="3049118"/>
          <a:ext cx="9296705" cy="1025621"/>
        </a:xfrm>
        <a:prstGeom prst="upArrowCallout">
          <a:avLst/>
        </a:prstGeom>
        <a:solidFill>
          <a:schemeClr val="accent5">
            <a:hueOff val="-37659"/>
            <a:satOff val="-7225"/>
            <a:lumOff val="10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4- وكان أخرهم مروان بن محمد الذى قتل عام </a:t>
          </a:r>
          <a:r>
            <a:rPr lang="ar-EG" sz="3200" b="1" kern="1200" dirty="0" smtClean="0">
              <a:solidFill>
                <a:schemeClr val="tx1"/>
              </a:solidFill>
              <a:latin typeface="Andalus" panose="02020603050405020304" pitchFamily="18" charset="-78"/>
              <a:cs typeface="Andalus" panose="02020603050405020304" pitchFamily="18" charset="-78"/>
            </a:rPr>
            <a:t>132ه </a:t>
          </a:r>
          <a:endParaRPr lang="en-US" sz="3200" b="1" kern="1200" dirty="0">
            <a:solidFill>
              <a:schemeClr val="tx1"/>
            </a:solidFill>
            <a:latin typeface="Andalus" panose="02020603050405020304" pitchFamily="18" charset="-78"/>
            <a:cs typeface="Andalus" panose="02020603050405020304" pitchFamily="18" charset="-78"/>
          </a:endParaRPr>
        </a:p>
      </dsp:txBody>
      <dsp:txXfrm rot="10800000">
        <a:off x="0" y="3049118"/>
        <a:ext cx="9296705" cy="666418"/>
      </dsp:txXfrm>
    </dsp:sp>
    <dsp:sp modelId="{E4B8C310-07B6-4D96-803F-22B371208414}">
      <dsp:nvSpPr>
        <dsp:cNvPr id="0" name=""/>
        <dsp:cNvSpPr/>
      </dsp:nvSpPr>
      <dsp:spPr>
        <a:xfrm rot="10800000">
          <a:off x="0" y="2033500"/>
          <a:ext cx="9296705" cy="1025621"/>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فضعفت الدولة </a:t>
          </a:r>
          <a:endParaRPr lang="en-US" sz="3200" b="1" kern="1200" dirty="0">
            <a:solidFill>
              <a:schemeClr val="tx1"/>
            </a:solidFill>
          </a:endParaRPr>
        </a:p>
      </dsp:txBody>
      <dsp:txXfrm rot="10800000">
        <a:off x="0" y="2033500"/>
        <a:ext cx="9296705" cy="666418"/>
      </dsp:txXfrm>
    </dsp:sp>
    <dsp:sp modelId="{867C13B1-0F19-4532-A6DF-2BBAA764BE27}">
      <dsp:nvSpPr>
        <dsp:cNvPr id="0" name=""/>
        <dsp:cNvSpPr/>
      </dsp:nvSpPr>
      <dsp:spPr>
        <a:xfrm rot="10800000">
          <a:off x="0" y="1017881"/>
          <a:ext cx="9296705" cy="1025621"/>
        </a:xfrm>
        <a:prstGeom prst="upArrowCallout">
          <a:avLst/>
        </a:prstGeom>
        <a:solidFill>
          <a:schemeClr val="accent5">
            <a:hueOff val="-112976"/>
            <a:satOff val="-21676"/>
            <a:lumOff val="308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تولى ستة خلفاء ضعفاء </a:t>
          </a:r>
          <a:endParaRPr lang="en-US" sz="3200" b="1" kern="1200" dirty="0">
            <a:solidFill>
              <a:schemeClr val="tx1"/>
            </a:solidFill>
          </a:endParaRPr>
        </a:p>
      </dsp:txBody>
      <dsp:txXfrm rot="10800000">
        <a:off x="0" y="1017881"/>
        <a:ext cx="9296705" cy="666418"/>
      </dsp:txXfrm>
    </dsp:sp>
    <dsp:sp modelId="{1E662846-CCBB-4A23-8F76-1BE39F5398D9}">
      <dsp:nvSpPr>
        <dsp:cNvPr id="0" name=""/>
        <dsp:cNvSpPr/>
      </dsp:nvSpPr>
      <dsp:spPr>
        <a:xfrm rot="10800000">
          <a:off x="0" y="2262"/>
          <a:ext cx="9296705" cy="1025621"/>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وبعد وفاته عام </a:t>
          </a:r>
          <a:r>
            <a:rPr lang="ar-EG" sz="3200" b="1" kern="1200" dirty="0" smtClean="0">
              <a:solidFill>
                <a:schemeClr val="tx1"/>
              </a:solidFill>
              <a:latin typeface="Andalus" panose="02020603050405020304" pitchFamily="18" charset="-78"/>
              <a:cs typeface="Andalus" panose="02020603050405020304" pitchFamily="18" charset="-78"/>
            </a:rPr>
            <a:t>101ه  </a:t>
          </a:r>
          <a:endParaRPr lang="en-US" sz="3200" b="1" kern="1200" dirty="0">
            <a:solidFill>
              <a:schemeClr val="tx1"/>
            </a:solidFill>
            <a:latin typeface="Andalus" panose="02020603050405020304" pitchFamily="18" charset="-78"/>
            <a:cs typeface="Andalus" panose="02020603050405020304" pitchFamily="18" charset="-78"/>
          </a:endParaRPr>
        </a:p>
      </dsp:txBody>
      <dsp:txXfrm rot="10800000">
        <a:off x="0" y="2262"/>
        <a:ext cx="9296705" cy="66641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F228-84C8-4884-8B28-4F044CCC91B7}">
      <dsp:nvSpPr>
        <dsp:cNvPr id="0" name=""/>
        <dsp:cNvSpPr/>
      </dsp:nvSpPr>
      <dsp:spPr>
        <a:xfrm>
          <a:off x="0" y="4258539"/>
          <a:ext cx="9296705" cy="93166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إلى بلاد الهند باكستان وبلاد ما وراء النهر – الجمهورية الإسلامية جنوب روسيا شرقا </a:t>
          </a:r>
          <a:endParaRPr lang="en-US" sz="3200" b="1" kern="1200" dirty="0">
            <a:solidFill>
              <a:schemeClr val="tx1"/>
            </a:solidFill>
          </a:endParaRPr>
        </a:p>
      </dsp:txBody>
      <dsp:txXfrm>
        <a:off x="0" y="4258539"/>
        <a:ext cx="9296705" cy="931664"/>
      </dsp:txXfrm>
    </dsp:sp>
    <dsp:sp modelId="{9A017804-C111-4E5F-84A2-04B3DA968D23}">
      <dsp:nvSpPr>
        <dsp:cNvPr id="0" name=""/>
        <dsp:cNvSpPr/>
      </dsp:nvSpPr>
      <dsp:spPr>
        <a:xfrm rot="10800000">
          <a:off x="0" y="2839614"/>
          <a:ext cx="9296705" cy="1432899"/>
        </a:xfrm>
        <a:prstGeom prst="upArrowCallout">
          <a:avLst/>
        </a:prstGeom>
        <a:solidFill>
          <a:schemeClr val="accent5">
            <a:hueOff val="-50212"/>
            <a:satOff val="-9634"/>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ar-EG" sz="3300" b="1" kern="1200" dirty="0" smtClean="0">
              <a:solidFill>
                <a:schemeClr val="tx1"/>
              </a:solidFill>
            </a:rPr>
            <a:t>من بلاد الأندلس – اسبانيا غربا </a:t>
          </a:r>
          <a:endParaRPr lang="en-US" sz="3300" b="1" kern="1200" dirty="0">
            <a:solidFill>
              <a:schemeClr val="tx1"/>
            </a:solidFill>
          </a:endParaRPr>
        </a:p>
      </dsp:txBody>
      <dsp:txXfrm rot="10800000">
        <a:off x="0" y="2839614"/>
        <a:ext cx="9296705" cy="931055"/>
      </dsp:txXfrm>
    </dsp:sp>
    <dsp:sp modelId="{867C13B1-0F19-4532-A6DF-2BBAA764BE27}">
      <dsp:nvSpPr>
        <dsp:cNvPr id="0" name=""/>
        <dsp:cNvSpPr/>
      </dsp:nvSpPr>
      <dsp:spPr>
        <a:xfrm rot="10800000">
          <a:off x="0" y="1420689"/>
          <a:ext cx="9296705" cy="1432899"/>
        </a:xfrm>
        <a:prstGeom prst="upArrowCallout">
          <a:avLst/>
        </a:prstGeom>
        <a:solidFill>
          <a:schemeClr val="accent5">
            <a:hueOff val="-100423"/>
            <a:satOff val="-19267"/>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حتى امتدت الدولة الإسلامية</a:t>
          </a:r>
          <a:endParaRPr lang="en-US" sz="3200" b="1" kern="1200" dirty="0">
            <a:solidFill>
              <a:schemeClr val="tx1"/>
            </a:solidFill>
          </a:endParaRPr>
        </a:p>
      </dsp:txBody>
      <dsp:txXfrm rot="10800000">
        <a:off x="0" y="1420689"/>
        <a:ext cx="9296705" cy="931055"/>
      </dsp:txXfrm>
    </dsp:sp>
    <dsp:sp modelId="{1E662846-CCBB-4A23-8F76-1BE39F5398D9}">
      <dsp:nvSpPr>
        <dsp:cNvPr id="0" name=""/>
        <dsp:cNvSpPr/>
      </dsp:nvSpPr>
      <dsp:spPr>
        <a:xfrm rot="10800000">
          <a:off x="0" y="1765"/>
          <a:ext cx="9296705" cy="1432899"/>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لقد شهد العصر الأموى أوسع حركات الفتح الإسلامى بعد فتوحات الخلفاء الراشدين </a:t>
          </a:r>
          <a:endParaRPr lang="en-US" sz="3200" b="1" kern="1200" dirty="0">
            <a:solidFill>
              <a:schemeClr val="tx1"/>
            </a:solidFill>
          </a:endParaRPr>
        </a:p>
      </dsp:txBody>
      <dsp:txXfrm rot="10800000">
        <a:off x="0" y="1765"/>
        <a:ext cx="9296705" cy="93105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1A13A-D780-45A8-B61A-23A0950F7D8F}">
      <dsp:nvSpPr>
        <dsp:cNvPr id="0" name=""/>
        <dsp:cNvSpPr/>
      </dsp:nvSpPr>
      <dsp:spPr>
        <a:xfrm>
          <a:off x="0" y="3742826"/>
          <a:ext cx="5937195" cy="1228479"/>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ar-EG" sz="2900" b="1" kern="1200" dirty="0" smtClean="0">
              <a:solidFill>
                <a:schemeClr val="tx1"/>
              </a:solidFill>
            </a:rPr>
            <a:t>3- واستشهد فى هذه الحملات عدد من كبار الصحابة </a:t>
          </a:r>
          <a:endParaRPr lang="en-US" sz="2900" b="1" kern="1200" dirty="0">
            <a:solidFill>
              <a:schemeClr val="tx1"/>
            </a:solidFill>
          </a:endParaRPr>
        </a:p>
      </dsp:txBody>
      <dsp:txXfrm>
        <a:off x="0" y="3742826"/>
        <a:ext cx="5937195" cy="1228479"/>
      </dsp:txXfrm>
    </dsp:sp>
    <dsp:sp modelId="{867C13B1-0F19-4532-A6DF-2BBAA764BE27}">
      <dsp:nvSpPr>
        <dsp:cNvPr id="0" name=""/>
        <dsp:cNvSpPr/>
      </dsp:nvSpPr>
      <dsp:spPr>
        <a:xfrm rot="10800000">
          <a:off x="0" y="1871852"/>
          <a:ext cx="5937195" cy="1889401"/>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وحاصروها أكثر من مرة </a:t>
          </a:r>
          <a:endParaRPr lang="en-US" sz="3200" b="1" kern="1200" dirty="0">
            <a:solidFill>
              <a:schemeClr val="tx1"/>
            </a:solidFill>
          </a:endParaRPr>
        </a:p>
      </dsp:txBody>
      <dsp:txXfrm rot="10800000">
        <a:off x="0" y="1871852"/>
        <a:ext cx="5937195" cy="1227676"/>
      </dsp:txXfrm>
    </dsp:sp>
    <dsp:sp modelId="{1E662846-CCBB-4A23-8F76-1BE39F5398D9}">
      <dsp:nvSpPr>
        <dsp:cNvPr id="0" name=""/>
        <dsp:cNvSpPr/>
      </dsp:nvSpPr>
      <dsp:spPr>
        <a:xfrm rot="10800000">
          <a:off x="0" y="878"/>
          <a:ext cx="5937195" cy="1889401"/>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حاول المسلمون فتح القسطنطينية عاصمة الدولة البيزنطية </a:t>
          </a:r>
          <a:endParaRPr lang="en-US" sz="3200" b="1" kern="1200" dirty="0">
            <a:solidFill>
              <a:schemeClr val="tx1"/>
            </a:solidFill>
          </a:endParaRPr>
        </a:p>
      </dsp:txBody>
      <dsp:txXfrm rot="10800000">
        <a:off x="0" y="878"/>
        <a:ext cx="5937195" cy="122767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926AC-3AF8-4360-8135-4D48EF0AFBC0}">
      <dsp:nvSpPr>
        <dsp:cNvPr id="0" name=""/>
        <dsp:cNvSpPr/>
      </dsp:nvSpPr>
      <dsp:spPr>
        <a:xfrm>
          <a:off x="0" y="2263652"/>
          <a:ext cx="9153150" cy="1485201"/>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ar-EG" sz="3500" b="1" kern="1200" dirty="0" smtClean="0">
              <a:solidFill>
                <a:schemeClr val="tx1"/>
              </a:solidFill>
            </a:rPr>
            <a:t>5- فإن هذه الحملات حولت الروم لموقف الدفاع عن بلادهم  </a:t>
          </a:r>
          <a:endParaRPr lang="en-US" sz="3500" b="1" kern="1200" dirty="0">
            <a:solidFill>
              <a:schemeClr val="tx1"/>
            </a:solidFill>
          </a:endParaRPr>
        </a:p>
      </dsp:txBody>
      <dsp:txXfrm>
        <a:off x="0" y="2263652"/>
        <a:ext cx="9153150" cy="1485201"/>
      </dsp:txXfrm>
    </dsp:sp>
    <dsp:sp modelId="{E4B8C310-07B6-4D96-803F-22B371208414}">
      <dsp:nvSpPr>
        <dsp:cNvPr id="0" name=""/>
        <dsp:cNvSpPr/>
      </dsp:nvSpPr>
      <dsp:spPr>
        <a:xfrm rot="10800000">
          <a:off x="0" y="1691"/>
          <a:ext cx="9153150" cy="2284239"/>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4- وعلى الرغم من عدم نجاح المسلمين فى فتحها </a:t>
          </a:r>
          <a:endParaRPr lang="en-US" sz="3200" b="1" kern="1200" dirty="0">
            <a:solidFill>
              <a:schemeClr val="tx1"/>
            </a:solidFill>
          </a:endParaRPr>
        </a:p>
      </dsp:txBody>
      <dsp:txXfrm rot="10800000">
        <a:off x="0" y="1691"/>
        <a:ext cx="9153150" cy="148423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837E-54F4-4E3A-869A-477E1D644794}">
      <dsp:nvSpPr>
        <dsp:cNvPr id="0" name=""/>
        <dsp:cNvSpPr/>
      </dsp:nvSpPr>
      <dsp:spPr>
        <a:xfrm>
          <a:off x="0" y="6436"/>
          <a:ext cx="2457973" cy="15362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262F-19E6-46DC-88EF-0F83F893057F}">
      <dsp:nvSpPr>
        <dsp:cNvPr id="0" name=""/>
        <dsp:cNvSpPr/>
      </dsp:nvSpPr>
      <dsp:spPr>
        <a:xfrm>
          <a:off x="1875434" y="317984"/>
          <a:ext cx="181890" cy="181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5BBC-E597-4D6C-9766-EB7B5AEB0303}">
      <dsp:nvSpPr>
        <dsp:cNvPr id="0" name=""/>
        <dsp:cNvSpPr/>
      </dsp:nvSpPr>
      <dsp:spPr>
        <a:xfrm>
          <a:off x="983189" y="408929"/>
          <a:ext cx="983189" cy="113374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6380" bIns="0" numCol="1" spcCol="1270" anchor="t" anchorCtr="0">
          <a:noAutofit/>
        </a:bodyPr>
        <a:lstStyle/>
        <a:p>
          <a:pPr lvl="0" algn="r" defTabSz="1244600">
            <a:lnSpc>
              <a:spcPct val="90000"/>
            </a:lnSpc>
            <a:spcBef>
              <a:spcPct val="0"/>
            </a:spcBef>
            <a:spcAft>
              <a:spcPct val="35000"/>
            </a:spcAft>
          </a:pPr>
          <a:r>
            <a:rPr lang="ar-EG" sz="2800" kern="1200" dirty="0" smtClean="0"/>
            <a:t>معلومة إثرائية </a:t>
          </a:r>
          <a:endParaRPr lang="en-US" sz="2800" kern="1200" dirty="0"/>
        </a:p>
      </dsp:txBody>
      <dsp:txXfrm>
        <a:off x="1031184" y="456924"/>
        <a:ext cx="887199" cy="103775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2133295" y="-2133295"/>
          <a:ext cx="4123035" cy="8389625"/>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ar-EG" sz="3200" b="1" kern="1200" baseline="0" dirty="0" smtClean="0">
              <a:solidFill>
                <a:schemeClr val="tx1"/>
              </a:solidFill>
            </a:rPr>
            <a:t>القسطنطينية تم فتحها عام 8</a:t>
          </a:r>
          <a:r>
            <a:rPr lang="ar-EG" sz="3200" b="1" kern="1200" baseline="0" dirty="0" smtClean="0">
              <a:solidFill>
                <a:schemeClr val="tx1"/>
              </a:solidFill>
              <a:latin typeface="Andalus" panose="02020603050405020304" pitchFamily="18" charset="-78"/>
              <a:cs typeface="Andalus" panose="02020603050405020304" pitchFamily="18" charset="-78"/>
            </a:rPr>
            <a:t>58ه</a:t>
          </a:r>
          <a:r>
            <a:rPr lang="ar-EG" sz="3200" b="1" kern="1200" baseline="0" dirty="0" smtClean="0">
              <a:solidFill>
                <a:schemeClr val="tx1"/>
              </a:solidFill>
            </a:rPr>
            <a:t> 1453م على يد السلطان العثمانى محمد الفاتح الذى شيده مسجده فيها بجوار قبر أبى أيوب الأنصارى </a:t>
          </a:r>
        </a:p>
      </dsp:txBody>
      <dsp:txXfrm rot="5400000">
        <a:off x="0" y="824607"/>
        <a:ext cx="8389625" cy="247382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20121" y="-20121"/>
          <a:ext cx="4379053" cy="4419295"/>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ar-EG" sz="3200" b="1" kern="1200" baseline="0" dirty="0" smtClean="0">
              <a:solidFill>
                <a:schemeClr val="tx1"/>
              </a:solidFill>
            </a:rPr>
            <a:t>تم فتح بلاد ما وراء النهر وبلاد السند .</a:t>
          </a:r>
        </a:p>
      </dsp:txBody>
      <dsp:txXfrm rot="5400000">
        <a:off x="0" y="875811"/>
        <a:ext cx="4419295" cy="262743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602702" y="-857840"/>
          <a:ext cx="6671731" cy="6671731"/>
        </a:xfrm>
        <a:prstGeom prst="blockArc">
          <a:avLst>
            <a:gd name="adj1" fmla="val 18900000"/>
            <a:gd name="adj2" fmla="val 2700000"/>
            <a:gd name="adj3" fmla="val 324"/>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687899" y="495605"/>
          <a:ext cx="5924030" cy="991210"/>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6773"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تم فتح شمال إفريقية والمغرب الأقصى </a:t>
          </a:r>
          <a:endParaRPr lang="en-US" sz="3200" b="1" kern="1200" dirty="0">
            <a:solidFill>
              <a:schemeClr val="tx1"/>
            </a:solidFill>
          </a:endParaRPr>
        </a:p>
      </dsp:txBody>
      <dsp:txXfrm>
        <a:off x="687899" y="495605"/>
        <a:ext cx="5924030" cy="991210"/>
      </dsp:txXfrm>
    </dsp:sp>
    <dsp:sp modelId="{8C7C3077-B4F7-4EDE-94F5-B9149963A27D}">
      <dsp:nvSpPr>
        <dsp:cNvPr id="0" name=""/>
        <dsp:cNvSpPr/>
      </dsp:nvSpPr>
      <dsp:spPr>
        <a:xfrm>
          <a:off x="68393" y="371703"/>
          <a:ext cx="1239012" cy="123901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1048204" y="1982420"/>
          <a:ext cx="5563725" cy="991210"/>
        </a:xfrm>
        <a:prstGeom prst="rec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6773"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تم فتح الأندلس حيث قامت بها حضارة إسلامية أنارت العالم </a:t>
          </a:r>
          <a:endParaRPr lang="en-US" sz="3200" b="1" kern="1200" dirty="0">
            <a:solidFill>
              <a:schemeClr val="tx1"/>
            </a:solidFill>
          </a:endParaRPr>
        </a:p>
      </dsp:txBody>
      <dsp:txXfrm>
        <a:off x="1048204" y="1982420"/>
        <a:ext cx="5563725" cy="991210"/>
      </dsp:txXfrm>
    </dsp:sp>
    <dsp:sp modelId="{450CF814-D021-408E-BAF0-8811E3ACC689}">
      <dsp:nvSpPr>
        <dsp:cNvPr id="0" name=""/>
        <dsp:cNvSpPr/>
      </dsp:nvSpPr>
      <dsp:spPr>
        <a:xfrm>
          <a:off x="428698" y="1858518"/>
          <a:ext cx="1239012" cy="1239012"/>
        </a:xfrm>
        <a:prstGeom prst="ellipse">
          <a:avLst/>
        </a:prstGeom>
        <a:solidFill>
          <a:schemeClr val="lt1">
            <a:hueOff val="0"/>
            <a:satOff val="0"/>
            <a:lumOff val="0"/>
            <a:alphaOff val="0"/>
          </a:schemeClr>
        </a:solidFill>
        <a:ln w="12700" cap="flat" cmpd="sng" algn="ctr">
          <a:solidFill>
            <a:schemeClr val="accent5">
              <a:hueOff val="-75317"/>
              <a:satOff val="-14450"/>
              <a:lumOff val="2059"/>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18F535F0-F427-4D12-A5B6-D1DF7E66B08C}">
      <dsp:nvSpPr>
        <dsp:cNvPr id="0" name=""/>
        <dsp:cNvSpPr/>
      </dsp:nvSpPr>
      <dsp:spPr>
        <a:xfrm>
          <a:off x="687899" y="3469235"/>
          <a:ext cx="5924030" cy="991210"/>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6773"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حاول المسلمون فتح فرنسا لكنهم هزموا فى معركة بلاط الشهداء.</a:t>
          </a:r>
          <a:endParaRPr lang="en-US" sz="3200" b="1" kern="1200" dirty="0">
            <a:solidFill>
              <a:schemeClr val="tx1"/>
            </a:solidFill>
          </a:endParaRPr>
        </a:p>
      </dsp:txBody>
      <dsp:txXfrm>
        <a:off x="687899" y="3469235"/>
        <a:ext cx="5924030" cy="991210"/>
      </dsp:txXfrm>
    </dsp:sp>
    <dsp:sp modelId="{C9D701BE-D720-486F-90B3-C33A8BB7982B}">
      <dsp:nvSpPr>
        <dsp:cNvPr id="0" name=""/>
        <dsp:cNvSpPr/>
      </dsp:nvSpPr>
      <dsp:spPr>
        <a:xfrm>
          <a:off x="68393" y="3345333"/>
          <a:ext cx="1239012" cy="1239012"/>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F2B38-D67F-44CF-BAE7-BE4B6EA25047}">
      <dsp:nvSpPr>
        <dsp:cNvPr id="0" name=""/>
        <dsp:cNvSpPr/>
      </dsp:nvSpPr>
      <dsp:spPr>
        <a:xfrm>
          <a:off x="0" y="3678371"/>
          <a:ext cx="8980640" cy="1207323"/>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وبايعه هو وأخوه الحسين حقنا لدماء المسلمين وجمعا لكلمتهم واستبشر المسلمون خيرا </a:t>
          </a:r>
          <a:endParaRPr lang="en-US" sz="3200" b="1" kern="1200" dirty="0">
            <a:solidFill>
              <a:schemeClr val="tx1"/>
            </a:solidFill>
          </a:endParaRPr>
        </a:p>
      </dsp:txBody>
      <dsp:txXfrm>
        <a:off x="0" y="3678371"/>
        <a:ext cx="8980640" cy="1207323"/>
      </dsp:txXfrm>
    </dsp:sp>
    <dsp:sp modelId="{829402D7-0D7F-4A0F-B03A-B563F5393E73}">
      <dsp:nvSpPr>
        <dsp:cNvPr id="0" name=""/>
        <dsp:cNvSpPr/>
      </dsp:nvSpPr>
      <dsp:spPr>
        <a:xfrm rot="10800000">
          <a:off x="0" y="1839617"/>
          <a:ext cx="8980640" cy="1856863"/>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بعد أن تنازل الحسن بن على له عن الخلافة </a:t>
          </a:r>
          <a:endParaRPr lang="en-US" sz="3200" b="1" kern="1200" dirty="0">
            <a:solidFill>
              <a:schemeClr val="tx1"/>
            </a:solidFill>
          </a:endParaRPr>
        </a:p>
      </dsp:txBody>
      <dsp:txXfrm rot="10800000">
        <a:off x="0" y="1839617"/>
        <a:ext cx="8980640" cy="1206534"/>
      </dsp:txXfrm>
    </dsp:sp>
    <dsp:sp modelId="{67317215-819C-46E9-9004-7BD542B56ED9}">
      <dsp:nvSpPr>
        <dsp:cNvPr id="0" name=""/>
        <dsp:cNvSpPr/>
      </dsp:nvSpPr>
      <dsp:spPr>
        <a:xfrm rot="10800000">
          <a:off x="0" y="863"/>
          <a:ext cx="8980640" cy="1856863"/>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قامت الدولة الأموية على يد معاوية بن أبى سفيان عام </a:t>
          </a:r>
          <a:r>
            <a:rPr lang="ar-EG" sz="4000" b="1" kern="1200" dirty="0" smtClean="0">
              <a:solidFill>
                <a:schemeClr val="tx1"/>
              </a:solidFill>
              <a:latin typeface="Arabic Typesetting" panose="03020402040406030203" pitchFamily="66" charset="-78"/>
              <a:cs typeface="Arabic Typesetting" panose="03020402040406030203" pitchFamily="66" charset="-78"/>
            </a:rPr>
            <a:t>41ه</a:t>
          </a:r>
          <a:r>
            <a:rPr lang="ar-EG" sz="4000" b="1" kern="1200" dirty="0" smtClean="0">
              <a:solidFill>
                <a:schemeClr val="tx1"/>
              </a:solidFill>
            </a:rPr>
            <a:t> </a:t>
          </a:r>
          <a:endParaRPr lang="en-US" sz="4000" b="1" kern="1200" dirty="0">
            <a:solidFill>
              <a:schemeClr val="tx1"/>
            </a:solidFill>
          </a:endParaRPr>
        </a:p>
      </dsp:txBody>
      <dsp:txXfrm rot="10800000">
        <a:off x="0" y="863"/>
        <a:ext cx="8980640" cy="120653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A965A-9FA6-4A06-BDED-73028C78DEDE}">
      <dsp:nvSpPr>
        <dsp:cNvPr id="0" name=""/>
        <dsp:cNvSpPr/>
      </dsp:nvSpPr>
      <dsp:spPr>
        <a:xfrm>
          <a:off x="0" y="3333524"/>
          <a:ext cx="8551480" cy="109413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بعد وفاة الخليفة الأموى عمر بن عبد العزيز عام 101</a:t>
          </a:r>
          <a:r>
            <a:rPr lang="ar-EG" sz="3200" b="1" kern="1200" dirty="0" smtClean="0">
              <a:solidFill>
                <a:schemeClr val="tx1"/>
              </a:solidFill>
              <a:latin typeface="Andalus" panose="02020603050405020304" pitchFamily="18" charset="-78"/>
              <a:cs typeface="Andalus" panose="02020603050405020304" pitchFamily="18" charset="-78"/>
            </a:rPr>
            <a:t>ه</a:t>
          </a:r>
          <a:r>
            <a:rPr lang="ar-EG" sz="3200" b="1" kern="1200" dirty="0" smtClean="0">
              <a:solidFill>
                <a:schemeClr val="tx1"/>
              </a:solidFill>
            </a:rPr>
            <a:t> </a:t>
          </a:r>
          <a:endParaRPr lang="en-US" sz="3200" b="1" kern="1200" dirty="0">
            <a:solidFill>
              <a:schemeClr val="tx1"/>
            </a:solidFill>
          </a:endParaRPr>
        </a:p>
      </dsp:txBody>
      <dsp:txXfrm>
        <a:off x="0" y="3333524"/>
        <a:ext cx="8551480" cy="1094137"/>
      </dsp:txXfrm>
    </dsp:sp>
    <dsp:sp modelId="{867C13B1-0F19-4532-A6DF-2BBAA764BE27}">
      <dsp:nvSpPr>
        <dsp:cNvPr id="0" name=""/>
        <dsp:cNvSpPr/>
      </dsp:nvSpPr>
      <dsp:spPr>
        <a:xfrm rot="10800000">
          <a:off x="0" y="1667153"/>
          <a:ext cx="8551480" cy="1682783"/>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إلا أنها تعرضت للضعف والسقوط </a:t>
          </a:r>
          <a:endParaRPr lang="en-US" sz="3200" b="1" kern="1200" dirty="0">
            <a:solidFill>
              <a:schemeClr val="tx1"/>
            </a:solidFill>
          </a:endParaRPr>
        </a:p>
      </dsp:txBody>
      <dsp:txXfrm rot="10800000">
        <a:off x="0" y="1667153"/>
        <a:ext cx="8551480" cy="1093422"/>
      </dsp:txXfrm>
    </dsp:sp>
    <dsp:sp modelId="{1E662846-CCBB-4A23-8F76-1BE39F5398D9}">
      <dsp:nvSpPr>
        <dsp:cNvPr id="0" name=""/>
        <dsp:cNvSpPr/>
      </dsp:nvSpPr>
      <dsp:spPr>
        <a:xfrm rot="10800000">
          <a:off x="0" y="782"/>
          <a:ext cx="8551480" cy="1682783"/>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على الرغم ما حققته الدولة الأموية من إنجازات وفتوحات </a:t>
          </a:r>
          <a:endParaRPr lang="en-US" sz="3200" b="1" kern="1200" dirty="0">
            <a:solidFill>
              <a:schemeClr val="tx1"/>
            </a:solidFill>
          </a:endParaRPr>
        </a:p>
      </dsp:txBody>
      <dsp:txXfrm rot="10800000">
        <a:off x="0" y="782"/>
        <a:ext cx="8551480" cy="109342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507490" y="-849713"/>
          <a:ext cx="6608225" cy="6608225"/>
        </a:xfrm>
        <a:prstGeom prst="blockArc">
          <a:avLst>
            <a:gd name="adj1" fmla="val 18900000"/>
            <a:gd name="adj2" fmla="val 2700000"/>
            <a:gd name="adj3" fmla="val 327"/>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3952C3-944A-47CB-9C98-1FDAEF8CB39B}">
      <dsp:nvSpPr>
        <dsp:cNvPr id="0" name=""/>
        <dsp:cNvSpPr/>
      </dsp:nvSpPr>
      <dsp:spPr>
        <a:xfrm>
          <a:off x="902359" y="701271"/>
          <a:ext cx="7279120" cy="1402345"/>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13112"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ضعف الأمراء والصراع بينهم نتيجة تعيين إثنين فى ولاية العهد </a:t>
          </a:r>
          <a:endParaRPr lang="en-US" sz="3200" b="1" kern="1200" dirty="0">
            <a:solidFill>
              <a:schemeClr val="tx1"/>
            </a:solidFill>
          </a:endParaRPr>
        </a:p>
      </dsp:txBody>
      <dsp:txXfrm>
        <a:off x="902359" y="701271"/>
        <a:ext cx="7279120" cy="1402345"/>
      </dsp:txXfrm>
    </dsp:sp>
    <dsp:sp modelId="{8C7C3077-B4F7-4EDE-94F5-B9149963A27D}">
      <dsp:nvSpPr>
        <dsp:cNvPr id="0" name=""/>
        <dsp:cNvSpPr/>
      </dsp:nvSpPr>
      <dsp:spPr>
        <a:xfrm>
          <a:off x="25893" y="525977"/>
          <a:ext cx="1752932" cy="175293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A2A80A4-3843-438A-9A3E-CB5DEB45B2C8}">
      <dsp:nvSpPr>
        <dsp:cNvPr id="0" name=""/>
        <dsp:cNvSpPr/>
      </dsp:nvSpPr>
      <dsp:spPr>
        <a:xfrm>
          <a:off x="902359" y="2805182"/>
          <a:ext cx="7279120" cy="1402345"/>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13112"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الصراع بين القبائل العربية على النفوذ والمناصب المهمة .</a:t>
          </a:r>
          <a:endParaRPr lang="en-US" sz="3200" b="1" kern="1200" dirty="0">
            <a:solidFill>
              <a:schemeClr val="tx1"/>
            </a:solidFill>
          </a:endParaRPr>
        </a:p>
      </dsp:txBody>
      <dsp:txXfrm>
        <a:off x="902359" y="2805182"/>
        <a:ext cx="7279120" cy="1402345"/>
      </dsp:txXfrm>
    </dsp:sp>
    <dsp:sp modelId="{450CF814-D021-408E-BAF0-8811E3ACC689}">
      <dsp:nvSpPr>
        <dsp:cNvPr id="0" name=""/>
        <dsp:cNvSpPr/>
      </dsp:nvSpPr>
      <dsp:spPr>
        <a:xfrm>
          <a:off x="25893" y="2629889"/>
          <a:ext cx="1752932" cy="1752932"/>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7D51-E26A-41B8-810A-B35DE5B05266}">
      <dsp:nvSpPr>
        <dsp:cNvPr id="0" name=""/>
        <dsp:cNvSpPr/>
      </dsp:nvSpPr>
      <dsp:spPr>
        <a:xfrm>
          <a:off x="-5524221" y="-845888"/>
          <a:ext cx="6578336" cy="6578336"/>
        </a:xfrm>
        <a:prstGeom prst="blockArc">
          <a:avLst>
            <a:gd name="adj1" fmla="val 18900000"/>
            <a:gd name="adj2" fmla="val 2700000"/>
            <a:gd name="adj3" fmla="val 328"/>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80CAB28-3647-49E8-888A-668F5879DE8A}">
      <dsp:nvSpPr>
        <dsp:cNvPr id="0" name=""/>
        <dsp:cNvSpPr/>
      </dsp:nvSpPr>
      <dsp:spPr>
        <a:xfrm>
          <a:off x="678254" y="488656"/>
          <a:ext cx="7805789" cy="977312"/>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75741" tIns="81280" rIns="81280" bIns="8128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كراهية الموالى – غير العرب – للأمويين  </a:t>
          </a:r>
          <a:endParaRPr lang="en-US" sz="3200" b="1" kern="1200" dirty="0">
            <a:solidFill>
              <a:schemeClr val="tx1"/>
            </a:solidFill>
          </a:endParaRPr>
        </a:p>
      </dsp:txBody>
      <dsp:txXfrm>
        <a:off x="678254" y="488656"/>
        <a:ext cx="7805789" cy="977312"/>
      </dsp:txXfrm>
    </dsp:sp>
    <dsp:sp modelId="{C9D701BE-D720-486F-90B3-C33A8BB7982B}">
      <dsp:nvSpPr>
        <dsp:cNvPr id="0" name=""/>
        <dsp:cNvSpPr/>
      </dsp:nvSpPr>
      <dsp:spPr>
        <a:xfrm>
          <a:off x="67434" y="366492"/>
          <a:ext cx="1221640" cy="122164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DF547F66-5747-4688-9845-57D378A302D3}">
      <dsp:nvSpPr>
        <dsp:cNvPr id="0" name=""/>
        <dsp:cNvSpPr/>
      </dsp:nvSpPr>
      <dsp:spPr>
        <a:xfrm>
          <a:off x="1033507" y="1954624"/>
          <a:ext cx="7450537" cy="977312"/>
        </a:xfrm>
        <a:prstGeom prst="rec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75741" tIns="78740" rIns="78740" bIns="78740" numCol="1" spcCol="1270" anchor="ctr" anchorCtr="0">
          <a:noAutofit/>
        </a:bodyPr>
        <a:lstStyle/>
        <a:p>
          <a:pPr lvl="0" algn="ctr" defTabSz="1377950">
            <a:lnSpc>
              <a:spcPct val="90000"/>
            </a:lnSpc>
            <a:spcBef>
              <a:spcPct val="0"/>
            </a:spcBef>
            <a:spcAft>
              <a:spcPct val="35000"/>
            </a:spcAft>
          </a:pPr>
          <a:r>
            <a:rPr lang="ar-EG" sz="3100" b="1" kern="1200" dirty="0" smtClean="0">
              <a:solidFill>
                <a:schemeClr val="tx1"/>
              </a:solidFill>
            </a:rPr>
            <a:t>- لأنهم كانوا يرون أنهم يفضلون العرب عليهم .</a:t>
          </a:r>
          <a:endParaRPr lang="en-US" sz="3100" b="1" kern="1200" dirty="0">
            <a:solidFill>
              <a:schemeClr val="tx1"/>
            </a:solidFill>
          </a:endParaRPr>
        </a:p>
      </dsp:txBody>
      <dsp:txXfrm>
        <a:off x="1033507" y="1954624"/>
        <a:ext cx="7450537" cy="977312"/>
      </dsp:txXfrm>
    </dsp:sp>
    <dsp:sp modelId="{C0DD37C8-9E02-4731-80F0-3CB3FF8D60DA}">
      <dsp:nvSpPr>
        <dsp:cNvPr id="0" name=""/>
        <dsp:cNvSpPr/>
      </dsp:nvSpPr>
      <dsp:spPr>
        <a:xfrm>
          <a:off x="422687" y="1832460"/>
          <a:ext cx="1221640" cy="1221640"/>
        </a:xfrm>
        <a:prstGeom prst="ellipse">
          <a:avLst/>
        </a:prstGeom>
        <a:solidFill>
          <a:schemeClr val="lt1">
            <a:hueOff val="0"/>
            <a:satOff val="0"/>
            <a:lumOff val="0"/>
            <a:alphaOff val="0"/>
          </a:schemeClr>
        </a:solidFill>
        <a:ln w="12700" cap="flat" cmpd="sng" algn="ctr">
          <a:solidFill>
            <a:schemeClr val="accent5">
              <a:hueOff val="-75317"/>
              <a:satOff val="-14450"/>
              <a:lumOff val="2059"/>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82606CD2-C796-4713-934F-260A8A46164E}">
      <dsp:nvSpPr>
        <dsp:cNvPr id="0" name=""/>
        <dsp:cNvSpPr/>
      </dsp:nvSpPr>
      <dsp:spPr>
        <a:xfrm>
          <a:off x="678254" y="3420592"/>
          <a:ext cx="7805789" cy="977312"/>
        </a:xfrm>
        <a:prstGeom prst="rec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75741" tIns="78740" rIns="78740" bIns="78740" numCol="1" spcCol="1270" anchor="ctr" anchorCtr="0">
          <a:noAutofit/>
        </a:bodyPr>
        <a:lstStyle/>
        <a:p>
          <a:pPr lvl="0" algn="l" defTabSz="1377950">
            <a:lnSpc>
              <a:spcPct val="90000"/>
            </a:lnSpc>
            <a:spcBef>
              <a:spcPct val="0"/>
            </a:spcBef>
            <a:spcAft>
              <a:spcPct val="35000"/>
            </a:spcAft>
          </a:pPr>
          <a:r>
            <a:rPr lang="ar-EG" sz="3100" b="1" kern="1200" dirty="0" smtClean="0">
              <a:solidFill>
                <a:schemeClr val="tx1"/>
              </a:solidFill>
            </a:rPr>
            <a:t>4- كثرة الفتن والثورات التى قام بها الشيعة والخوارج</a:t>
          </a:r>
          <a:endParaRPr lang="en-US" sz="3100" b="1" kern="1200" dirty="0">
            <a:solidFill>
              <a:schemeClr val="tx1"/>
            </a:solidFill>
          </a:endParaRPr>
        </a:p>
      </dsp:txBody>
      <dsp:txXfrm>
        <a:off x="678254" y="3420592"/>
        <a:ext cx="7805789" cy="977312"/>
      </dsp:txXfrm>
    </dsp:sp>
    <dsp:sp modelId="{AD117A95-05BB-4340-8B0A-B8833903855F}">
      <dsp:nvSpPr>
        <dsp:cNvPr id="0" name=""/>
        <dsp:cNvSpPr/>
      </dsp:nvSpPr>
      <dsp:spPr>
        <a:xfrm>
          <a:off x="67434" y="3298428"/>
          <a:ext cx="1221640" cy="1221640"/>
        </a:xfrm>
        <a:prstGeom prst="ellipse">
          <a:avLst/>
        </a:prstGeom>
        <a:solidFill>
          <a:schemeClr val="lt1">
            <a:hueOff val="0"/>
            <a:satOff val="0"/>
            <a:lumOff val="0"/>
            <a:alphaOff val="0"/>
          </a:schemeClr>
        </a:solidFill>
        <a:ln w="12700" cap="flat" cmpd="sng" algn="ctr">
          <a:solidFill>
            <a:schemeClr val="accent5">
              <a:hueOff val="-150635"/>
              <a:satOff val="-28901"/>
              <a:lumOff val="4118"/>
              <a:alphaOff val="0"/>
            </a:schemeClr>
          </a:solidFill>
          <a:prstDash val="solid"/>
        </a:ln>
        <a:effectLst>
          <a:outerShdw blurRad="50800" dist="25400" algn="bl" rotWithShape="0">
            <a:srgbClr val="000000">
              <a:alpha val="60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07F17-EE51-4478-91B3-7A986B184189}">
      <dsp:nvSpPr>
        <dsp:cNvPr id="0" name=""/>
        <dsp:cNvSpPr/>
      </dsp:nvSpPr>
      <dsp:spPr>
        <a:xfrm>
          <a:off x="0" y="3103626"/>
          <a:ext cx="9144000" cy="1018679"/>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وتمت مبايعة عبدالله بن محمد بن على العباس خليفة للمسلمين ليعلن قيام الدولة العباسية </a:t>
          </a:r>
          <a:endParaRPr lang="en-US" sz="3200" b="1" kern="1200" dirty="0">
            <a:solidFill>
              <a:schemeClr val="tx1"/>
            </a:solidFill>
          </a:endParaRPr>
        </a:p>
      </dsp:txBody>
      <dsp:txXfrm>
        <a:off x="0" y="3103626"/>
        <a:ext cx="9144000" cy="1018679"/>
      </dsp:txXfrm>
    </dsp:sp>
    <dsp:sp modelId="{87CEF9A3-03BE-4B25-B91F-4A326B6D6696}">
      <dsp:nvSpPr>
        <dsp:cNvPr id="0" name=""/>
        <dsp:cNvSpPr/>
      </dsp:nvSpPr>
      <dsp:spPr>
        <a:xfrm rot="10800000">
          <a:off x="0" y="1552177"/>
          <a:ext cx="9144000" cy="1566729"/>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وملاحقة</a:t>
          </a:r>
          <a:r>
            <a:rPr lang="ar-EG" sz="3200" b="1" kern="1200" baseline="0" dirty="0" smtClean="0">
              <a:solidFill>
                <a:schemeClr val="tx1"/>
              </a:solidFill>
            </a:rPr>
            <a:t> أخر خلفائهم مروان بن محمد والقضاء عليه فى مصر </a:t>
          </a:r>
          <a:endParaRPr lang="en-US" sz="3200" b="1" kern="1200" dirty="0">
            <a:solidFill>
              <a:schemeClr val="tx1"/>
            </a:solidFill>
          </a:endParaRPr>
        </a:p>
      </dsp:txBody>
      <dsp:txXfrm rot="10800000">
        <a:off x="0" y="1552177"/>
        <a:ext cx="9144000" cy="1018014"/>
      </dsp:txXfrm>
    </dsp:sp>
    <dsp:sp modelId="{9C4DBEDA-3952-4622-9608-CF8A1369593B}">
      <dsp:nvSpPr>
        <dsp:cNvPr id="0" name=""/>
        <dsp:cNvSpPr/>
      </dsp:nvSpPr>
      <dsp:spPr>
        <a:xfrm rot="10800000">
          <a:off x="0" y="728"/>
          <a:ext cx="9144000" cy="1566729"/>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5- الدعوة العباسية التى قادها أبو مسلم الخرسانى حتى تمكن العباسيون من هزيمة الأمويين عام </a:t>
          </a:r>
          <a:r>
            <a:rPr lang="ar-EG" sz="3200" b="1" kern="1200" dirty="0" smtClean="0">
              <a:solidFill>
                <a:schemeClr val="tx1"/>
              </a:solidFill>
              <a:latin typeface="Andalus" panose="02020603050405020304" pitchFamily="18" charset="-78"/>
              <a:cs typeface="Andalus" panose="02020603050405020304" pitchFamily="18" charset="-78"/>
            </a:rPr>
            <a:t>132ه فى </a:t>
          </a:r>
          <a:r>
            <a:rPr lang="ar-EG" sz="3200" b="1" kern="1200" dirty="0" smtClean="0">
              <a:solidFill>
                <a:schemeClr val="tx1"/>
              </a:solidFill>
            </a:rPr>
            <a:t>معركة الزاب </a:t>
          </a:r>
          <a:endParaRPr lang="en-US" sz="3200" b="1" kern="1200" dirty="0">
            <a:solidFill>
              <a:schemeClr val="tx1"/>
            </a:solidFill>
          </a:endParaRPr>
        </a:p>
      </dsp:txBody>
      <dsp:txXfrm rot="10800000">
        <a:off x="0" y="728"/>
        <a:ext cx="9144000" cy="1018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F2B38-D67F-44CF-BAE7-BE4B6EA25047}">
      <dsp:nvSpPr>
        <dsp:cNvPr id="0" name=""/>
        <dsp:cNvSpPr/>
      </dsp:nvSpPr>
      <dsp:spPr>
        <a:xfrm>
          <a:off x="0" y="3678371"/>
          <a:ext cx="8980640" cy="1207323"/>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6- وقد استمرت الخلافة الأموية واحدا وتسعين عام حكم خلال أربعة عشر خليفة </a:t>
          </a:r>
          <a:endParaRPr lang="en-US" sz="3200" b="1" kern="1200" dirty="0">
            <a:solidFill>
              <a:schemeClr val="tx1"/>
            </a:solidFill>
          </a:endParaRPr>
        </a:p>
      </dsp:txBody>
      <dsp:txXfrm>
        <a:off x="0" y="3678371"/>
        <a:ext cx="8980640" cy="1207323"/>
      </dsp:txXfrm>
    </dsp:sp>
    <dsp:sp modelId="{829402D7-0D7F-4A0F-B03A-B563F5393E73}">
      <dsp:nvSpPr>
        <dsp:cNvPr id="0" name=""/>
        <dsp:cNvSpPr/>
      </dsp:nvSpPr>
      <dsp:spPr>
        <a:xfrm rot="10800000">
          <a:off x="0" y="1839617"/>
          <a:ext cx="8980640" cy="1856863"/>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5- وسمى هذا العام بعام الجماعة </a:t>
          </a:r>
          <a:endParaRPr lang="en-US" sz="3200" b="1" kern="1200" dirty="0">
            <a:solidFill>
              <a:schemeClr val="tx1"/>
            </a:solidFill>
          </a:endParaRPr>
        </a:p>
      </dsp:txBody>
      <dsp:txXfrm rot="10800000">
        <a:off x="0" y="1839617"/>
        <a:ext cx="8980640" cy="1206534"/>
      </dsp:txXfrm>
    </dsp:sp>
    <dsp:sp modelId="{67317215-819C-46E9-9004-7BD542B56ED9}">
      <dsp:nvSpPr>
        <dsp:cNvPr id="0" name=""/>
        <dsp:cNvSpPr/>
      </dsp:nvSpPr>
      <dsp:spPr>
        <a:xfrm rot="10800000">
          <a:off x="0" y="863"/>
          <a:ext cx="8980640" cy="1856863"/>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4- ورأو فيما أقدم عليه الحسن تحقيقا لنبوءة جدهم </a:t>
          </a:r>
          <a:endParaRPr lang="en-US" sz="4000" b="1" kern="1200" dirty="0">
            <a:solidFill>
              <a:schemeClr val="tx1"/>
            </a:solidFill>
          </a:endParaRPr>
        </a:p>
      </dsp:txBody>
      <dsp:txXfrm rot="10800000">
        <a:off x="0" y="863"/>
        <a:ext cx="8980640" cy="12065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D84ED-B27D-4CA6-B863-464C6CC22E1F}">
      <dsp:nvSpPr>
        <dsp:cNvPr id="0" name=""/>
        <dsp:cNvSpPr/>
      </dsp:nvSpPr>
      <dsp:spPr>
        <a:xfrm>
          <a:off x="1477" y="1975"/>
          <a:ext cx="9141044" cy="2125977"/>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EG" sz="5400" b="1" kern="1200" dirty="0" smtClean="0">
              <a:solidFill>
                <a:schemeClr val="tx1"/>
              </a:solidFill>
            </a:rPr>
            <a:t>أشهر خلفاء الدولة الأموية </a:t>
          </a:r>
          <a:endParaRPr lang="en-US" sz="5400" b="1" kern="1200" dirty="0">
            <a:solidFill>
              <a:schemeClr val="tx1"/>
            </a:solidFill>
          </a:endParaRPr>
        </a:p>
      </dsp:txBody>
      <dsp:txXfrm>
        <a:off x="63745" y="64243"/>
        <a:ext cx="9016508" cy="2001441"/>
      </dsp:txXfrm>
    </dsp:sp>
    <dsp:sp modelId="{323FED75-DAE7-405F-B918-0534B068F4A9}">
      <dsp:nvSpPr>
        <dsp:cNvPr id="0" name=""/>
        <dsp:cNvSpPr/>
      </dsp:nvSpPr>
      <dsp:spPr>
        <a:xfrm>
          <a:off x="1477" y="2369982"/>
          <a:ext cx="2149822" cy="2125977"/>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عمر بن عبد العزيز </a:t>
          </a:r>
          <a:r>
            <a:rPr lang="ar-EG" sz="3700" b="1" kern="1200" dirty="0" smtClean="0">
              <a:solidFill>
                <a:schemeClr val="tx1"/>
              </a:solidFill>
              <a:latin typeface="Andalus" panose="02020603050405020304" pitchFamily="18" charset="-78"/>
              <a:cs typeface="Andalus" panose="02020603050405020304" pitchFamily="18" charset="-78"/>
            </a:rPr>
            <a:t>99-101ه</a:t>
          </a:r>
          <a:r>
            <a:rPr lang="ar-EG" sz="3700" b="1" kern="1200" dirty="0" smtClean="0">
              <a:solidFill>
                <a:schemeClr val="tx1"/>
              </a:solidFill>
            </a:rPr>
            <a:t> </a:t>
          </a:r>
          <a:endParaRPr lang="en-US" sz="3700" b="1" kern="1200" dirty="0">
            <a:solidFill>
              <a:schemeClr val="tx1"/>
            </a:solidFill>
          </a:endParaRPr>
        </a:p>
      </dsp:txBody>
      <dsp:txXfrm>
        <a:off x="63745" y="2432250"/>
        <a:ext cx="2025286" cy="2001441"/>
      </dsp:txXfrm>
    </dsp:sp>
    <dsp:sp modelId="{0BADD113-BC1E-41F1-8BE2-8E92B35CE724}">
      <dsp:nvSpPr>
        <dsp:cNvPr id="0" name=""/>
        <dsp:cNvSpPr/>
      </dsp:nvSpPr>
      <dsp:spPr>
        <a:xfrm>
          <a:off x="2331885" y="2369982"/>
          <a:ext cx="2149822" cy="2125977"/>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الوليد بن عبد الملك 86</a:t>
          </a:r>
          <a:r>
            <a:rPr lang="ar-EG" sz="3700" b="1" kern="1200" dirty="0" smtClean="0">
              <a:solidFill>
                <a:schemeClr val="tx1"/>
              </a:solidFill>
              <a:latin typeface="Andalus" panose="02020603050405020304" pitchFamily="18" charset="-78"/>
              <a:cs typeface="Andalus" panose="02020603050405020304" pitchFamily="18" charset="-78"/>
            </a:rPr>
            <a:t>-96ه </a:t>
          </a:r>
          <a:endParaRPr lang="en-US" sz="3700" b="1" kern="1200" dirty="0">
            <a:solidFill>
              <a:schemeClr val="tx1"/>
            </a:solidFill>
            <a:latin typeface="Andalus" panose="02020603050405020304" pitchFamily="18" charset="-78"/>
            <a:cs typeface="Andalus" panose="02020603050405020304" pitchFamily="18" charset="-78"/>
          </a:endParaRPr>
        </a:p>
      </dsp:txBody>
      <dsp:txXfrm>
        <a:off x="2394153" y="2432250"/>
        <a:ext cx="2025286" cy="2001441"/>
      </dsp:txXfrm>
    </dsp:sp>
    <dsp:sp modelId="{644DF49E-A70E-4658-8C42-86BF6590D286}">
      <dsp:nvSpPr>
        <dsp:cNvPr id="0" name=""/>
        <dsp:cNvSpPr/>
      </dsp:nvSpPr>
      <dsp:spPr>
        <a:xfrm>
          <a:off x="4662292" y="2369982"/>
          <a:ext cx="2149822" cy="2125977"/>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عبد الملك بن مروان </a:t>
          </a:r>
          <a:r>
            <a:rPr lang="ar-EG" sz="3700" b="1" kern="1200" dirty="0" smtClean="0">
              <a:solidFill>
                <a:schemeClr val="tx1"/>
              </a:solidFill>
              <a:latin typeface="Andalus" panose="02020603050405020304" pitchFamily="18" charset="-78"/>
              <a:cs typeface="Andalus" panose="02020603050405020304" pitchFamily="18" charset="-78"/>
            </a:rPr>
            <a:t>65-86ه</a:t>
          </a:r>
          <a:endParaRPr lang="en-US" sz="3700" b="1" kern="1200" dirty="0">
            <a:solidFill>
              <a:schemeClr val="tx1"/>
            </a:solidFill>
            <a:latin typeface="Andalus" panose="02020603050405020304" pitchFamily="18" charset="-78"/>
            <a:cs typeface="Andalus" panose="02020603050405020304" pitchFamily="18" charset="-78"/>
          </a:endParaRPr>
        </a:p>
      </dsp:txBody>
      <dsp:txXfrm>
        <a:off x="4724560" y="2432250"/>
        <a:ext cx="2025286" cy="2001441"/>
      </dsp:txXfrm>
    </dsp:sp>
    <dsp:sp modelId="{1A94AB4D-9D7A-4EBC-A186-08F14FE4FB26}">
      <dsp:nvSpPr>
        <dsp:cNvPr id="0" name=""/>
        <dsp:cNvSpPr/>
      </dsp:nvSpPr>
      <dsp:spPr>
        <a:xfrm>
          <a:off x="6992699" y="2369982"/>
          <a:ext cx="2149822" cy="2125977"/>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معاوية بن أبى سفيان 41- </a:t>
          </a:r>
          <a:r>
            <a:rPr lang="ar-EG" sz="3700" b="1" kern="1200" dirty="0" smtClean="0">
              <a:solidFill>
                <a:schemeClr val="tx1"/>
              </a:solidFill>
              <a:latin typeface="Andalus" panose="02020603050405020304" pitchFamily="18" charset="-78"/>
              <a:cs typeface="Andalus" panose="02020603050405020304" pitchFamily="18" charset="-78"/>
            </a:rPr>
            <a:t>60ه</a:t>
          </a:r>
          <a:endParaRPr lang="en-US" sz="3700" b="1" kern="1200" dirty="0">
            <a:solidFill>
              <a:schemeClr val="tx1"/>
            </a:solidFill>
            <a:latin typeface="Andalus" panose="02020603050405020304" pitchFamily="18" charset="-78"/>
            <a:cs typeface="Andalus" panose="02020603050405020304" pitchFamily="18" charset="-78"/>
          </a:endParaRPr>
        </a:p>
      </dsp:txBody>
      <dsp:txXfrm>
        <a:off x="7054967" y="2432250"/>
        <a:ext cx="2025286" cy="20014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837E-54F4-4E3A-869A-477E1D644794}">
      <dsp:nvSpPr>
        <dsp:cNvPr id="0" name=""/>
        <dsp:cNvSpPr/>
      </dsp:nvSpPr>
      <dsp:spPr>
        <a:xfrm>
          <a:off x="0" y="6436"/>
          <a:ext cx="2457973" cy="15362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262F-19E6-46DC-88EF-0F83F893057F}">
      <dsp:nvSpPr>
        <dsp:cNvPr id="0" name=""/>
        <dsp:cNvSpPr/>
      </dsp:nvSpPr>
      <dsp:spPr>
        <a:xfrm>
          <a:off x="1875434" y="317984"/>
          <a:ext cx="181890" cy="181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5BBC-E597-4D6C-9766-EB7B5AEB0303}">
      <dsp:nvSpPr>
        <dsp:cNvPr id="0" name=""/>
        <dsp:cNvSpPr/>
      </dsp:nvSpPr>
      <dsp:spPr>
        <a:xfrm>
          <a:off x="983189" y="408929"/>
          <a:ext cx="983189" cy="113374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6380" bIns="0" numCol="1" spcCol="1270" anchor="t" anchorCtr="0">
          <a:noAutofit/>
        </a:bodyPr>
        <a:lstStyle/>
        <a:p>
          <a:pPr lvl="0" algn="r" defTabSz="1244600">
            <a:lnSpc>
              <a:spcPct val="90000"/>
            </a:lnSpc>
            <a:spcBef>
              <a:spcPct val="0"/>
            </a:spcBef>
            <a:spcAft>
              <a:spcPct val="35000"/>
            </a:spcAft>
          </a:pPr>
          <a:r>
            <a:rPr lang="ar-EG" sz="2800" kern="1200" dirty="0" smtClean="0"/>
            <a:t>معلومة إثرائية </a:t>
          </a:r>
          <a:endParaRPr lang="en-US" sz="2800" kern="1200" dirty="0"/>
        </a:p>
      </dsp:txBody>
      <dsp:txXfrm>
        <a:off x="1031184" y="456924"/>
        <a:ext cx="887199" cy="10377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B18-6023-43FD-9A27-609C97D94A40}">
      <dsp:nvSpPr>
        <dsp:cNvPr id="0" name=""/>
        <dsp:cNvSpPr/>
      </dsp:nvSpPr>
      <dsp:spPr>
        <a:xfrm rot="16200000">
          <a:off x="1690783" y="-1690783"/>
          <a:ext cx="4559093" cy="7940660"/>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إن مصلحة الوطن مقدمة على مصلحة الفرد وهذاما رأيناه فى سلوك الحسن بن على رضى الله عنهما عندما تنازل عن الخلافة لمعاوية بن أبى سفيان حقنا للدماء وقد وصف رسول الله صلى الله عليه وسلم الحسن بن على قائلا :</a:t>
          </a:r>
        </a:p>
        <a:p>
          <a:pPr lvl="0" algn="ctr" defTabSz="1422400">
            <a:lnSpc>
              <a:spcPct val="90000"/>
            </a:lnSpc>
            <a:spcBef>
              <a:spcPct val="0"/>
            </a:spcBef>
            <a:spcAft>
              <a:spcPct val="35000"/>
            </a:spcAft>
          </a:pPr>
          <a:r>
            <a:rPr lang="ar-EG" sz="3200" b="1" kern="1200" dirty="0" smtClean="0">
              <a:solidFill>
                <a:schemeClr val="tx1"/>
              </a:solidFill>
            </a:rPr>
            <a:t>(( ان ابنى هذا سيد ولعل الله أن يصلح به بين فئتين عظيمتين من المسلمين ))</a:t>
          </a:r>
          <a:endParaRPr lang="en-US" sz="3200" b="1" kern="1200" dirty="0">
            <a:solidFill>
              <a:schemeClr val="tx1"/>
            </a:solidFill>
          </a:endParaRPr>
        </a:p>
      </dsp:txBody>
      <dsp:txXfrm rot="5400000">
        <a:off x="0" y="911819"/>
        <a:ext cx="7940660" cy="27354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B327-5CDB-4CDD-9138-D264EB0123C3}">
      <dsp:nvSpPr>
        <dsp:cNvPr id="0" name=""/>
        <dsp:cNvSpPr/>
      </dsp:nvSpPr>
      <dsp:spPr>
        <a:xfrm>
          <a:off x="0" y="4195857"/>
          <a:ext cx="8980640" cy="688365"/>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4- جمع كلمة المسلمين </a:t>
          </a:r>
          <a:endParaRPr lang="en-US" sz="3200" b="1" kern="1200" dirty="0">
            <a:solidFill>
              <a:schemeClr val="tx1"/>
            </a:solidFill>
          </a:endParaRPr>
        </a:p>
      </dsp:txBody>
      <dsp:txXfrm>
        <a:off x="0" y="4195857"/>
        <a:ext cx="8980640" cy="688365"/>
      </dsp:txXfrm>
    </dsp:sp>
    <dsp:sp modelId="{EE0694D3-686D-4B72-B947-F61759B4149D}">
      <dsp:nvSpPr>
        <dsp:cNvPr id="0" name=""/>
        <dsp:cNvSpPr/>
      </dsp:nvSpPr>
      <dsp:spPr>
        <a:xfrm rot="10800000">
          <a:off x="0" y="3147477"/>
          <a:ext cx="8980640" cy="1058705"/>
        </a:xfrm>
        <a:prstGeom prst="upArrowCallout">
          <a:avLst/>
        </a:prstGeom>
        <a:solidFill>
          <a:schemeClr val="accent5">
            <a:hueOff val="-37659"/>
            <a:satOff val="-7225"/>
            <a:lumOff val="10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4- وأصبح واليا عليها عام </a:t>
          </a:r>
          <a:r>
            <a:rPr lang="ar-EG" sz="4000" b="1" kern="1200" dirty="0" smtClean="0">
              <a:solidFill>
                <a:schemeClr val="tx1"/>
              </a:solidFill>
              <a:latin typeface="Andalus" panose="02020603050405020304" pitchFamily="18" charset="-78"/>
              <a:cs typeface="Andalus" panose="02020603050405020304" pitchFamily="18" charset="-78"/>
            </a:rPr>
            <a:t>18ه </a:t>
          </a:r>
          <a:endParaRPr lang="en-US" sz="4000" b="1" kern="1200" dirty="0">
            <a:solidFill>
              <a:schemeClr val="tx1"/>
            </a:solidFill>
            <a:latin typeface="Andalus" panose="02020603050405020304" pitchFamily="18" charset="-78"/>
            <a:cs typeface="Andalus" panose="02020603050405020304" pitchFamily="18" charset="-78"/>
          </a:endParaRPr>
        </a:p>
      </dsp:txBody>
      <dsp:txXfrm rot="10800000">
        <a:off x="0" y="3147477"/>
        <a:ext cx="8980640" cy="687915"/>
      </dsp:txXfrm>
    </dsp:sp>
    <dsp:sp modelId="{34F6E051-DB9C-4E8D-A1C7-FA071C7E652E}">
      <dsp:nvSpPr>
        <dsp:cNvPr id="0" name=""/>
        <dsp:cNvSpPr/>
      </dsp:nvSpPr>
      <dsp:spPr>
        <a:xfrm rot="10800000">
          <a:off x="0" y="2099096"/>
          <a:ext cx="8980640" cy="1058705"/>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وفتح الشام </a:t>
          </a:r>
          <a:endParaRPr lang="en-US" sz="3200" b="1" kern="1200" dirty="0">
            <a:solidFill>
              <a:schemeClr val="tx1"/>
            </a:solidFill>
          </a:endParaRPr>
        </a:p>
      </dsp:txBody>
      <dsp:txXfrm rot="10800000">
        <a:off x="0" y="2099096"/>
        <a:ext cx="8980640" cy="687915"/>
      </dsp:txXfrm>
    </dsp:sp>
    <dsp:sp modelId="{829402D7-0D7F-4A0F-B03A-B563F5393E73}">
      <dsp:nvSpPr>
        <dsp:cNvPr id="0" name=""/>
        <dsp:cNvSpPr/>
      </dsp:nvSpPr>
      <dsp:spPr>
        <a:xfrm rot="10800000">
          <a:off x="0" y="1050716"/>
          <a:ext cx="8980640" cy="1058705"/>
        </a:xfrm>
        <a:prstGeom prst="upArrowCallout">
          <a:avLst/>
        </a:prstGeom>
        <a:solidFill>
          <a:schemeClr val="accent5">
            <a:hueOff val="-112976"/>
            <a:satOff val="-21676"/>
            <a:lumOff val="308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شارك فى حروب الردة </a:t>
          </a:r>
          <a:endParaRPr lang="en-US" sz="3200" b="1" kern="1200" dirty="0">
            <a:solidFill>
              <a:schemeClr val="tx1"/>
            </a:solidFill>
          </a:endParaRPr>
        </a:p>
      </dsp:txBody>
      <dsp:txXfrm rot="10800000">
        <a:off x="0" y="1050716"/>
        <a:ext cx="8980640" cy="687915"/>
      </dsp:txXfrm>
    </dsp:sp>
    <dsp:sp modelId="{67317215-819C-46E9-9004-7BD542B56ED9}">
      <dsp:nvSpPr>
        <dsp:cNvPr id="0" name=""/>
        <dsp:cNvSpPr/>
      </dsp:nvSpPr>
      <dsp:spPr>
        <a:xfrm rot="10800000">
          <a:off x="0" y="2335"/>
          <a:ext cx="8980640" cy="1058705"/>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كان من كتاب الوحى </a:t>
          </a:r>
          <a:endParaRPr lang="en-US" sz="3200" b="1" kern="1200" dirty="0">
            <a:solidFill>
              <a:schemeClr val="tx1"/>
            </a:solidFill>
          </a:endParaRPr>
        </a:p>
      </dsp:txBody>
      <dsp:txXfrm rot="10800000">
        <a:off x="0" y="2335"/>
        <a:ext cx="8980640" cy="6879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A806E-556D-4F36-9B8E-E96A6A096C10}" type="datetimeFigureOut">
              <a:rPr lang="en-US" smtClean="0"/>
              <a:t>1/27/2024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EEE68-DDD8-4434-856E-A03B4FBA045A}" type="slidenum">
              <a:rPr lang="en-US" smtClean="0"/>
              <a:t>‹#›</a:t>
            </a:fld>
            <a:endParaRPr lang="en-US"/>
          </a:p>
        </p:txBody>
      </p:sp>
    </p:spTree>
    <p:extLst>
      <p:ext uri="{BB962C8B-B14F-4D97-AF65-F5344CB8AC3E}">
        <p14:creationId xmlns:p14="http://schemas.microsoft.com/office/powerpoint/2010/main" val="100989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4F12-AA26-4AC8-9962-C36BB8F32554}"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3074F12-AA26-4AC8-9962-C36BB8F32554}" type="datetimeFigureOut">
              <a:rPr lang="en-US" smtClean="0"/>
              <a:pPr/>
              <a:t>1/27/2024</a:t>
            </a:fld>
            <a:endParaRPr lang="en-US"/>
          </a:p>
        </p:txBody>
      </p:sp>
      <p:sp>
        <p:nvSpPr>
          <p:cNvPr id="9" name="Slide Number Placeholder 8"/>
          <p:cNvSpPr>
            <a:spLocks noGrp="1"/>
          </p:cNvSpPr>
          <p:nvPr>
            <p:ph type="sldNum" sz="quarter" idx="11"/>
          </p:nvPr>
        </p:nvSpPr>
        <p:spPr/>
        <p:txBody>
          <a:bodyPr/>
          <a:lstStyle/>
          <a:p>
            <a:fld id="{B82CCC60-E8CD-4174-8B1A-7DF615B22EE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82CCC60-E8CD-4174-8B1A-7DF615B22EE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3074F12-AA26-4AC8-9962-C36BB8F32554}" type="datetimeFigureOut">
              <a:rPr lang="en-US" smtClean="0"/>
              <a:pPr/>
              <a:t>1/27/2024</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microsoft.com/office/2007/relationships/hdphoto" Target="../media/hdphoto1.wdp"/><Relationship Id="rId5" Type="http://schemas.openxmlformats.org/officeDocument/2006/relationships/diagramQuickStyle" Target="../diagrams/quickStyle16.xml"/><Relationship Id="rId10" Type="http://schemas.openxmlformats.org/officeDocument/2006/relationships/image" Target="../media/image8.png"/><Relationship Id="rId4" Type="http://schemas.openxmlformats.org/officeDocument/2006/relationships/diagramLayout" Target="../diagrams/layout16.xml"/><Relationship Id="rId9"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0.png"/><Relationship Id="rId7" Type="http://schemas.openxmlformats.org/officeDocument/2006/relationships/diagramColors" Target="../diagrams/colors2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11.jp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0.png"/><Relationship Id="rId7" Type="http://schemas.openxmlformats.org/officeDocument/2006/relationships/diagramColors" Target="../diagrams/colors2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1.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12.png"/><Relationship Id="rId7" Type="http://schemas.openxmlformats.org/officeDocument/2006/relationships/diagramColors" Target="../diagrams/colors3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13.jpeg"/><Relationship Id="rId7" Type="http://schemas.openxmlformats.org/officeDocument/2006/relationships/diagramColors" Target="../diagrams/colors3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7.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36.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12.png"/><Relationship Id="rId7" Type="http://schemas.openxmlformats.org/officeDocument/2006/relationships/diagramColors" Target="../diagrams/colors3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 Id="rId9" Type="http://schemas.openxmlformats.org/officeDocument/2006/relationships/image" Target="../media/image13.jpe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 Id="rId9" Type="http://schemas.openxmlformats.org/officeDocument/2006/relationships/image" Target="../media/image13.jpeg"/></Relationships>
</file>

<file path=ppt/slides/_rels/slide38.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12.png"/><Relationship Id="rId7" Type="http://schemas.openxmlformats.org/officeDocument/2006/relationships/diagramColors" Target="../diagrams/colors4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39.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12.png"/><Relationship Id="rId7" Type="http://schemas.openxmlformats.org/officeDocument/2006/relationships/diagramColors" Target="../diagrams/colors4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4375" y="5872280"/>
            <a:ext cx="7940660" cy="629910"/>
          </a:xfrm>
        </p:spPr>
        <p:txBody>
          <a:bodyPr>
            <a:noAutofit/>
          </a:bodyPr>
          <a:lstStyle/>
          <a:p>
            <a:r>
              <a:rPr lang="ar-EG" sz="3600" b="1" dirty="0" smtClean="0">
                <a:solidFill>
                  <a:schemeClr val="tx1"/>
                </a:solidFill>
              </a:rPr>
              <a:t>الصف الثانى الإعدادى </a:t>
            </a:r>
            <a:endParaRPr lang="en-US" sz="3600" b="1" dirty="0">
              <a:solidFill>
                <a:schemeClr val="tx1"/>
              </a:solidFill>
            </a:endParaRPr>
          </a:p>
        </p:txBody>
      </p:sp>
      <p:sp>
        <p:nvSpPr>
          <p:cNvPr id="2" name="Oval 1"/>
          <p:cNvSpPr/>
          <p:nvPr/>
        </p:nvSpPr>
        <p:spPr>
          <a:xfrm>
            <a:off x="6099050" y="374900"/>
            <a:ext cx="1985165" cy="6108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t>قسم الدراسات العربية </a:t>
            </a:r>
            <a:endParaRPr lang="en-US" dirty="0"/>
          </a:p>
        </p:txBody>
      </p:sp>
      <p:pic>
        <p:nvPicPr>
          <p:cNvPr id="1026" name="Picture 2" descr="C:\Users\pc\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1" y="222195"/>
            <a:ext cx="2137870" cy="106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374900"/>
            <a:ext cx="7548041" cy="763525"/>
          </a:xfrm>
        </p:spPr>
        <p:txBody>
          <a:bodyPr>
            <a:noAutofit/>
          </a:bodyPr>
          <a:lstStyle/>
          <a:p>
            <a:pPr algn="r" rtl="1"/>
            <a:r>
              <a:rPr lang="ar-EG" b="1" dirty="0" smtClean="0">
                <a:solidFill>
                  <a:srgbClr val="FF0000"/>
                </a:solidFill>
                <a:latin typeface="Andalus" panose="02020603050405020304" pitchFamily="18" charset="-78"/>
                <a:cs typeface="Andalus" panose="02020603050405020304" pitchFamily="18" charset="-78"/>
              </a:rPr>
              <a:t>1- معاوية بن أبى سفيان المؤسس الأول 41- 60ه :</a:t>
            </a:r>
            <a:endParaRPr lang="en-US" b="1" dirty="0">
              <a:solidFill>
                <a:srgbClr val="FF0000"/>
              </a:solidFill>
              <a:latin typeface="Andalus" panose="02020603050405020304" pitchFamily="18" charset="-78"/>
              <a:cs typeface="Andalus" panose="02020603050405020304" pitchFamily="18" charset="-78"/>
            </a:endParaRPr>
          </a:p>
        </p:txBody>
      </p:sp>
      <p:graphicFrame>
        <p:nvGraphicFramePr>
          <p:cNvPr id="6" name="Diagram 5"/>
          <p:cNvGraphicFramePr/>
          <p:nvPr>
            <p:extLst>
              <p:ext uri="{D42A27DB-BD31-4B8C-83A1-F6EECF244321}">
                <p14:modId xmlns:p14="http://schemas.microsoft.com/office/powerpoint/2010/main" val="2333730960"/>
              </p:ext>
            </p:extLst>
          </p:nvPr>
        </p:nvGraphicFramePr>
        <p:xfrm>
          <a:off x="143555" y="1901950"/>
          <a:ext cx="8980640" cy="4886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9562" y="1138425"/>
            <a:ext cx="1367153" cy="1068935"/>
          </a:xfrm>
          <a:prstGeom prst="rect">
            <a:avLst/>
          </a:prstGeom>
        </p:spPr>
      </p:pic>
    </p:spTree>
    <p:extLst>
      <p:ext uri="{BB962C8B-B14F-4D97-AF65-F5344CB8AC3E}">
        <p14:creationId xmlns:p14="http://schemas.microsoft.com/office/powerpoint/2010/main" val="3492707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29875763"/>
              </p:ext>
            </p:extLst>
          </p:nvPr>
        </p:nvGraphicFramePr>
        <p:xfrm>
          <a:off x="6404460" y="374900"/>
          <a:ext cx="2457974" cy="1549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227884476"/>
              </p:ext>
            </p:extLst>
          </p:nvPr>
        </p:nvGraphicFramePr>
        <p:xfrm>
          <a:off x="601670" y="1924006"/>
          <a:ext cx="7940660" cy="45590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0753353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52245" y="374900"/>
            <a:ext cx="7024429" cy="763525"/>
          </a:xfrm>
        </p:spPr>
        <p:txBody>
          <a:bodyPr/>
          <a:lstStyle/>
          <a:p>
            <a:pPr algn="r" rtl="1"/>
            <a:r>
              <a:rPr lang="ar-EG" b="1" dirty="0" smtClean="0">
                <a:solidFill>
                  <a:srgbClr val="FF0000"/>
                </a:solidFill>
              </a:rPr>
              <a:t>- أهم أعماله :</a:t>
            </a:r>
            <a:endParaRPr lang="en-US" b="1" dirty="0">
              <a:solidFill>
                <a:srgbClr val="FF0000"/>
              </a:solidFill>
            </a:endParaRPr>
          </a:p>
        </p:txBody>
      </p:sp>
      <p:graphicFrame>
        <p:nvGraphicFramePr>
          <p:cNvPr id="3" name="Diagram 2"/>
          <p:cNvGraphicFramePr/>
          <p:nvPr>
            <p:extLst>
              <p:ext uri="{D42A27DB-BD31-4B8C-83A1-F6EECF244321}">
                <p14:modId xmlns:p14="http://schemas.microsoft.com/office/powerpoint/2010/main" val="1187257870"/>
              </p:ext>
            </p:extLst>
          </p:nvPr>
        </p:nvGraphicFramePr>
        <p:xfrm>
          <a:off x="0" y="1749244"/>
          <a:ext cx="9144000" cy="5108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9562" y="1138425"/>
            <a:ext cx="1367153" cy="1068935"/>
          </a:xfrm>
          <a:prstGeom prst="rect">
            <a:avLst/>
          </a:prstGeom>
        </p:spPr>
      </p:pic>
    </p:spTree>
    <p:extLst>
      <p:ext uri="{BB962C8B-B14F-4D97-AF65-F5344CB8AC3E}">
        <p14:creationId xmlns:p14="http://schemas.microsoft.com/office/powerpoint/2010/main" val="294458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Scale>
                                      <p:cBhvr>
                                        <p:cTn id="2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gtEl>
                                        <p:attrNameLst>
                                          <p:attrName>ppt_x</p:attrName>
                                          <p:attrName>ppt_y</p:attrName>
                                        </p:attrNameLst>
                                      </p:cBhvr>
                                    </p:animMotion>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53522377"/>
              </p:ext>
            </p:extLst>
          </p:nvPr>
        </p:nvGraphicFramePr>
        <p:xfrm>
          <a:off x="0" y="1749244"/>
          <a:ext cx="9144000" cy="5108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371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264428506"/>
              </p:ext>
            </p:extLst>
          </p:nvPr>
        </p:nvGraphicFramePr>
        <p:xfrm>
          <a:off x="754375" y="2054655"/>
          <a:ext cx="7940660" cy="4559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281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69724" y="527605"/>
            <a:ext cx="7024429" cy="763525"/>
          </a:xfrm>
        </p:spPr>
        <p:txBody>
          <a:bodyPr>
            <a:normAutofit fontScale="90000"/>
          </a:bodyPr>
          <a:lstStyle/>
          <a:p>
            <a:pPr algn="r"/>
            <a:r>
              <a:rPr lang="ar-EG" b="1" dirty="0" smtClean="0">
                <a:solidFill>
                  <a:srgbClr val="FF0000"/>
                </a:solidFill>
              </a:rPr>
              <a:t>2- عبد الملك بن مروان المؤسس الثانى </a:t>
            </a:r>
            <a:r>
              <a:rPr lang="ar-EG" b="1" dirty="0" smtClean="0">
                <a:solidFill>
                  <a:srgbClr val="FF0000"/>
                </a:solidFill>
                <a:latin typeface="Andalus" panose="02020603050405020304" pitchFamily="18" charset="-78"/>
                <a:cs typeface="Andalus" panose="02020603050405020304" pitchFamily="18" charset="-78"/>
              </a:rPr>
              <a:t>65- 86ه :</a:t>
            </a:r>
            <a:endParaRPr lang="en-US" b="1" dirty="0">
              <a:solidFill>
                <a:srgbClr val="FF0000"/>
              </a:solidFill>
              <a:latin typeface="Andalus" panose="02020603050405020304" pitchFamily="18" charset="-78"/>
              <a:cs typeface="Andalus" panose="02020603050405020304" pitchFamily="18" charset="-78"/>
            </a:endParaRPr>
          </a:p>
        </p:txBody>
      </p:sp>
      <p:graphicFrame>
        <p:nvGraphicFramePr>
          <p:cNvPr id="6" name="Diagram 5"/>
          <p:cNvGraphicFramePr/>
          <p:nvPr>
            <p:extLst>
              <p:ext uri="{D42A27DB-BD31-4B8C-83A1-F6EECF244321}">
                <p14:modId xmlns:p14="http://schemas.microsoft.com/office/powerpoint/2010/main" val="531633141"/>
              </p:ext>
            </p:extLst>
          </p:nvPr>
        </p:nvGraphicFramePr>
        <p:xfrm>
          <a:off x="0" y="2035184"/>
          <a:ext cx="9144000" cy="4803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9562" y="1138425"/>
            <a:ext cx="1367153" cy="106893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375" y="3902388"/>
            <a:ext cx="1367153" cy="1068935"/>
          </a:xfrm>
          <a:prstGeom prst="rect">
            <a:avLst/>
          </a:prstGeom>
        </p:spPr>
      </p:pic>
    </p:spTree>
    <p:extLst>
      <p:ext uri="{BB962C8B-B14F-4D97-AF65-F5344CB8AC3E}">
        <p14:creationId xmlns:p14="http://schemas.microsoft.com/office/powerpoint/2010/main" val="17872625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19571" y="636706"/>
            <a:ext cx="7024429" cy="763525"/>
          </a:xfrm>
        </p:spPr>
        <p:txBody>
          <a:bodyPr/>
          <a:lstStyle/>
          <a:p>
            <a:pPr algn="r" rtl="1"/>
            <a:r>
              <a:rPr lang="ar-EG" b="1" dirty="0" smtClean="0">
                <a:solidFill>
                  <a:srgbClr val="FF0000"/>
                </a:solidFill>
              </a:rPr>
              <a:t>- أهم أعماله :</a:t>
            </a:r>
            <a:endParaRPr lang="en-US" b="1" dirty="0">
              <a:solidFill>
                <a:srgbClr val="FF0000"/>
              </a:solidFill>
            </a:endParaRPr>
          </a:p>
        </p:txBody>
      </p:sp>
      <p:graphicFrame>
        <p:nvGraphicFramePr>
          <p:cNvPr id="6" name="Diagram 5"/>
          <p:cNvGraphicFramePr/>
          <p:nvPr>
            <p:extLst>
              <p:ext uri="{D42A27DB-BD31-4B8C-83A1-F6EECF244321}">
                <p14:modId xmlns:p14="http://schemas.microsoft.com/office/powerpoint/2010/main" val="3513885269"/>
              </p:ext>
            </p:extLst>
          </p:nvPr>
        </p:nvGraphicFramePr>
        <p:xfrm>
          <a:off x="3655770" y="1971565"/>
          <a:ext cx="6709869" cy="4936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5082" y="1400231"/>
            <a:ext cx="1367153" cy="1068935"/>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260" y="1216531"/>
            <a:ext cx="3528833" cy="24988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58665" y="4249365"/>
            <a:ext cx="3833034" cy="1969221"/>
          </a:xfrm>
          <a:prstGeom prst="rect">
            <a:avLst/>
          </a:prstGeom>
        </p:spPr>
      </p:pic>
      <p:sp>
        <p:nvSpPr>
          <p:cNvPr id="9" name="TextBox 8"/>
          <p:cNvSpPr txBox="1"/>
          <p:nvPr/>
        </p:nvSpPr>
        <p:spPr>
          <a:xfrm>
            <a:off x="871328" y="6218586"/>
            <a:ext cx="1832460" cy="523220"/>
          </a:xfrm>
          <a:prstGeom prst="rect">
            <a:avLst/>
          </a:prstGeom>
          <a:noFill/>
        </p:spPr>
        <p:txBody>
          <a:bodyPr wrap="square" rtlCol="0">
            <a:spAutoFit/>
          </a:bodyPr>
          <a:lstStyle/>
          <a:p>
            <a:r>
              <a:rPr lang="ar-EG" sz="2800" b="1" dirty="0" smtClean="0"/>
              <a:t>عملة إسلامية </a:t>
            </a:r>
            <a:endParaRPr lang="en-US" sz="2800" b="1" dirty="0"/>
          </a:p>
        </p:txBody>
      </p:sp>
      <p:sp>
        <p:nvSpPr>
          <p:cNvPr id="11" name="TextBox 10"/>
          <p:cNvSpPr txBox="1"/>
          <p:nvPr/>
        </p:nvSpPr>
        <p:spPr>
          <a:xfrm>
            <a:off x="1092966" y="3772018"/>
            <a:ext cx="2053209" cy="523220"/>
          </a:xfrm>
          <a:prstGeom prst="rect">
            <a:avLst/>
          </a:prstGeom>
          <a:noFill/>
        </p:spPr>
        <p:txBody>
          <a:bodyPr wrap="square" rtlCol="0">
            <a:spAutoFit/>
          </a:bodyPr>
          <a:lstStyle/>
          <a:p>
            <a:r>
              <a:rPr lang="ar-EG" sz="2800" b="1" dirty="0" smtClean="0"/>
              <a:t>تنقيط المصحف </a:t>
            </a:r>
            <a:endParaRPr lang="en-US" sz="2800" b="1" dirty="0"/>
          </a:p>
        </p:txBody>
      </p:sp>
    </p:spTree>
    <p:extLst>
      <p:ext uri="{BB962C8B-B14F-4D97-AF65-F5344CB8AC3E}">
        <p14:creationId xmlns:p14="http://schemas.microsoft.com/office/powerpoint/2010/main" val="405110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style.rotation</p:attrName>
                                        </p:attrNameLst>
                                      </p:cBhvr>
                                      <p:tavLst>
                                        <p:tav tm="0">
                                          <p:val>
                                            <p:fltVal val="720"/>
                                          </p:val>
                                        </p:tav>
                                        <p:tav tm="100000">
                                          <p:val>
                                            <p:fltVal val="0"/>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06013639"/>
              </p:ext>
            </p:extLst>
          </p:nvPr>
        </p:nvGraphicFramePr>
        <p:xfrm>
          <a:off x="3503065" y="1596538"/>
          <a:ext cx="6242605" cy="5039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260" y="2207360"/>
            <a:ext cx="3655770" cy="37291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448965" y="6177690"/>
            <a:ext cx="2901395" cy="584775"/>
          </a:xfrm>
          <a:prstGeom prst="rect">
            <a:avLst/>
          </a:prstGeom>
          <a:noFill/>
        </p:spPr>
        <p:txBody>
          <a:bodyPr wrap="square" rtlCol="0">
            <a:spAutoFit/>
          </a:bodyPr>
          <a:lstStyle/>
          <a:p>
            <a:pPr algn="ctr"/>
            <a:r>
              <a:rPr lang="ar-EG" sz="3200" b="1" dirty="0" smtClean="0"/>
              <a:t>مسجد قبة الصخرة </a:t>
            </a:r>
            <a:endParaRPr lang="en-US" sz="3200" b="1" dirty="0"/>
          </a:p>
        </p:txBody>
      </p:sp>
    </p:spTree>
    <p:extLst>
      <p:ext uri="{BB962C8B-B14F-4D97-AF65-F5344CB8AC3E}">
        <p14:creationId xmlns:p14="http://schemas.microsoft.com/office/powerpoint/2010/main" val="31915242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93994334"/>
              </p:ext>
            </p:extLst>
          </p:nvPr>
        </p:nvGraphicFramePr>
        <p:xfrm>
          <a:off x="754375" y="2054655"/>
          <a:ext cx="7940660" cy="4559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1641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59785" y="527605"/>
            <a:ext cx="8084216" cy="763525"/>
          </a:xfrm>
        </p:spPr>
        <p:txBody>
          <a:bodyPr>
            <a:noAutofit/>
          </a:bodyPr>
          <a:lstStyle/>
          <a:p>
            <a:pPr algn="r" rtl="1"/>
            <a:r>
              <a:rPr lang="ar-EG" b="1" dirty="0" smtClean="0">
                <a:solidFill>
                  <a:srgbClr val="FF0000"/>
                </a:solidFill>
              </a:rPr>
              <a:t>3- الوليد بن عبد الملك – العصر الذهبى – 86- </a:t>
            </a:r>
            <a:r>
              <a:rPr lang="ar-EG" b="1" dirty="0" smtClean="0">
                <a:solidFill>
                  <a:srgbClr val="FF0000"/>
                </a:solidFill>
                <a:latin typeface="Andalus" panose="02020603050405020304" pitchFamily="18" charset="-78"/>
                <a:cs typeface="Andalus" panose="02020603050405020304" pitchFamily="18" charset="-78"/>
              </a:rPr>
              <a:t>96ه</a:t>
            </a:r>
            <a:r>
              <a:rPr lang="ar-EG" b="1" dirty="0" smtClean="0">
                <a:solidFill>
                  <a:srgbClr val="FF0000"/>
                </a:solidFill>
              </a:rPr>
              <a:t>:</a:t>
            </a:r>
            <a:endParaRPr lang="en-US" b="1" dirty="0">
              <a:solidFill>
                <a:srgbClr val="FF0000"/>
              </a:solidFill>
            </a:endParaRPr>
          </a:p>
        </p:txBody>
      </p:sp>
      <p:graphicFrame>
        <p:nvGraphicFramePr>
          <p:cNvPr id="6" name="Diagram 5"/>
          <p:cNvGraphicFramePr/>
          <p:nvPr>
            <p:extLst>
              <p:ext uri="{D42A27DB-BD31-4B8C-83A1-F6EECF244321}">
                <p14:modId xmlns:p14="http://schemas.microsoft.com/office/powerpoint/2010/main" val="672310524"/>
              </p:ext>
            </p:extLst>
          </p:nvPr>
        </p:nvGraphicFramePr>
        <p:xfrm>
          <a:off x="143555" y="2665475"/>
          <a:ext cx="9144000" cy="3562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5082" y="1400231"/>
            <a:ext cx="1367153" cy="1068935"/>
          </a:xfrm>
          <a:prstGeom prst="rect">
            <a:avLst/>
          </a:prstGeom>
        </p:spPr>
      </p:pic>
    </p:spTree>
    <p:extLst>
      <p:ext uri="{BB962C8B-B14F-4D97-AF65-F5344CB8AC3E}">
        <p14:creationId xmlns:p14="http://schemas.microsoft.com/office/powerpoint/2010/main" val="6940811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99766" y="527605"/>
            <a:ext cx="7024429" cy="763525"/>
          </a:xfrm>
        </p:spPr>
        <p:txBody>
          <a:bodyPr>
            <a:normAutofit/>
          </a:bodyPr>
          <a:lstStyle/>
          <a:p>
            <a:pPr algn="r" rtl="1"/>
            <a:r>
              <a:rPr lang="ar-EG" sz="4000" b="1" dirty="0" smtClean="0">
                <a:solidFill>
                  <a:srgbClr val="FF0000"/>
                </a:solidFill>
              </a:rPr>
              <a:t>الوحدة الثالثة </a:t>
            </a:r>
            <a:endParaRPr lang="en-US" sz="4000" b="1" dirty="0">
              <a:solidFill>
                <a:srgbClr val="FF0000"/>
              </a:solidFill>
            </a:endParaRPr>
          </a:p>
        </p:txBody>
      </p:sp>
      <p:graphicFrame>
        <p:nvGraphicFramePr>
          <p:cNvPr id="3" name="Diagram 2"/>
          <p:cNvGraphicFramePr/>
          <p:nvPr>
            <p:extLst>
              <p:ext uri="{D42A27DB-BD31-4B8C-83A1-F6EECF244321}">
                <p14:modId xmlns:p14="http://schemas.microsoft.com/office/powerpoint/2010/main" val="2928094885"/>
              </p:ext>
            </p:extLst>
          </p:nvPr>
        </p:nvGraphicFramePr>
        <p:xfrm>
          <a:off x="143555" y="1443834"/>
          <a:ext cx="8980640" cy="534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724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22983" y="527605"/>
            <a:ext cx="7024429" cy="763525"/>
          </a:xfrm>
        </p:spPr>
        <p:txBody>
          <a:bodyPr>
            <a:normAutofit/>
          </a:bodyPr>
          <a:lstStyle/>
          <a:p>
            <a:pPr algn="r" rtl="1"/>
            <a:r>
              <a:rPr lang="ar-EG" sz="4000" b="1" dirty="0" smtClean="0">
                <a:solidFill>
                  <a:srgbClr val="FF0000"/>
                </a:solidFill>
              </a:rPr>
              <a:t>- أهم أعماله :</a:t>
            </a:r>
            <a:endParaRPr lang="en-US" sz="4000" b="1"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627" y="1333442"/>
            <a:ext cx="1059785" cy="828613"/>
          </a:xfrm>
          <a:prstGeom prst="rect">
            <a:avLst/>
          </a:prstGeom>
        </p:spPr>
      </p:pic>
      <p:graphicFrame>
        <p:nvGraphicFramePr>
          <p:cNvPr id="7" name="Diagram 6"/>
          <p:cNvGraphicFramePr/>
          <p:nvPr>
            <p:extLst>
              <p:ext uri="{D42A27DB-BD31-4B8C-83A1-F6EECF244321}">
                <p14:modId xmlns:p14="http://schemas.microsoft.com/office/powerpoint/2010/main" val="2218467364"/>
              </p:ext>
            </p:extLst>
          </p:nvPr>
        </p:nvGraphicFramePr>
        <p:xfrm>
          <a:off x="3044950" y="1906477"/>
          <a:ext cx="7320689" cy="500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05" y="2207360"/>
            <a:ext cx="3512215" cy="32068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487413" y="5592915"/>
            <a:ext cx="2595985" cy="584775"/>
          </a:xfrm>
          <a:prstGeom prst="rect">
            <a:avLst/>
          </a:prstGeom>
          <a:noFill/>
        </p:spPr>
        <p:txBody>
          <a:bodyPr wrap="square" rtlCol="0">
            <a:spAutoFit/>
          </a:bodyPr>
          <a:lstStyle/>
          <a:p>
            <a:r>
              <a:rPr lang="ar-EG" sz="3200" b="1" dirty="0" smtClean="0"/>
              <a:t>المسجد الأموى </a:t>
            </a:r>
            <a:endParaRPr lang="en-US" sz="3200" b="1" dirty="0"/>
          </a:p>
        </p:txBody>
      </p:sp>
    </p:spTree>
    <p:extLst>
      <p:ext uri="{BB962C8B-B14F-4D97-AF65-F5344CB8AC3E}">
        <p14:creationId xmlns:p14="http://schemas.microsoft.com/office/powerpoint/2010/main" val="37478331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style.rotation</p:attrName>
                                        </p:attrNameLst>
                                      </p:cBhvr>
                                      <p:tavLst>
                                        <p:tav tm="0">
                                          <p:val>
                                            <p:fltVal val="360"/>
                                          </p:val>
                                        </p:tav>
                                        <p:tav tm="100000">
                                          <p:val>
                                            <p:fltVal val="0"/>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8"/>
                                        </p:tgtEl>
                                        <p:attrNameLst>
                                          <p:attrName>style.visibility</p:attrName>
                                        </p:attrNameLst>
                                      </p:cBhvr>
                                      <p:to>
                                        <p:strVal val="visible"/>
                                      </p:to>
                                    </p:set>
                                    <p:anim by="(-#ppt_w*2)" calcmode="lin" valueType="num">
                                      <p:cBhvr rctx="PPT">
                                        <p:cTn id="38" dur="500" autoRev="1" fill="hold">
                                          <p:stCondLst>
                                            <p:cond delay="0"/>
                                          </p:stCondLst>
                                        </p:cTn>
                                        <p:tgtEl>
                                          <p:spTgt spid="8"/>
                                        </p:tgtEl>
                                        <p:attrNameLst>
                                          <p:attrName>ppt_w</p:attrName>
                                        </p:attrNameLst>
                                      </p:cBhvr>
                                    </p:anim>
                                    <p:anim by="(#ppt_w*0.50)" calcmode="lin" valueType="num">
                                      <p:cBhvr>
                                        <p:cTn id="39" dur="500" decel="50000" autoRev="1" fill="hold">
                                          <p:stCondLst>
                                            <p:cond delay="0"/>
                                          </p:stCondLst>
                                        </p:cTn>
                                        <p:tgtEl>
                                          <p:spTgt spid="8"/>
                                        </p:tgtEl>
                                        <p:attrNameLst>
                                          <p:attrName>ppt_x</p:attrName>
                                        </p:attrNameLst>
                                      </p:cBhvr>
                                    </p:anim>
                                    <p:anim from="(-#ppt_h/2)" to="(#ppt_y)" calcmode="lin" valueType="num">
                                      <p:cBhvr>
                                        <p:cTn id="40" dur="1000" fill="hold">
                                          <p:stCondLst>
                                            <p:cond delay="0"/>
                                          </p:stCondLst>
                                        </p:cTn>
                                        <p:tgtEl>
                                          <p:spTgt spid="8"/>
                                        </p:tgtEl>
                                        <p:attrNameLst>
                                          <p:attrName>ppt_y</p:attrName>
                                        </p:attrNameLst>
                                      </p:cBhvr>
                                    </p:anim>
                                    <p:animRot by="21600000">
                                      <p:cBhvr>
                                        <p:cTn id="41"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91558423"/>
              </p:ext>
            </p:extLst>
          </p:nvPr>
        </p:nvGraphicFramePr>
        <p:xfrm>
          <a:off x="754375" y="1818734"/>
          <a:ext cx="7787955" cy="5039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7900" y="3276295"/>
            <a:ext cx="1059785" cy="828613"/>
          </a:xfrm>
          <a:prstGeom prst="rect">
            <a:avLst/>
          </a:prstGeom>
        </p:spPr>
      </p:pic>
    </p:spTree>
    <p:extLst>
      <p:ext uri="{BB962C8B-B14F-4D97-AF65-F5344CB8AC3E}">
        <p14:creationId xmlns:p14="http://schemas.microsoft.com/office/powerpoint/2010/main" val="3578766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266488100"/>
              </p:ext>
            </p:extLst>
          </p:nvPr>
        </p:nvGraphicFramePr>
        <p:xfrm>
          <a:off x="754375" y="1818734"/>
          <a:ext cx="7787955" cy="5039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3998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78961124"/>
              </p:ext>
            </p:extLst>
          </p:nvPr>
        </p:nvGraphicFramePr>
        <p:xfrm>
          <a:off x="754375" y="2054655"/>
          <a:ext cx="7940660" cy="4559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46799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74900"/>
            <a:ext cx="9169295" cy="763525"/>
          </a:xfrm>
        </p:spPr>
        <p:txBody>
          <a:bodyPr>
            <a:normAutofit fontScale="90000"/>
          </a:bodyPr>
          <a:lstStyle/>
          <a:p>
            <a:pPr algn="r" rtl="1"/>
            <a:r>
              <a:rPr lang="ar-EG" sz="3200" b="1" dirty="0" smtClean="0">
                <a:solidFill>
                  <a:srgbClr val="FF0000"/>
                </a:solidFill>
              </a:rPr>
              <a:t>5- عمر بن عبد العزيز الخليفة  الذى أطلق عليه خامس الخلفاء الراشدين :</a:t>
            </a:r>
            <a:endParaRPr lang="en-US" sz="3200" b="1"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101" y="1132601"/>
            <a:ext cx="1517900" cy="1186799"/>
          </a:xfrm>
          <a:prstGeom prst="rect">
            <a:avLst/>
          </a:prstGeom>
        </p:spPr>
      </p:pic>
      <p:graphicFrame>
        <p:nvGraphicFramePr>
          <p:cNvPr id="7" name="Diagram 6"/>
          <p:cNvGraphicFramePr/>
          <p:nvPr>
            <p:extLst>
              <p:ext uri="{D42A27DB-BD31-4B8C-83A1-F6EECF244321}">
                <p14:modId xmlns:p14="http://schemas.microsoft.com/office/powerpoint/2010/main" val="201911387"/>
              </p:ext>
            </p:extLst>
          </p:nvPr>
        </p:nvGraphicFramePr>
        <p:xfrm>
          <a:off x="0" y="2035184"/>
          <a:ext cx="9144000" cy="4803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60" y="4022549"/>
            <a:ext cx="1059785" cy="828613"/>
          </a:xfrm>
          <a:prstGeom prst="rect">
            <a:avLst/>
          </a:prstGeom>
        </p:spPr>
      </p:pic>
    </p:spTree>
    <p:extLst>
      <p:ext uri="{BB962C8B-B14F-4D97-AF65-F5344CB8AC3E}">
        <p14:creationId xmlns:p14="http://schemas.microsoft.com/office/powerpoint/2010/main" val="429893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3"/>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12808617"/>
              </p:ext>
            </p:extLst>
          </p:nvPr>
        </p:nvGraphicFramePr>
        <p:xfrm>
          <a:off x="6404460" y="374900"/>
          <a:ext cx="2457974" cy="1549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020975045"/>
              </p:ext>
            </p:extLst>
          </p:nvPr>
        </p:nvGraphicFramePr>
        <p:xfrm>
          <a:off x="601670" y="2054655"/>
          <a:ext cx="7940660" cy="45590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439052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19571" y="527605"/>
            <a:ext cx="7024429" cy="763525"/>
          </a:xfrm>
        </p:spPr>
        <p:txBody>
          <a:bodyPr>
            <a:normAutofit/>
          </a:bodyPr>
          <a:lstStyle/>
          <a:p>
            <a:pPr algn="r" rtl="1"/>
            <a:r>
              <a:rPr lang="ar-EG" sz="4000" b="1" dirty="0" smtClean="0">
                <a:solidFill>
                  <a:srgbClr val="FF0000"/>
                </a:solidFill>
              </a:rPr>
              <a:t>- أهم أعماله :</a:t>
            </a:r>
            <a:endParaRPr lang="en-US" sz="4000" b="1" dirty="0">
              <a:solidFill>
                <a:srgbClr val="FF0000"/>
              </a:solidFill>
            </a:endParaRPr>
          </a:p>
        </p:txBody>
      </p:sp>
      <p:graphicFrame>
        <p:nvGraphicFramePr>
          <p:cNvPr id="10" name="Diagram 9"/>
          <p:cNvGraphicFramePr/>
          <p:nvPr>
            <p:extLst>
              <p:ext uri="{D42A27DB-BD31-4B8C-83A1-F6EECF244321}">
                <p14:modId xmlns:p14="http://schemas.microsoft.com/office/powerpoint/2010/main" val="427096326"/>
              </p:ext>
            </p:extLst>
          </p:nvPr>
        </p:nvGraphicFramePr>
        <p:xfrm>
          <a:off x="0" y="2035184"/>
          <a:ext cx="9144000" cy="4803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6215" y="1132809"/>
            <a:ext cx="1237785" cy="967786"/>
          </a:xfrm>
          <a:prstGeom prst="rect">
            <a:avLst/>
          </a:prstGeom>
        </p:spPr>
      </p:pic>
    </p:spTree>
    <p:extLst>
      <p:ext uri="{BB962C8B-B14F-4D97-AF65-F5344CB8AC3E}">
        <p14:creationId xmlns:p14="http://schemas.microsoft.com/office/powerpoint/2010/main" val="3274594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61899078"/>
              </p:ext>
            </p:extLst>
          </p:nvPr>
        </p:nvGraphicFramePr>
        <p:xfrm>
          <a:off x="6404460" y="374900"/>
          <a:ext cx="2457974" cy="1549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647945437"/>
              </p:ext>
            </p:extLst>
          </p:nvPr>
        </p:nvGraphicFramePr>
        <p:xfrm>
          <a:off x="143555" y="2054655"/>
          <a:ext cx="8847740" cy="50392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3074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81936574"/>
              </p:ext>
            </p:extLst>
          </p:nvPr>
        </p:nvGraphicFramePr>
        <p:xfrm>
          <a:off x="0" y="2207360"/>
          <a:ext cx="9144000" cy="417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7926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01237907"/>
              </p:ext>
            </p:extLst>
          </p:nvPr>
        </p:nvGraphicFramePr>
        <p:xfrm>
          <a:off x="-9150" y="1749245"/>
          <a:ext cx="9144000" cy="4803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888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51443" y="527605"/>
            <a:ext cx="7024429" cy="763525"/>
          </a:xfrm>
        </p:spPr>
        <p:txBody>
          <a:bodyPr/>
          <a:lstStyle/>
          <a:p>
            <a:pPr algn="r" rtl="1"/>
            <a:r>
              <a:rPr lang="ar-EG" b="1" dirty="0" smtClean="0">
                <a:solidFill>
                  <a:srgbClr val="FF0000"/>
                </a:solidFill>
              </a:rPr>
              <a:t>الدرس الأول </a:t>
            </a:r>
            <a:endParaRPr lang="en-US" b="1" dirty="0">
              <a:solidFill>
                <a:srgbClr val="FF0000"/>
              </a:solidFill>
            </a:endParaRPr>
          </a:p>
        </p:txBody>
      </p:sp>
      <p:graphicFrame>
        <p:nvGraphicFramePr>
          <p:cNvPr id="6" name="Diagram 5"/>
          <p:cNvGraphicFramePr/>
          <p:nvPr>
            <p:extLst>
              <p:ext uri="{D42A27DB-BD31-4B8C-83A1-F6EECF244321}">
                <p14:modId xmlns:p14="http://schemas.microsoft.com/office/powerpoint/2010/main" val="3311520176"/>
              </p:ext>
            </p:extLst>
          </p:nvPr>
        </p:nvGraphicFramePr>
        <p:xfrm>
          <a:off x="143555" y="1443834"/>
          <a:ext cx="8980640" cy="213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6835" y="3429000"/>
            <a:ext cx="4496423" cy="2901395"/>
          </a:xfrm>
          <a:prstGeom prst="rect">
            <a:avLst/>
          </a:prstGeom>
        </p:spPr>
      </p:pic>
    </p:spTree>
    <p:extLst>
      <p:ext uri="{BB962C8B-B14F-4D97-AF65-F5344CB8AC3E}">
        <p14:creationId xmlns:p14="http://schemas.microsoft.com/office/powerpoint/2010/main" val="3798642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style.rotation</p:attrName>
                                        </p:attrNameLst>
                                      </p:cBhvr>
                                      <p:tavLst>
                                        <p:tav tm="0">
                                          <p:val>
                                            <p:fltVal val="360"/>
                                          </p:val>
                                        </p:tav>
                                        <p:tav tm="100000">
                                          <p:val>
                                            <p:fltVal val="0"/>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81458578"/>
              </p:ext>
            </p:extLst>
          </p:nvPr>
        </p:nvGraphicFramePr>
        <p:xfrm>
          <a:off x="-109682" y="1749245"/>
          <a:ext cx="9296705" cy="473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965" y="2207360"/>
            <a:ext cx="1237785" cy="967786"/>
          </a:xfrm>
          <a:prstGeom prst="rect">
            <a:avLst/>
          </a:prstGeom>
        </p:spPr>
      </p:pic>
    </p:spTree>
    <p:extLst>
      <p:ext uri="{BB962C8B-B14F-4D97-AF65-F5344CB8AC3E}">
        <p14:creationId xmlns:p14="http://schemas.microsoft.com/office/powerpoint/2010/main" val="4149996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89777" y="527605"/>
            <a:ext cx="7024429" cy="763525"/>
          </a:xfrm>
        </p:spPr>
        <p:txBody>
          <a:bodyPr>
            <a:normAutofit fontScale="90000"/>
          </a:bodyPr>
          <a:lstStyle/>
          <a:p>
            <a:pPr algn="r" rtl="1"/>
            <a:r>
              <a:rPr lang="ar-EG" b="1" dirty="0" smtClean="0">
                <a:solidFill>
                  <a:srgbClr val="FF0000"/>
                </a:solidFill>
              </a:rPr>
              <a:t>4- الفتوحات الإسلامية فى عهد الدولة الأموية :</a:t>
            </a:r>
            <a:endParaRPr lang="en-US" b="1"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573" y="1291130"/>
            <a:ext cx="1237785" cy="967786"/>
          </a:xfrm>
          <a:prstGeom prst="rect">
            <a:avLst/>
          </a:prstGeom>
        </p:spPr>
      </p:pic>
      <p:graphicFrame>
        <p:nvGraphicFramePr>
          <p:cNvPr id="7" name="Diagram 6"/>
          <p:cNvGraphicFramePr/>
          <p:nvPr>
            <p:extLst>
              <p:ext uri="{D42A27DB-BD31-4B8C-83A1-F6EECF244321}">
                <p14:modId xmlns:p14="http://schemas.microsoft.com/office/powerpoint/2010/main" val="1443456276"/>
              </p:ext>
            </p:extLst>
          </p:nvPr>
        </p:nvGraphicFramePr>
        <p:xfrm>
          <a:off x="0" y="1663620"/>
          <a:ext cx="9296705" cy="5191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7877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65" y="2360065"/>
            <a:ext cx="8246070" cy="4255173"/>
          </a:xfrm>
          <a:prstGeom prst="rect">
            <a:avLst/>
          </a:prstGeom>
          <a:ln w="88900" cap="sq" cmpd="thickThin">
            <a:solidFill>
              <a:srgbClr val="000000"/>
            </a:solidFill>
            <a:prstDash val="solid"/>
            <a:miter lim="800000"/>
          </a:ln>
          <a:effectLst>
            <a:innerShdw blurRad="76200">
              <a:srgbClr val="000000"/>
            </a:innerShdw>
          </a:effectLst>
        </p:spPr>
      </p:pic>
      <p:sp>
        <p:nvSpPr>
          <p:cNvPr id="7" name="Title 3"/>
          <p:cNvSpPr>
            <a:spLocks noGrp="1"/>
          </p:cNvSpPr>
          <p:nvPr>
            <p:ph type="title"/>
          </p:nvPr>
        </p:nvSpPr>
        <p:spPr>
          <a:xfrm>
            <a:off x="-314560" y="527605"/>
            <a:ext cx="9620414" cy="763525"/>
          </a:xfrm>
        </p:spPr>
        <p:txBody>
          <a:bodyPr>
            <a:normAutofit fontScale="90000"/>
          </a:bodyPr>
          <a:lstStyle/>
          <a:p>
            <a:pPr algn="r" rtl="1"/>
            <a:r>
              <a:rPr lang="ar-EG" b="1" dirty="0" smtClean="0">
                <a:solidFill>
                  <a:srgbClr val="FF0000"/>
                </a:solidFill>
              </a:rPr>
              <a:t>- من خلال الخريطة يتضح أن الفتوحات الإسلامية قد امتدت واتسعت :</a:t>
            </a:r>
            <a:endParaRPr lang="en-US" b="1" dirty="0">
              <a:solidFill>
                <a:srgbClr val="FF0000"/>
              </a:solidFill>
            </a:endParaRP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468820" y="1103680"/>
            <a:ext cx="1675180" cy="12563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8750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60" y="1901950"/>
            <a:ext cx="3979480" cy="4255173"/>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7" name="Diagram 6"/>
          <p:cNvGraphicFramePr/>
          <p:nvPr>
            <p:extLst>
              <p:ext uri="{D42A27DB-BD31-4B8C-83A1-F6EECF244321}">
                <p14:modId xmlns:p14="http://schemas.microsoft.com/office/powerpoint/2010/main" val="624579061"/>
              </p:ext>
            </p:extLst>
          </p:nvPr>
        </p:nvGraphicFramePr>
        <p:xfrm>
          <a:off x="4123035" y="1749245"/>
          <a:ext cx="5937195" cy="49721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3"/>
          <p:cNvSpPr>
            <a:spLocks noGrp="1"/>
          </p:cNvSpPr>
          <p:nvPr>
            <p:ph type="title"/>
          </p:nvPr>
        </p:nvSpPr>
        <p:spPr>
          <a:xfrm>
            <a:off x="-476414" y="479220"/>
            <a:ext cx="9620414" cy="763525"/>
          </a:xfrm>
        </p:spPr>
        <p:txBody>
          <a:bodyPr>
            <a:normAutofit/>
          </a:bodyPr>
          <a:lstStyle/>
          <a:p>
            <a:pPr algn="r" rtl="1"/>
            <a:r>
              <a:rPr lang="ar-EG" b="1" dirty="0" smtClean="0">
                <a:solidFill>
                  <a:srgbClr val="FF0000"/>
                </a:solidFill>
              </a:rPr>
              <a:t>- فى الشمال :</a:t>
            </a:r>
            <a:endParaRPr lang="en-US" b="1" dirty="0">
              <a:solidFill>
                <a:srgbClr val="FF0000"/>
              </a:solidFill>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3382" y="1200056"/>
            <a:ext cx="1237785" cy="967786"/>
          </a:xfrm>
          <a:prstGeom prst="rect">
            <a:avLst/>
          </a:prstGeom>
        </p:spPr>
      </p:pic>
    </p:spTree>
    <p:extLst>
      <p:ext uri="{BB962C8B-B14F-4D97-AF65-F5344CB8AC3E}">
        <p14:creationId xmlns:p14="http://schemas.microsoft.com/office/powerpoint/2010/main" val="3765544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360"/>
                                          </p:val>
                                        </p:tav>
                                        <p:tav tm="100000">
                                          <p:val>
                                            <p:fltVal val="0"/>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98417432"/>
              </p:ext>
            </p:extLst>
          </p:nvPr>
        </p:nvGraphicFramePr>
        <p:xfrm>
          <a:off x="143555" y="2360065"/>
          <a:ext cx="9153150" cy="3750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375" y="2818180"/>
            <a:ext cx="1237785" cy="967786"/>
          </a:xfrm>
          <a:prstGeom prst="rect">
            <a:avLst/>
          </a:prstGeom>
        </p:spPr>
      </p:pic>
    </p:spTree>
    <p:extLst>
      <p:ext uri="{BB962C8B-B14F-4D97-AF65-F5344CB8AC3E}">
        <p14:creationId xmlns:p14="http://schemas.microsoft.com/office/powerpoint/2010/main" val="714599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01715433"/>
              </p:ext>
            </p:extLst>
          </p:nvPr>
        </p:nvGraphicFramePr>
        <p:xfrm>
          <a:off x="6404460" y="374900"/>
          <a:ext cx="2457974" cy="1549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219686920"/>
              </p:ext>
            </p:extLst>
          </p:nvPr>
        </p:nvGraphicFramePr>
        <p:xfrm>
          <a:off x="601670" y="2360065"/>
          <a:ext cx="8389625" cy="41230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5394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19571" y="527605"/>
            <a:ext cx="7024429" cy="763525"/>
          </a:xfrm>
        </p:spPr>
        <p:txBody>
          <a:bodyPr/>
          <a:lstStyle/>
          <a:p>
            <a:pPr algn="r" rtl="1"/>
            <a:r>
              <a:rPr lang="ar-EG" b="1" dirty="0" smtClean="0">
                <a:solidFill>
                  <a:srgbClr val="FF0000"/>
                </a:solidFill>
              </a:rPr>
              <a:t>- فى الشرق :</a:t>
            </a:r>
            <a:endParaRPr lang="en-US" b="1"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8805" y="1288966"/>
            <a:ext cx="1237785" cy="967786"/>
          </a:xfrm>
          <a:prstGeom prst="rect">
            <a:avLst/>
          </a:prstGeom>
        </p:spPr>
      </p:pic>
      <p:graphicFrame>
        <p:nvGraphicFramePr>
          <p:cNvPr id="7" name="Diagram 6"/>
          <p:cNvGraphicFramePr/>
          <p:nvPr>
            <p:extLst>
              <p:ext uri="{D42A27DB-BD31-4B8C-83A1-F6EECF244321}">
                <p14:modId xmlns:p14="http://schemas.microsoft.com/office/powerpoint/2010/main" val="3124868712"/>
              </p:ext>
            </p:extLst>
          </p:nvPr>
        </p:nvGraphicFramePr>
        <p:xfrm>
          <a:off x="4724705" y="2478947"/>
          <a:ext cx="4419295" cy="4379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60" y="2054655"/>
            <a:ext cx="3979480" cy="4255173"/>
          </a:xfrm>
          <a:prstGeom prst="rect">
            <a:avLst/>
          </a:prstGeom>
          <a:ln w="88900" cap="sq" cmpd="thickThin">
            <a:solidFill>
              <a:srgbClr val="000000"/>
            </a:solidFill>
            <a:prstDash val="solid"/>
            <a:miter lim="800000"/>
          </a:ln>
          <a:effectLst>
            <a:innerShdw blurRad="76200">
              <a:srgbClr val="000000"/>
            </a:innerShdw>
          </a:effectLst>
        </p:spPr>
      </p:pic>
      <p:sp>
        <p:nvSpPr>
          <p:cNvPr id="3" name="Down Arrow 2"/>
          <p:cNvSpPr/>
          <p:nvPr/>
        </p:nvSpPr>
        <p:spPr>
          <a:xfrm>
            <a:off x="3044950" y="2187681"/>
            <a:ext cx="763525" cy="45811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36007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fltVal val="0"/>
                                          </p:val>
                                        </p:tav>
                                        <p:tav tm="100000">
                                          <p:val>
                                            <p:strVal val="#ppt_w"/>
                                          </p:val>
                                        </p:tav>
                                      </p:tavLst>
                                    </p:anim>
                                    <p:anim calcmode="lin" valueType="num">
                                      <p:cBhvr>
                                        <p:cTn id="52" dur="1000" fill="hold"/>
                                        <p:tgtEl>
                                          <p:spTgt spid="3"/>
                                        </p:tgtEl>
                                        <p:attrNameLst>
                                          <p:attrName>ppt_h</p:attrName>
                                        </p:attrNameLst>
                                      </p:cBhvr>
                                      <p:tavLst>
                                        <p:tav tm="0">
                                          <p:val>
                                            <p:fltVal val="0"/>
                                          </p:val>
                                        </p:tav>
                                        <p:tav tm="100000">
                                          <p:val>
                                            <p:strVal val="#ppt_h"/>
                                          </p:val>
                                        </p:tav>
                                      </p:tavLst>
                                    </p:anim>
                                    <p:anim calcmode="lin" valueType="num">
                                      <p:cBhvr>
                                        <p:cTn id="53" dur="1000" fill="hold"/>
                                        <p:tgtEl>
                                          <p:spTgt spid="3"/>
                                        </p:tgtEl>
                                        <p:attrNameLst>
                                          <p:attrName>style.rotation</p:attrName>
                                        </p:attrNameLst>
                                      </p:cBhvr>
                                      <p:tavLst>
                                        <p:tav tm="0">
                                          <p:val>
                                            <p:fltVal val="90"/>
                                          </p:val>
                                        </p:tav>
                                        <p:tav tm="100000">
                                          <p:val>
                                            <p:fltVal val="0"/>
                                          </p:val>
                                        </p:tav>
                                      </p:tavLst>
                                    </p:anim>
                                    <p:animEffect transition="in" filter="fade">
                                      <p:cBhvr>
                                        <p:cTn id="5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90025" y="527605"/>
            <a:ext cx="7024429" cy="763525"/>
          </a:xfrm>
        </p:spPr>
        <p:txBody>
          <a:bodyPr/>
          <a:lstStyle/>
          <a:p>
            <a:pPr algn="r" rtl="1"/>
            <a:r>
              <a:rPr lang="ar-EG" b="1" dirty="0" smtClean="0">
                <a:solidFill>
                  <a:srgbClr val="FF0000"/>
                </a:solidFill>
              </a:rPr>
              <a:t>- فى الغرب :</a:t>
            </a:r>
            <a:endParaRPr lang="en-US" b="1" dirty="0">
              <a:solidFill>
                <a:srgbClr val="FF0000"/>
              </a:solidFill>
            </a:endParaRPr>
          </a:p>
        </p:txBody>
      </p:sp>
      <p:graphicFrame>
        <p:nvGraphicFramePr>
          <p:cNvPr id="6" name="Diagram 5"/>
          <p:cNvGraphicFramePr/>
          <p:nvPr>
            <p:extLst>
              <p:ext uri="{D42A27DB-BD31-4B8C-83A1-F6EECF244321}">
                <p14:modId xmlns:p14="http://schemas.microsoft.com/office/powerpoint/2010/main" val="3375943222"/>
              </p:ext>
            </p:extLst>
          </p:nvPr>
        </p:nvGraphicFramePr>
        <p:xfrm>
          <a:off x="3453616" y="1901950"/>
          <a:ext cx="6680324" cy="495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8805" y="1288966"/>
            <a:ext cx="1237785" cy="967786"/>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555" y="2228874"/>
            <a:ext cx="3524090" cy="37682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7891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19571" y="527605"/>
            <a:ext cx="7024429" cy="763525"/>
          </a:xfrm>
        </p:spPr>
        <p:txBody>
          <a:bodyPr/>
          <a:lstStyle/>
          <a:p>
            <a:pPr algn="r" rtl="1"/>
            <a:r>
              <a:rPr lang="ar-EG" b="1" dirty="0" smtClean="0">
                <a:solidFill>
                  <a:srgbClr val="FF0000"/>
                </a:solidFill>
              </a:rPr>
              <a:t>5- ضعف وسقوط الدولة الأموية :</a:t>
            </a:r>
            <a:endParaRPr lang="en-US" b="1"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15" y="1337650"/>
            <a:ext cx="1237785" cy="967786"/>
          </a:xfrm>
          <a:prstGeom prst="rect">
            <a:avLst/>
          </a:prstGeom>
        </p:spPr>
      </p:pic>
      <p:graphicFrame>
        <p:nvGraphicFramePr>
          <p:cNvPr id="11" name="Diagram 10"/>
          <p:cNvGraphicFramePr/>
          <p:nvPr>
            <p:extLst>
              <p:ext uri="{D42A27DB-BD31-4B8C-83A1-F6EECF244321}">
                <p14:modId xmlns:p14="http://schemas.microsoft.com/office/powerpoint/2010/main" val="2913874046"/>
              </p:ext>
            </p:extLst>
          </p:nvPr>
        </p:nvGraphicFramePr>
        <p:xfrm>
          <a:off x="296261" y="2054655"/>
          <a:ext cx="8551480" cy="4428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455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57352" y="374900"/>
            <a:ext cx="7024429" cy="763525"/>
          </a:xfrm>
        </p:spPr>
        <p:txBody>
          <a:bodyPr>
            <a:normAutofit/>
          </a:bodyPr>
          <a:lstStyle/>
          <a:p>
            <a:pPr algn="r" rtl="1"/>
            <a:r>
              <a:rPr lang="ar-EG" b="1" dirty="0" smtClean="0">
                <a:solidFill>
                  <a:srgbClr val="FF0000"/>
                </a:solidFill>
              </a:rPr>
              <a:t>- يرجع ذلك إلى عدة عوامل :</a:t>
            </a:r>
            <a:endParaRPr lang="en-US" b="1"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7820" y="1138425"/>
            <a:ext cx="1237785" cy="967786"/>
          </a:xfrm>
          <a:prstGeom prst="rect">
            <a:avLst/>
          </a:prstGeom>
        </p:spPr>
      </p:pic>
      <p:graphicFrame>
        <p:nvGraphicFramePr>
          <p:cNvPr id="7" name="Diagram 6"/>
          <p:cNvGraphicFramePr/>
          <p:nvPr>
            <p:extLst>
              <p:ext uri="{D42A27DB-BD31-4B8C-83A1-F6EECF244321}">
                <p14:modId xmlns:p14="http://schemas.microsoft.com/office/powerpoint/2010/main" val="3129590897"/>
              </p:ext>
            </p:extLst>
          </p:nvPr>
        </p:nvGraphicFramePr>
        <p:xfrm>
          <a:off x="601670" y="1901950"/>
          <a:ext cx="8207374" cy="4908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19972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gtEl>
                                        <p:attrNameLst>
                                          <p:attrName>ppt_x</p:attrName>
                                          <p:attrName>ppt_y</p:attrName>
                                        </p:attrNameLst>
                                      </p:cBhvr>
                                    </p:animMotion>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54075" y="680310"/>
            <a:ext cx="7024429" cy="763525"/>
          </a:xfrm>
        </p:spPr>
        <p:txBody>
          <a:bodyPr/>
          <a:lstStyle/>
          <a:p>
            <a:pPr algn="r" rtl="1"/>
            <a:r>
              <a:rPr lang="ar-EG" b="1" dirty="0" smtClean="0">
                <a:solidFill>
                  <a:srgbClr val="FF0000"/>
                </a:solidFill>
              </a:rPr>
              <a:t>أهداف الدرس </a:t>
            </a:r>
            <a:endParaRPr lang="en-US" b="1" dirty="0">
              <a:solidFill>
                <a:srgbClr val="FF0000"/>
              </a:solidFill>
            </a:endParaRPr>
          </a:p>
        </p:txBody>
      </p:sp>
      <p:sp>
        <p:nvSpPr>
          <p:cNvPr id="5" name="Content Placeholder 4"/>
          <p:cNvSpPr>
            <a:spLocks noGrp="1"/>
          </p:cNvSpPr>
          <p:nvPr>
            <p:ph idx="1"/>
          </p:nvPr>
        </p:nvSpPr>
        <p:spPr>
          <a:xfrm>
            <a:off x="0" y="2207360"/>
            <a:ext cx="9000445" cy="3359510"/>
          </a:xfrm>
        </p:spPr>
        <p:txBody>
          <a:bodyPr/>
          <a:lstStyle/>
          <a:p>
            <a:pPr algn="r" rtl="1"/>
            <a:r>
              <a:rPr lang="ar-EG" sz="3200" b="1" dirty="0" smtClean="0">
                <a:solidFill>
                  <a:schemeClr val="tx1"/>
                </a:solidFill>
              </a:rPr>
              <a:t>يوضح كيفية قيام الدولة الأموية على يد معاوية بن أبى سفيان .</a:t>
            </a:r>
            <a:endParaRPr lang="en-US" sz="3200" b="1" dirty="0" smtClean="0">
              <a:solidFill>
                <a:schemeClr val="tx1"/>
              </a:solidFill>
            </a:endParaRPr>
          </a:p>
          <a:p>
            <a:pPr algn="r" rtl="1"/>
            <a:r>
              <a:rPr lang="ar-EG" sz="3200" b="1" dirty="0" smtClean="0">
                <a:solidFill>
                  <a:schemeClr val="tx1"/>
                </a:solidFill>
              </a:rPr>
              <a:t>يفسر أسباب سقوط الدولة الأموية .</a:t>
            </a:r>
            <a:endParaRPr lang="en-US" sz="3200" b="1" dirty="0" smtClean="0">
              <a:solidFill>
                <a:schemeClr val="tx1"/>
              </a:solidFill>
            </a:endParaRPr>
          </a:p>
          <a:p>
            <a:pPr algn="r" rtl="1"/>
            <a:r>
              <a:rPr lang="ar-EG" sz="3200" b="1" dirty="0" smtClean="0">
                <a:solidFill>
                  <a:schemeClr val="tx1"/>
                </a:solidFill>
              </a:rPr>
              <a:t>يرسم خط زمنيا للفتوحات الإسلامية فى عهد الدولة الأموية .</a:t>
            </a:r>
            <a:endParaRPr lang="en-US" sz="3200" b="1" dirty="0" smtClean="0">
              <a:solidFill>
                <a:schemeClr val="tx1"/>
              </a:solidFill>
            </a:endParaRPr>
          </a:p>
          <a:p>
            <a:pPr algn="r" rtl="1"/>
            <a:r>
              <a:rPr lang="ar-EG" sz="3200" b="1" dirty="0" smtClean="0">
                <a:solidFill>
                  <a:schemeClr val="tx1"/>
                </a:solidFill>
              </a:rPr>
              <a:t>يقدر جهود خلفاء الدولة الأموية فى نشر الدين الإسلامى </a:t>
            </a:r>
            <a:endParaRPr lang="en-US" sz="3200" b="1" dirty="0" smtClean="0">
              <a:solidFill>
                <a:schemeClr val="tx1"/>
              </a:solidFill>
            </a:endParaRPr>
          </a:p>
        </p:txBody>
      </p:sp>
    </p:spTree>
    <p:extLst>
      <p:ext uri="{BB962C8B-B14F-4D97-AF65-F5344CB8AC3E}">
        <p14:creationId xmlns:p14="http://schemas.microsoft.com/office/powerpoint/2010/main" val="4046194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Scale>
                                      <p:cBhvr>
                                        <p:cTn id="20"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xEl>
                                              <p:pRg st="1" end="1"/>
                                            </p:txEl>
                                          </p:spTgt>
                                        </p:tgtEl>
                                        <p:attrNameLst>
                                          <p:attrName>ppt_x</p:attrName>
                                          <p:attrName>ppt_y</p:attrName>
                                        </p:attrNameLst>
                                      </p:cBhvr>
                                    </p:animMotion>
                                    <p:animEffect transition="in" filter="fade">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38"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59430203"/>
              </p:ext>
            </p:extLst>
          </p:nvPr>
        </p:nvGraphicFramePr>
        <p:xfrm>
          <a:off x="296260" y="1596540"/>
          <a:ext cx="8551479" cy="4886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0190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6598362"/>
              </p:ext>
            </p:extLst>
          </p:nvPr>
        </p:nvGraphicFramePr>
        <p:xfrm>
          <a:off x="0" y="2207360"/>
          <a:ext cx="9144000" cy="4123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2608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19571" y="527605"/>
            <a:ext cx="7024429" cy="763525"/>
          </a:xfrm>
        </p:spPr>
        <p:txBody>
          <a:bodyPr/>
          <a:lstStyle/>
          <a:p>
            <a:pPr algn="r" rtl="1"/>
            <a:r>
              <a:rPr lang="ar-EG" b="1" dirty="0" smtClean="0">
                <a:solidFill>
                  <a:srgbClr val="FF0000"/>
                </a:solidFill>
              </a:rPr>
              <a:t>1- أحوال الدولة لأموية :</a:t>
            </a:r>
            <a:endParaRPr lang="en-US" b="1"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9562" y="1138425"/>
            <a:ext cx="1367153" cy="1068935"/>
          </a:xfrm>
          <a:prstGeom prst="rect">
            <a:avLst/>
          </a:prstGeom>
        </p:spPr>
      </p:pic>
      <p:graphicFrame>
        <p:nvGraphicFramePr>
          <p:cNvPr id="7" name="Diagram 6"/>
          <p:cNvGraphicFramePr/>
          <p:nvPr>
            <p:extLst>
              <p:ext uri="{D42A27DB-BD31-4B8C-83A1-F6EECF244321}">
                <p14:modId xmlns:p14="http://schemas.microsoft.com/office/powerpoint/2010/main" val="1310582083"/>
              </p:ext>
            </p:extLst>
          </p:nvPr>
        </p:nvGraphicFramePr>
        <p:xfrm>
          <a:off x="143555" y="1901950"/>
          <a:ext cx="8980640" cy="48865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936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style.rotation</p:attrName>
                                        </p:attrNameLst>
                                      </p:cBhvr>
                                      <p:tavLst>
                                        <p:tav tm="0">
                                          <p:val>
                                            <p:fltVal val="720"/>
                                          </p:val>
                                        </p:tav>
                                        <p:tav tm="100000">
                                          <p:val>
                                            <p:fltVal val="0"/>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 calcmode="lin" valueType="num">
                                      <p:cBhvr>
                                        <p:cTn id="25"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19571" y="527605"/>
            <a:ext cx="7024429" cy="763525"/>
          </a:xfrm>
        </p:spPr>
        <p:txBody>
          <a:bodyPr/>
          <a:lstStyle/>
          <a:p>
            <a:pPr algn="r"/>
            <a:r>
              <a:rPr lang="ar-EG" b="1" dirty="0" smtClean="0">
                <a:solidFill>
                  <a:srgbClr val="FF0000"/>
                </a:solidFill>
              </a:rPr>
              <a:t>2- مؤسس الدولة الأموية ولمن تنسب :</a:t>
            </a:r>
            <a:endParaRPr lang="en-US" b="1"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9562" y="1138425"/>
            <a:ext cx="1367153" cy="1068935"/>
          </a:xfrm>
          <a:prstGeom prst="rect">
            <a:avLst/>
          </a:prstGeom>
        </p:spPr>
      </p:pic>
      <p:graphicFrame>
        <p:nvGraphicFramePr>
          <p:cNvPr id="7" name="Diagram 6"/>
          <p:cNvGraphicFramePr/>
          <p:nvPr>
            <p:extLst>
              <p:ext uri="{D42A27DB-BD31-4B8C-83A1-F6EECF244321}">
                <p14:modId xmlns:p14="http://schemas.microsoft.com/office/powerpoint/2010/main" val="2346263739"/>
              </p:ext>
            </p:extLst>
          </p:nvPr>
        </p:nvGraphicFramePr>
        <p:xfrm>
          <a:off x="143555" y="1901950"/>
          <a:ext cx="8980640" cy="48865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1932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07479178"/>
              </p:ext>
            </p:extLst>
          </p:nvPr>
        </p:nvGraphicFramePr>
        <p:xfrm>
          <a:off x="110101" y="1749245"/>
          <a:ext cx="8980640" cy="4886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631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19571" y="527605"/>
            <a:ext cx="7024429" cy="763525"/>
          </a:xfrm>
        </p:spPr>
        <p:txBody>
          <a:bodyPr/>
          <a:lstStyle/>
          <a:p>
            <a:pPr algn="r" rtl="1"/>
            <a:r>
              <a:rPr lang="ar-EG" b="1" dirty="0" smtClean="0">
                <a:solidFill>
                  <a:srgbClr val="FF0000"/>
                </a:solidFill>
              </a:rPr>
              <a:t>3- أشهر الخلفاء :</a:t>
            </a:r>
            <a:endParaRPr lang="en-US" b="1" dirty="0">
              <a:solidFill>
                <a:srgbClr val="FF0000"/>
              </a:solidFill>
            </a:endParaRPr>
          </a:p>
        </p:txBody>
      </p:sp>
      <p:graphicFrame>
        <p:nvGraphicFramePr>
          <p:cNvPr id="7" name="Diagram 6"/>
          <p:cNvGraphicFramePr/>
          <p:nvPr>
            <p:extLst>
              <p:ext uri="{D42A27DB-BD31-4B8C-83A1-F6EECF244321}">
                <p14:modId xmlns:p14="http://schemas.microsoft.com/office/powerpoint/2010/main" val="1052655394"/>
              </p:ext>
            </p:extLst>
          </p:nvPr>
        </p:nvGraphicFramePr>
        <p:xfrm>
          <a:off x="0" y="2054655"/>
          <a:ext cx="9144000" cy="4497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9562" y="1138425"/>
            <a:ext cx="1367153" cy="1068935"/>
          </a:xfrm>
          <a:prstGeom prst="rect">
            <a:avLst/>
          </a:prstGeom>
        </p:spPr>
      </p:pic>
    </p:spTree>
    <p:extLst>
      <p:ext uri="{BB962C8B-B14F-4D97-AF65-F5344CB8AC3E}">
        <p14:creationId xmlns:p14="http://schemas.microsoft.com/office/powerpoint/2010/main" val="3492237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39047580"/>
              </p:ext>
            </p:extLst>
          </p:nvPr>
        </p:nvGraphicFramePr>
        <p:xfrm>
          <a:off x="6404460" y="374900"/>
          <a:ext cx="2457974" cy="1549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437962079"/>
              </p:ext>
            </p:extLst>
          </p:nvPr>
        </p:nvGraphicFramePr>
        <p:xfrm>
          <a:off x="601670" y="1924006"/>
          <a:ext cx="7940660" cy="45590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149345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2"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508</TotalTime>
  <Words>1034</Words>
  <Application>Microsoft Office PowerPoint</Application>
  <PresentationFormat>On-screen Show (4:3)</PresentationFormat>
  <Paragraphs>139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PowerPoint Presentation</vt:lpstr>
      <vt:lpstr>الوحدة الثالثة </vt:lpstr>
      <vt:lpstr>الدرس الأول </vt:lpstr>
      <vt:lpstr>أهداف الدرس </vt:lpstr>
      <vt:lpstr>1- أحوال الدولة لأموية :</vt:lpstr>
      <vt:lpstr>2- مؤسس الدولة الأموية ولمن تنسب :</vt:lpstr>
      <vt:lpstr>PowerPoint Presentation</vt:lpstr>
      <vt:lpstr>3- أشهر الخلفاء :</vt:lpstr>
      <vt:lpstr>PowerPoint Presentation</vt:lpstr>
      <vt:lpstr>1- معاوية بن أبى سفيان المؤسس الأول 41- 60ه :</vt:lpstr>
      <vt:lpstr>PowerPoint Presentation</vt:lpstr>
      <vt:lpstr>- أهم أعماله :</vt:lpstr>
      <vt:lpstr>PowerPoint Presentation</vt:lpstr>
      <vt:lpstr>PowerPoint Presentation</vt:lpstr>
      <vt:lpstr>2- عبد الملك بن مروان المؤسس الثانى 65- 86ه :</vt:lpstr>
      <vt:lpstr>- أهم أعماله :</vt:lpstr>
      <vt:lpstr>PowerPoint Presentation</vt:lpstr>
      <vt:lpstr>PowerPoint Presentation</vt:lpstr>
      <vt:lpstr>3- الوليد بن عبد الملك – العصر الذهبى – 86- 96ه:</vt:lpstr>
      <vt:lpstr>- أهم أعماله :</vt:lpstr>
      <vt:lpstr>PowerPoint Presentation</vt:lpstr>
      <vt:lpstr>PowerPoint Presentation</vt:lpstr>
      <vt:lpstr>PowerPoint Presentation</vt:lpstr>
      <vt:lpstr>5- عمر بن عبد العزيز الخليفة  الذى أطلق عليه خامس الخلفاء الراشدين :</vt:lpstr>
      <vt:lpstr>PowerPoint Presentation</vt:lpstr>
      <vt:lpstr>- أهم أعماله :</vt:lpstr>
      <vt:lpstr>PowerPoint Presentation</vt:lpstr>
      <vt:lpstr>PowerPoint Presentation</vt:lpstr>
      <vt:lpstr>PowerPoint Presentation</vt:lpstr>
      <vt:lpstr>PowerPoint Presentation</vt:lpstr>
      <vt:lpstr>4- الفتوحات الإسلامية فى عهد الدولة الأموية :</vt:lpstr>
      <vt:lpstr>- من خلال الخريطة يتضح أن الفتوحات الإسلامية قد امتدت واتسعت :</vt:lpstr>
      <vt:lpstr>- فى الشمال :</vt:lpstr>
      <vt:lpstr>PowerPoint Presentation</vt:lpstr>
      <vt:lpstr>PowerPoint Presentation</vt:lpstr>
      <vt:lpstr>- فى الشرق :</vt:lpstr>
      <vt:lpstr>- فى الغرب :</vt:lpstr>
      <vt:lpstr>5- ضعف وسقوط الدولة الأموية :</vt:lpstr>
      <vt:lpstr>- يرجع ذلك إلى عدة عوامل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pc</cp:lastModifiedBy>
  <cp:revision>194</cp:revision>
  <dcterms:created xsi:type="dcterms:W3CDTF">2013-08-21T19:17:07Z</dcterms:created>
  <dcterms:modified xsi:type="dcterms:W3CDTF">2024-01-27T07:41:26Z</dcterms:modified>
</cp:coreProperties>
</file>