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4007" y="2488130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كرة السرعة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618309" y="375963"/>
            <a:ext cx="2080312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معلوماتي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7499" t="5917" r="9115" b="4127"/>
          <a:stretch/>
        </p:blipFill>
        <p:spPr>
          <a:xfrm>
            <a:off x="164" y="13731"/>
            <a:ext cx="12203035" cy="684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0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7880" t="6318" r="7780" b="41019"/>
          <a:stretch/>
        </p:blipFill>
        <p:spPr>
          <a:xfrm>
            <a:off x="165" y="17546"/>
            <a:ext cx="12186411" cy="684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58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3110" t="60317" r="6253" b="3995"/>
          <a:stretch/>
        </p:blipFill>
        <p:spPr>
          <a:xfrm>
            <a:off x="165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7881" t="6585" r="10451" b="63196"/>
          <a:stretch/>
        </p:blipFill>
        <p:spPr>
          <a:xfrm>
            <a:off x="-99848" y="-19071"/>
            <a:ext cx="12298471" cy="687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6736" t="36392" r="10069" b="4262"/>
          <a:stretch/>
        </p:blipFill>
        <p:spPr>
          <a:xfrm>
            <a:off x="164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4</cp:revision>
  <dcterms:created xsi:type="dcterms:W3CDTF">2023-09-27T06:33:31Z</dcterms:created>
  <dcterms:modified xsi:type="dcterms:W3CDTF">2023-10-04T23:37:15Z</dcterms:modified>
</cp:coreProperties>
</file>