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93" r:id="rId3"/>
    <p:sldId id="262" r:id="rId4"/>
    <p:sldId id="266" r:id="rId5"/>
    <p:sldId id="300" r:id="rId6"/>
    <p:sldId id="28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         Comprehension Discussion Time</a:t>
            </a:r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28015" y="1443355"/>
            <a:ext cx="10455275" cy="486537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Do You Ever Wonder!</a:t>
            </a:r>
            <a:endParaRPr lang="en-US"/>
          </a:p>
        </p:txBody>
      </p:sp>
      <p:sp>
        <p:nvSpPr>
          <p:cNvPr id="3" name="Content Placeholder 2"/>
          <p:cNvSpPr/>
          <p:nvPr>
            <p:ph idx="1"/>
          </p:nvPr>
        </p:nvSpPr>
        <p:spPr/>
        <p:txBody>
          <a:bodyPr/>
          <a:p>
            <a:r>
              <a:rPr lang="en-US" sz="4000"/>
              <a:t>Discussion:</a:t>
            </a:r>
            <a:endParaRPr lang="en-US" sz="4000"/>
          </a:p>
          <a:p>
            <a:endParaRPr lang="en-US" sz="4000"/>
          </a:p>
          <a:p>
            <a:r>
              <a:rPr lang="en-US" sz="3600"/>
              <a:t>Animals can do different things and it’s the same for people. Listen to this poem about different things we can all do.</a:t>
            </a:r>
            <a:endParaRPr lang="en-US"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Content Placeholder 5"/>
          <p:cNvSpPr/>
          <p:nvPr>
            <p:ph sz="half" idx="1"/>
          </p:nvPr>
        </p:nvSpPr>
        <p:spPr>
          <a:xfrm>
            <a:off x="371475" y="488315"/>
            <a:ext cx="11014075" cy="470154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sz="3200"/>
              <a:t>Individual work: (5 mins)</a:t>
            </a:r>
            <a:endParaRPr lang="en-US" sz="3200"/>
          </a:p>
          <a:p>
            <a:pPr marL="0" indent="0">
              <a:buNone/>
            </a:pPr>
            <a:endParaRPr lang="en-US" sz="3200"/>
          </a:p>
          <a:p>
            <a:pPr marL="0" indent="0">
              <a:buNone/>
            </a:pPr>
            <a:r>
              <a:rPr lang="en-US" sz="3200"/>
              <a:t>Print out listening comprehension text.</a:t>
            </a:r>
            <a:endParaRPr lang="en-US" sz="3200"/>
          </a:p>
          <a:p>
            <a:pPr marL="0" indent="0">
              <a:buNone/>
            </a:pPr>
            <a:endParaRPr lang="en-US" sz="3200"/>
          </a:p>
          <a:p>
            <a:pPr marL="0" indent="0">
              <a:buNone/>
            </a:pPr>
            <a:r>
              <a:rPr lang="en-US" sz="3200"/>
              <a:t>Students are to follow the text while listening to  the </a:t>
            </a:r>
            <a:endParaRPr lang="en-US" sz="3200"/>
          </a:p>
          <a:p>
            <a:pPr marL="0" indent="0">
              <a:buNone/>
            </a:pPr>
            <a:endParaRPr lang="en-US" sz="3200"/>
          </a:p>
          <a:p>
            <a:pPr marL="0" indent="0">
              <a:buNone/>
            </a:pPr>
            <a:r>
              <a:rPr lang="en-US" sz="3200"/>
              <a:t>poem.</a:t>
            </a:r>
            <a:endParaRPr lang="en-US" sz="3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0550" y="1680845"/>
            <a:ext cx="5181600" cy="4351338"/>
          </a:xfrm>
        </p:spPr>
        <p:txBody>
          <a:bodyPr>
            <a:normAutofit/>
          </a:bodyPr>
          <a:p>
            <a:endParaRPr lang="en-US"/>
          </a:p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070" y="538480"/>
            <a:ext cx="11282680" cy="4351655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sz="2700">
                <a:latin typeface="Arial" panose="020B0604020202020204" pitchFamily="34" charset="0"/>
                <a:cs typeface="Arial" panose="020B0604020202020204" pitchFamily="34" charset="0"/>
              </a:rPr>
              <a:t>Students are to read the text  interdependently for 10 mins.</a:t>
            </a:r>
            <a:endParaRPr lang="en-US" sz="27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7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700">
                <a:latin typeface="Arial" panose="020B0604020202020204" pitchFamily="34" charset="0"/>
                <a:cs typeface="Arial" panose="020B0604020202020204" pitchFamily="34" charset="0"/>
              </a:rPr>
              <a:t> On index cards. </a:t>
            </a:r>
            <a:endParaRPr lang="en-US" sz="27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7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700">
                <a:latin typeface="Arial" panose="020B0604020202020204" pitchFamily="34" charset="0"/>
                <a:cs typeface="Arial" panose="020B0604020202020204" pitchFamily="34" charset="0"/>
              </a:rPr>
              <a:t>Write all the rhyming words.</a:t>
            </a:r>
            <a:endParaRPr lang="en-US" sz="27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7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700">
                <a:latin typeface="Arial" panose="020B0604020202020204" pitchFamily="34" charset="0"/>
                <a:cs typeface="Arial" panose="020B0604020202020204" pitchFamily="34" charset="0"/>
              </a:rPr>
              <a:t> Students are to match all the different rhyming words.</a:t>
            </a:r>
            <a:endParaRPr lang="en-US" sz="27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7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700">
                <a:latin typeface="Arial" panose="020B0604020202020204" pitchFamily="34" charset="0"/>
                <a:cs typeface="Arial" panose="020B0604020202020204" pitchFamily="34" charset="0"/>
              </a:rPr>
              <a:t>This activity is 10 mins</a:t>
            </a:r>
            <a:endParaRPr lang="en-US" sz="27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21960"/>
          </a:xfrm>
        </p:spPr>
        <p:txBody>
          <a:bodyPr/>
          <a:p>
            <a:r>
              <a:rPr lang="en-US"/>
              <a:t>                         </a:t>
            </a:r>
            <a:r>
              <a:rPr lang="en-US" sz="7200"/>
              <a:t> </a:t>
            </a:r>
            <a:r>
              <a:rPr lang="en-US" sz="7200" b="1"/>
              <a:t>Thank You</a:t>
            </a:r>
            <a:endParaRPr lang="en-US" sz="72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532</Words>
  <Application>WPS Presentation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SimSun</vt:lpstr>
      <vt:lpstr>Wingdings</vt:lpstr>
      <vt:lpstr>Calibri Light</vt:lpstr>
      <vt:lpstr>Microsoft YaHei</vt:lpstr>
      <vt:lpstr>Arial Unicode MS</vt:lpstr>
      <vt:lpstr>Calibri</vt:lpstr>
      <vt:lpstr>Office Theme</vt:lpstr>
      <vt:lpstr>         Comprehension Discussion Time</vt:lpstr>
      <vt:lpstr>Angel! Look  Out!</vt:lpstr>
      <vt:lpstr>PowerPoint 演示文稿</vt:lpstr>
      <vt:lpstr>PowerPoint 演示文稿</vt:lpstr>
      <vt:lpstr>                          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ann ahmed</cp:lastModifiedBy>
  <cp:revision>12</cp:revision>
  <dcterms:created xsi:type="dcterms:W3CDTF">2023-12-25T20:39:00Z</dcterms:created>
  <dcterms:modified xsi:type="dcterms:W3CDTF">2024-03-19T03:21:01Z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E670B29B5C12463690142632F926CFCE_13</vt:lpwstr>
  </property>
  <property fmtid="{D5CDD505-2E9C-101B-9397-08002B2CF9AE}" pid="3" name="KSOProductBuildVer">
    <vt:lpwstr>1033-12.2.0.13489</vt:lpwstr>
  </property>
</Properties>
</file>