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0" r:id="rId5"/>
    <p:sldId id="264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60" d="100"/>
          <a:sy n="60" d="100"/>
        </p:scale>
        <p:origin x="14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EECA-55BA-3B1D-A337-77690AB6A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CC7F6-20C9-FFA4-F535-97AED0957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E0115-4C00-160D-BDA3-1A70ECB9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6E774-A24F-8DD2-219F-E6F45FE1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D0480-0A98-D41F-0705-F3C80C1B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52196-D092-201A-FE83-D0DE7624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6C676-5538-0F49-1DBE-CB792B21E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C7547-DE45-9209-E319-BCA353F7D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D09D6-934B-0F25-7032-D8EF0BC7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59921-7ABE-C607-672F-AFC301D4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7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40DDB-9234-79D2-588B-88B2A3D073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5ECE9-AB3C-F950-DEE7-CBFEAF673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E2031-1EBB-7913-D1BD-389ECCFA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18594-86FA-7300-4233-33E2C7AE1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0B7C3-A582-C2F2-8B07-D1788F3CA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2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506C0-6452-3BA1-ECC6-13C5BD50F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47911-8025-06CC-6521-1B430F1D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D9C86-CD86-C354-1174-D3BB356C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33023-33D4-67C9-CB5A-D57ECBAC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35054-B2BE-DD03-1ACC-112A7695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20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A04A-5825-6E14-2683-66A646E70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A9E5A-080B-261F-F3F6-72D306414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15F98-2173-BF9E-D3BE-0CA2B862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14DD5-09D6-B85D-2E48-B1A46F6B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1C35B-99A5-245A-D7E3-4827983BA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8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6A17A-8134-8440-70AD-FA03DCD78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5D5C4-83F3-ED5B-993F-2F6D5DA2B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ACBE3-9B47-1C08-0665-DFB376C76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09360-C18E-011D-113B-0B21A2F76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1FBB9-83B1-26A0-65E9-F49070D9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4D005-7F1A-552F-A2BA-C3BA5E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3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CE9F0-577E-A36D-15DC-C5811B29A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44E3E-BC20-6E97-CF4E-5BD1FC35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576284-A5E9-1BBD-5134-0FD098C37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3EF59-C10A-B18D-7469-BB55DDD58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61D82-4463-1222-E7AD-2B6F92B92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169A48-CBD0-5310-B03F-E79E1BAA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4DD527-892E-C648-1EA7-7498BAAC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1E13DB-4129-CAEC-5868-E1280FC9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8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E285B-E15C-D8AA-66C0-B350C549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C249E-C380-047D-8677-F248DAE62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1013DB-8E5C-4BEA-A69C-838933D8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03F576-3FC1-4C2E-78B3-1F1F735B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E84642-9964-2BE9-FB85-0FA72D0C9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C5361-279A-E3D6-6639-DA1C767D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20E3A-A446-E059-A113-9B860160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9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62FD-EE85-E0FE-FB42-9CC0B519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32C1-5E5B-7902-16A2-4E4528DD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53836-F14A-F3AB-59B6-4B8C94814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8F4FD-2929-CBB5-C3C1-2282F734E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0A631-394E-D81D-4AFB-B2F87F7D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E7192-A736-325A-36E6-8A8A7958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970DC-5B02-2187-9807-618C572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D4F40-DF3D-6ECC-4BEA-812E733FC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A674D-57F3-1764-5651-7C25B999A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5C688-21E7-5966-C85E-56C57A30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AC678-6924-A4E1-DE97-5EDD34A3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3535C-07F5-92AA-4D14-ABAD8F322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2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DF51B-964E-9946-D77C-A1D4BBAB6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D5572-EEFD-C806-8963-11128E169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14ADC-9E72-CBEC-D4C1-3B309D771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17D12-C14A-4966-95A1-B1327AC3B617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9B5C2-9307-111A-7C53-DDA9FFD78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4115-2552-7191-7F31-83A323867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FBB7-19F0-4B7F-B36F-2CA7824C6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0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dyCe1GPagE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F957-E4A7-6CB4-ED42-809BBDE2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AD455-5E03-0684-F3BF-A59DDD8E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6F721C-5A43-0AE1-2EE8-5192E8095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03" y="1"/>
            <a:ext cx="10747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0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2A545-B3BB-FE35-C3F2-DCD942B3F2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46789-2505-00C6-CB0C-F8EAA3FB0E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64E87E-D654-D201-0C39-ECDCB0E86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909" y="56380"/>
            <a:ext cx="6267614" cy="690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00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05BA4-3917-A51B-84C2-81F2882D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Float or Sink - Why do things float- Why do things sink- Lesson for kids">
            <a:hlinkClick r:id="" action="ppaction://media"/>
            <a:extLst>
              <a:ext uri="{FF2B5EF4-FFF2-40B4-BE49-F238E27FC236}">
                <a16:creationId xmlns:a16="http://schemas.microsoft.com/office/drawing/2014/main" id="{C0C6736B-C153-11A6-FAE1-6912CB25CD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0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D385-8E93-F0D9-2658-13766F7C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C731B2-AC26-39AF-D080-6F46F1D399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813" y="-1"/>
            <a:ext cx="6092491" cy="6904823"/>
          </a:xfrm>
        </p:spPr>
      </p:pic>
    </p:spTree>
    <p:extLst>
      <p:ext uri="{BB962C8B-B14F-4D97-AF65-F5344CB8AC3E}">
        <p14:creationId xmlns:p14="http://schemas.microsoft.com/office/powerpoint/2010/main" val="59243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24E4-0719-B2FA-23A9-B6846062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B450C-9F40-7AB4-7058-000A69EBD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Monday</a:t>
            </a:r>
          </a:p>
        </p:txBody>
      </p:sp>
    </p:spTree>
    <p:extLst>
      <p:ext uri="{BB962C8B-B14F-4D97-AF65-F5344CB8AC3E}">
        <p14:creationId xmlns:p14="http://schemas.microsoft.com/office/powerpoint/2010/main" val="146274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6E90-1A59-572B-57BA-EB8F757D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58389" cy="1325563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 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B0DC5-C892-E6C1-3443-FB64837FE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93168" cy="4351338"/>
          </a:xfrm>
        </p:spPr>
        <p:txBody>
          <a:bodyPr/>
          <a:lstStyle/>
          <a:p>
            <a:r>
              <a:rPr lang="en-US" dirty="0"/>
              <a:t>Students to test out different materials in the classroom and make a prediction of things that will float and sink. </a:t>
            </a:r>
          </a:p>
          <a:p>
            <a:r>
              <a:rPr lang="en-US" dirty="0"/>
              <a:t>Record prediction on board. 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01C39BE9-A232-0961-524A-65A356FAE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5948612" cy="677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3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472F6-18BE-4D74-F160-C3814493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2A44A-3FF5-0AFC-9403-34F61FCD6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Thursday </a:t>
            </a:r>
          </a:p>
        </p:txBody>
      </p:sp>
    </p:spTree>
    <p:extLst>
      <p:ext uri="{BB962C8B-B14F-4D97-AF65-F5344CB8AC3E}">
        <p14:creationId xmlns:p14="http://schemas.microsoft.com/office/powerpoint/2010/main" val="368396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83529-B331-6108-2CE8-4F7A4BDC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30642" cy="1325563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    Lab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430E3-6A9B-5401-8294-9BA823ED7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08158" cy="4351338"/>
          </a:xfrm>
        </p:spPr>
        <p:txBody>
          <a:bodyPr/>
          <a:lstStyle/>
          <a:p>
            <a:r>
              <a:rPr lang="en-US" dirty="0"/>
              <a:t>Students to test out different materials and observe if it floats or sinks. 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1E8907F3-331E-3796-9E9B-0C68226C0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5780393" cy="68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0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Office PowerPoint</Application>
  <PresentationFormat>Widescreen</PresentationFormat>
  <Paragraphs>13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Activity</vt:lpstr>
      <vt:lpstr>PowerPoint Presentation</vt:lpstr>
      <vt:lpstr>     Lab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Noha Waheed</dc:creator>
  <cp:lastModifiedBy>Noha Waheed</cp:lastModifiedBy>
  <cp:revision>1</cp:revision>
  <dcterms:created xsi:type="dcterms:W3CDTF">2024-02-29T11:04:31Z</dcterms:created>
  <dcterms:modified xsi:type="dcterms:W3CDTF">2024-02-29T11:09:34Z</dcterms:modified>
</cp:coreProperties>
</file>