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2" r:id="rId4"/>
    <p:sldId id="260" r:id="rId5"/>
    <p:sldId id="264" r:id="rId6"/>
    <p:sldId id="263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>
        <p:scale>
          <a:sx n="60" d="100"/>
          <a:sy n="60" d="100"/>
        </p:scale>
        <p:origin x="144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6EECA-55BA-3B1D-A337-77690AB6A3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ECC7F6-20C9-FFA4-F535-97AED09575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0E0115-4C00-160D-BDA3-1A70ECB94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17D12-C14A-4966-95A1-B1327AC3B617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D6E774-A24F-8DD2-219F-E6F45FE14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3D0480-0A98-D41F-0705-F3C80C1B7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FFBB7-19F0-4B7F-B36F-2CA7824C6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520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52196-D092-201A-FE83-D0DE7624D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46C676-5538-0F49-1DBE-CB792B21E3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1C7547-DE45-9209-E319-BCA353F7D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17D12-C14A-4966-95A1-B1327AC3B617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4D09D6-934B-0F25-7032-D8EF0BC77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559921-7ABE-C607-672F-AFC301D4D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FFBB7-19F0-4B7F-B36F-2CA7824C6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274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B40DDB-9234-79D2-588B-88B2A3D073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B5ECE9-AB3C-F950-DEE7-CBFEAF6734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AE2031-1EBB-7913-D1BD-389ECCFAF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17D12-C14A-4966-95A1-B1327AC3B617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718594-86FA-7300-4233-33E2C7AE1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20B7C3-A582-C2F2-8B07-D1788F3CA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FFBB7-19F0-4B7F-B36F-2CA7824C6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828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506C0-6452-3BA1-ECC6-13C5BD50F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947911-8025-06CC-6521-1B430F1D9E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7D9C86-CD86-C354-1174-D3BB356C5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17D12-C14A-4966-95A1-B1327AC3B617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133023-33D4-67C9-CB5A-D57ECBAC5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935054-B2BE-DD03-1ACC-112A76954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FFBB7-19F0-4B7F-B36F-2CA7824C6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320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7A04A-5825-6E14-2683-66A646E70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0A9E5A-080B-261F-F3F6-72D306414F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115F98-2173-BF9E-D3BE-0CA2B862F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17D12-C14A-4966-95A1-B1327AC3B617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314DD5-09D6-B85D-2E48-B1A46F6BB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41C35B-99A5-245A-D7E3-4827983BA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FFBB7-19F0-4B7F-B36F-2CA7824C6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9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6A17A-8134-8440-70AD-FA03DCD78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75D5C4-83F3-ED5B-993F-2F6D5DA2B8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CACBE3-9B47-1C08-0665-DFB376C768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D09360-C18E-011D-113B-0B21A2F76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17D12-C14A-4966-95A1-B1327AC3B617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D1FBB9-83B1-26A0-65E9-F49070D91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44D005-7F1A-552F-A2BA-C3BA5E165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FFBB7-19F0-4B7F-B36F-2CA7824C6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632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CE9F0-577E-A36D-15DC-C5811B29A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B44E3E-BC20-6E97-CF4E-5BD1FC35D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576284-A5E9-1BBD-5134-0FD098C37D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63EF59-C10A-B18D-7469-BB55DDD589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961D82-4463-1222-E7AD-2B6F92B92F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169A48-CBD0-5310-B03F-E79E1BAAD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17D12-C14A-4966-95A1-B1327AC3B617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4DD527-892E-C648-1EA7-7498BAACA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1E13DB-4129-CAEC-5868-E1280FC9B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FFBB7-19F0-4B7F-B36F-2CA7824C6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786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E285B-E15C-D8AA-66C0-B350C549B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0C249E-C380-047D-8677-F248DAE62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17D12-C14A-4966-95A1-B1327AC3B617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1013DB-8E5C-4BEA-A69C-838933D8B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03F576-3FC1-4C2E-78B3-1F1F735B1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FFBB7-19F0-4B7F-B36F-2CA7824C6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161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E84642-9964-2BE9-FB85-0FA72D0C9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17D12-C14A-4966-95A1-B1327AC3B617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8C5361-279A-E3D6-6639-DA1C767D5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C20E3A-A446-E059-A113-9B860160D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FFBB7-19F0-4B7F-B36F-2CA7824C6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392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262FD-EE85-E0FE-FB42-9CC0B5195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E32C1-5E5B-7902-16A2-4E4528DD1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753836-F14A-F3AB-59B6-4B8C948147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E8F4FD-2929-CBB5-C3C1-2282F734E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17D12-C14A-4966-95A1-B1327AC3B617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C0A631-394E-D81D-4AFB-B2F87F7D7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9E7192-A736-325A-36E6-8A8A79589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FFBB7-19F0-4B7F-B36F-2CA7824C6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956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970DC-5B02-2187-9807-618C57239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8D4F40-DF3D-6ECC-4BEA-812E733FC9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0A674D-57F3-1764-5651-7C25B999AB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35C688-21E7-5966-C85E-56C57A30B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17D12-C14A-4966-95A1-B1327AC3B617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1AC678-6924-A4E1-DE97-5EDD34A34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D3535C-07F5-92AA-4D14-ABAD8F322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FFBB7-19F0-4B7F-B36F-2CA7824C6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226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CDF51B-964E-9946-D77C-A1D4BBAB6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3D5572-EEFD-C806-8963-11128E1693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814ADC-9E72-CBEC-D4C1-3B309D771F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17D12-C14A-4966-95A1-B1327AC3B617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09B5C2-9307-111A-7C53-DDA9FFD78F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6B4115-2552-7191-7F31-83A3238674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FFBB7-19F0-4B7F-B36F-2CA7824C6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607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2dyCe1GPagE?feature=oembed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6F957-E4A7-6CB4-ED42-809BBDE25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3AD455-5E03-0684-F3BF-A59DDD8EA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66F721C-5A43-0AE1-2EE8-5192E80950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703" y="1"/>
            <a:ext cx="1074737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804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2A545-B3BB-FE35-C3F2-DCD942B3F2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B46789-2505-00C6-CB0C-F8EAA3FB0E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B64E87E-D654-D201-0C39-ECDCB0E86F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3909" y="56380"/>
            <a:ext cx="6267614" cy="6907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200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05BA4-3917-A51B-84C2-81F2882D7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Online Media 3" title="Float or Sink - Why do things float- Why do things sink- Lesson for kids">
            <a:hlinkClick r:id="" action="ppaction://media"/>
            <a:extLst>
              <a:ext uri="{FF2B5EF4-FFF2-40B4-BE49-F238E27FC236}">
                <a16:creationId xmlns:a16="http://schemas.microsoft.com/office/drawing/2014/main" id="{C0C6736B-C153-11A6-FAE1-6912CB25CD30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88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704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BD385-8E93-F0D9-2658-13766F7C2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5C731B2-AC26-39AF-D080-6F46F1D399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24813" y="-1"/>
            <a:ext cx="6092491" cy="6904823"/>
          </a:xfrm>
        </p:spPr>
      </p:pic>
    </p:spTree>
    <p:extLst>
      <p:ext uri="{BB962C8B-B14F-4D97-AF65-F5344CB8AC3E}">
        <p14:creationId xmlns:p14="http://schemas.microsoft.com/office/powerpoint/2010/main" val="592434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D24E4-0719-B2FA-23A9-B68460625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B450C-9F40-7AB4-7058-000A69EBD6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                                                         Monday</a:t>
            </a:r>
          </a:p>
        </p:txBody>
      </p:sp>
    </p:spTree>
    <p:extLst>
      <p:ext uri="{BB962C8B-B14F-4D97-AF65-F5344CB8AC3E}">
        <p14:creationId xmlns:p14="http://schemas.microsoft.com/office/powerpoint/2010/main" val="1462746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06E90-1A59-572B-57BA-EB8F757D5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958389" cy="1325563"/>
          </a:xfrm>
        </p:spPr>
        <p:txBody>
          <a:bodyPr/>
          <a:lstStyle/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    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7B0DC5-C892-E6C1-3443-FB64837FEA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493168" cy="4351338"/>
          </a:xfrm>
        </p:spPr>
        <p:txBody>
          <a:bodyPr/>
          <a:lstStyle/>
          <a:p>
            <a:r>
              <a:rPr lang="en-US" dirty="0"/>
              <a:t>Students to test out different materials in the classroom and make a prediction of things that will float and sink. </a:t>
            </a:r>
          </a:p>
          <a:p>
            <a:r>
              <a:rPr lang="en-US" dirty="0"/>
              <a:t>Record prediction on board. </a:t>
            </a:r>
          </a:p>
        </p:txBody>
      </p:sp>
      <p:pic>
        <p:nvPicPr>
          <p:cNvPr id="6" name="Content Placeholder 4">
            <a:extLst>
              <a:ext uri="{FF2B5EF4-FFF2-40B4-BE49-F238E27FC236}">
                <a16:creationId xmlns:a16="http://schemas.microsoft.com/office/drawing/2014/main" id="{01C39BE9-A232-0961-524A-65A356FAE6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0"/>
            <a:ext cx="5948612" cy="6778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533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472F6-18BE-4D74-F160-C3814493B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12A44A-3FF5-0AFC-9403-34F61FCD65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                                                   Thursday </a:t>
            </a:r>
          </a:p>
        </p:txBody>
      </p:sp>
    </p:spTree>
    <p:extLst>
      <p:ext uri="{BB962C8B-B14F-4D97-AF65-F5344CB8AC3E}">
        <p14:creationId xmlns:p14="http://schemas.microsoft.com/office/powerpoint/2010/main" val="3683966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83529-B331-6108-2CE8-4F7A4BDC3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2530642" cy="1325563"/>
          </a:xfrm>
        </p:spPr>
        <p:txBody>
          <a:bodyPr/>
          <a:lstStyle/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     Lab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3430E3-6A9B-5401-8294-9BA823ED73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108158" cy="4351338"/>
          </a:xfrm>
        </p:spPr>
        <p:txBody>
          <a:bodyPr/>
          <a:lstStyle/>
          <a:p>
            <a:r>
              <a:rPr lang="en-US" dirty="0"/>
              <a:t>Students to test out different materials and observe if it floats or sinks. </a:t>
            </a: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1E8907F3-331E-3796-9E9B-0C68226C0A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0"/>
            <a:ext cx="5780393" cy="6866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002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48</Words>
  <Application>Microsoft Office PowerPoint</Application>
  <PresentationFormat>Widescreen</PresentationFormat>
  <Paragraphs>13</Paragraphs>
  <Slides>8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Activity</vt:lpstr>
      <vt:lpstr>PowerPoint Presentation</vt:lpstr>
      <vt:lpstr>     Lab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Noha Waheed</dc:creator>
  <cp:lastModifiedBy>Noha Waheed</cp:lastModifiedBy>
  <cp:revision>1</cp:revision>
  <dcterms:created xsi:type="dcterms:W3CDTF">2024-02-29T11:04:31Z</dcterms:created>
  <dcterms:modified xsi:type="dcterms:W3CDTF">2024-02-29T11:09:34Z</dcterms:modified>
</cp:coreProperties>
</file>