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E4F78-57B8-49A6-96EC-9A023FBF3C01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2EAF9B-7267-4997-BA8F-56D58E2AC63C}">
      <dgm:prSet phldrT="[Text]" custT="1"/>
      <dgm:spPr/>
      <dgm:t>
        <a:bodyPr/>
        <a:lstStyle/>
        <a:p>
          <a:pPr algn="ctr" rtl="1"/>
          <a:r>
            <a:rPr lang="ar-EG" sz="4000" b="1" dirty="0" smtClean="0">
              <a:solidFill>
                <a:schemeClr val="tx1"/>
              </a:solidFill>
            </a:rPr>
            <a:t>إبداعات مصرية – الكتابة – الأدب -</a:t>
          </a:r>
          <a:endParaRPr lang="en-US" sz="4000" b="1" dirty="0">
            <a:solidFill>
              <a:schemeClr val="tx1"/>
            </a:solidFill>
          </a:endParaRPr>
        </a:p>
      </dgm:t>
    </dgm:pt>
    <dgm:pt modelId="{01567835-60EC-462D-BC35-2F95A0CCF336}" type="parTrans" cxnId="{D82E74F9-32F7-42D4-864D-E1852FF0D2F6}">
      <dgm:prSet/>
      <dgm:spPr/>
      <dgm:t>
        <a:bodyPr/>
        <a:lstStyle/>
        <a:p>
          <a:endParaRPr lang="en-US"/>
        </a:p>
      </dgm:t>
    </dgm:pt>
    <dgm:pt modelId="{56105C27-4ACA-45C3-B7DC-04CDDC242BE9}" type="sibTrans" cxnId="{D82E74F9-32F7-42D4-864D-E1852FF0D2F6}">
      <dgm:prSet/>
      <dgm:spPr/>
      <dgm:t>
        <a:bodyPr/>
        <a:lstStyle/>
        <a:p>
          <a:endParaRPr lang="en-US"/>
        </a:p>
      </dgm:t>
    </dgm:pt>
    <dgm:pt modelId="{7DBA4DC1-C3C2-4CCF-8203-AD7E33D36489}" type="pres">
      <dgm:prSet presAssocID="{439E4F78-57B8-49A6-96EC-9A023FBF3C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FE5EE6D-FCAB-42BB-A7EB-9C10E5FDB4BC}" type="pres">
      <dgm:prSet presAssocID="{439E4F78-57B8-49A6-96EC-9A023FBF3C01}" presName="Name1" presStyleCnt="0"/>
      <dgm:spPr/>
    </dgm:pt>
    <dgm:pt modelId="{CFAC3B1E-43F6-4DE2-AD05-F2C008F871FD}" type="pres">
      <dgm:prSet presAssocID="{439E4F78-57B8-49A6-96EC-9A023FBF3C01}" presName="cycle" presStyleCnt="0"/>
      <dgm:spPr/>
    </dgm:pt>
    <dgm:pt modelId="{AC7AF4D0-47C1-4D18-80D7-E6B1C694480C}" type="pres">
      <dgm:prSet presAssocID="{439E4F78-57B8-49A6-96EC-9A023FBF3C01}" presName="srcNode" presStyleLbl="node1" presStyleIdx="0" presStyleCnt="1"/>
      <dgm:spPr/>
    </dgm:pt>
    <dgm:pt modelId="{B22E45D0-A3BD-4AE3-BC30-4938AD9388EF}" type="pres">
      <dgm:prSet presAssocID="{439E4F78-57B8-49A6-96EC-9A023FBF3C01}" presName="conn" presStyleLbl="parChTrans1D2" presStyleIdx="0" presStyleCnt="1"/>
      <dgm:spPr/>
      <dgm:t>
        <a:bodyPr/>
        <a:lstStyle/>
        <a:p>
          <a:endParaRPr lang="en-US"/>
        </a:p>
      </dgm:t>
    </dgm:pt>
    <dgm:pt modelId="{68A4D7AF-E263-4F6B-9A0A-77F5851550DA}" type="pres">
      <dgm:prSet presAssocID="{439E4F78-57B8-49A6-96EC-9A023FBF3C01}" presName="extraNode" presStyleLbl="node1" presStyleIdx="0" presStyleCnt="1"/>
      <dgm:spPr/>
    </dgm:pt>
    <dgm:pt modelId="{3FF4E139-7304-4657-8A62-DC84CEF25145}" type="pres">
      <dgm:prSet presAssocID="{439E4F78-57B8-49A6-96EC-9A023FBF3C01}" presName="dstNode" presStyleLbl="node1" presStyleIdx="0" presStyleCnt="1"/>
      <dgm:spPr/>
    </dgm:pt>
    <dgm:pt modelId="{525201A3-5FF0-40EF-90E9-794924621290}" type="pres">
      <dgm:prSet presAssocID="{682EAF9B-7267-4997-BA8F-56D58E2AC63C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B7543-2179-4D67-A06F-70BCE9034E8F}" type="pres">
      <dgm:prSet presAssocID="{682EAF9B-7267-4997-BA8F-56D58E2AC63C}" presName="accent_1" presStyleCnt="0"/>
      <dgm:spPr/>
    </dgm:pt>
    <dgm:pt modelId="{60E2CA02-91DD-4957-A624-2EB9FA1DC47B}" type="pres">
      <dgm:prSet presAssocID="{682EAF9B-7267-4997-BA8F-56D58E2AC63C}" presName="accentRepeatNode" presStyleLbl="solidFgAcc1" presStyleIdx="0" presStyleCnt="1"/>
      <dgm:spPr/>
    </dgm:pt>
  </dgm:ptLst>
  <dgm:cxnLst>
    <dgm:cxn modelId="{D82E74F9-32F7-42D4-864D-E1852FF0D2F6}" srcId="{439E4F78-57B8-49A6-96EC-9A023FBF3C01}" destId="{682EAF9B-7267-4997-BA8F-56D58E2AC63C}" srcOrd="0" destOrd="0" parTransId="{01567835-60EC-462D-BC35-2F95A0CCF336}" sibTransId="{56105C27-4ACA-45C3-B7DC-04CDDC242BE9}"/>
    <dgm:cxn modelId="{2DDE4E45-83BD-4252-838A-4697BF6B6100}" type="presOf" srcId="{439E4F78-57B8-49A6-96EC-9A023FBF3C01}" destId="{7DBA4DC1-C3C2-4CCF-8203-AD7E33D36489}" srcOrd="0" destOrd="0" presId="urn:microsoft.com/office/officeart/2008/layout/VerticalCurvedList"/>
    <dgm:cxn modelId="{7C5FBB0D-E822-4969-B2C8-4BC7DFBB1768}" type="presOf" srcId="{682EAF9B-7267-4997-BA8F-56D58E2AC63C}" destId="{525201A3-5FF0-40EF-90E9-794924621290}" srcOrd="0" destOrd="0" presId="urn:microsoft.com/office/officeart/2008/layout/VerticalCurvedList"/>
    <dgm:cxn modelId="{74C275C8-8EED-4DEB-810E-9DA0CBAC5AD2}" type="presOf" srcId="{56105C27-4ACA-45C3-B7DC-04CDDC242BE9}" destId="{B22E45D0-A3BD-4AE3-BC30-4938AD9388EF}" srcOrd="0" destOrd="0" presId="urn:microsoft.com/office/officeart/2008/layout/VerticalCurvedList"/>
    <dgm:cxn modelId="{047F9A6A-F973-4219-B50B-5D3B125E6CD4}" type="presParOf" srcId="{7DBA4DC1-C3C2-4CCF-8203-AD7E33D36489}" destId="{DFE5EE6D-FCAB-42BB-A7EB-9C10E5FDB4BC}" srcOrd="0" destOrd="0" presId="urn:microsoft.com/office/officeart/2008/layout/VerticalCurvedList"/>
    <dgm:cxn modelId="{3F8B8235-9E08-4C81-8630-F38109FC19CA}" type="presParOf" srcId="{DFE5EE6D-FCAB-42BB-A7EB-9C10E5FDB4BC}" destId="{CFAC3B1E-43F6-4DE2-AD05-F2C008F871FD}" srcOrd="0" destOrd="0" presId="urn:microsoft.com/office/officeart/2008/layout/VerticalCurvedList"/>
    <dgm:cxn modelId="{72306733-3C31-475E-8012-2D466BCB2F63}" type="presParOf" srcId="{CFAC3B1E-43F6-4DE2-AD05-F2C008F871FD}" destId="{AC7AF4D0-47C1-4D18-80D7-E6B1C694480C}" srcOrd="0" destOrd="0" presId="urn:microsoft.com/office/officeart/2008/layout/VerticalCurvedList"/>
    <dgm:cxn modelId="{8FDF4956-B2FF-46AB-A000-C89E5DE9512C}" type="presParOf" srcId="{CFAC3B1E-43F6-4DE2-AD05-F2C008F871FD}" destId="{B22E45D0-A3BD-4AE3-BC30-4938AD9388EF}" srcOrd="1" destOrd="0" presId="urn:microsoft.com/office/officeart/2008/layout/VerticalCurvedList"/>
    <dgm:cxn modelId="{00AAD61F-1503-418D-AFB3-38871A24CEF7}" type="presParOf" srcId="{CFAC3B1E-43F6-4DE2-AD05-F2C008F871FD}" destId="{68A4D7AF-E263-4F6B-9A0A-77F5851550DA}" srcOrd="2" destOrd="0" presId="urn:microsoft.com/office/officeart/2008/layout/VerticalCurvedList"/>
    <dgm:cxn modelId="{5FBC5252-4FCC-4B2C-8A4E-A29520BEAF66}" type="presParOf" srcId="{CFAC3B1E-43F6-4DE2-AD05-F2C008F871FD}" destId="{3FF4E139-7304-4657-8A62-DC84CEF25145}" srcOrd="3" destOrd="0" presId="urn:microsoft.com/office/officeart/2008/layout/VerticalCurvedList"/>
    <dgm:cxn modelId="{3F6FD61C-6CF4-4073-89B3-68BC4BC485A2}" type="presParOf" srcId="{DFE5EE6D-FCAB-42BB-A7EB-9C10E5FDB4BC}" destId="{525201A3-5FF0-40EF-90E9-794924621290}" srcOrd="1" destOrd="0" presId="urn:microsoft.com/office/officeart/2008/layout/VerticalCurvedList"/>
    <dgm:cxn modelId="{31449DA7-5CBA-48A7-BD7A-DFD9C00C8839}" type="presParOf" srcId="{DFE5EE6D-FCAB-42BB-A7EB-9C10E5FDB4BC}" destId="{45BB7543-2179-4D67-A06F-70BCE9034E8F}" srcOrd="2" destOrd="0" presId="urn:microsoft.com/office/officeart/2008/layout/VerticalCurvedList"/>
    <dgm:cxn modelId="{83FFBE2A-26D9-456F-BEE0-AF696A1ADCAB}" type="presParOf" srcId="{45BB7543-2179-4D67-A06F-70BCE9034E8F}" destId="{60E2CA02-91DD-4957-A624-2EB9FA1DC4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8A0D62-07F3-4F2B-A5B0-6D5D9BF72742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24EC6D-6E72-4B48-A240-DD2FC68EB55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الأدب الدينى </a:t>
          </a:r>
          <a:endParaRPr lang="en-US" sz="3600" b="1" dirty="0">
            <a:solidFill>
              <a:schemeClr val="tx1"/>
            </a:solidFill>
          </a:endParaRPr>
        </a:p>
      </dgm:t>
    </dgm:pt>
    <dgm:pt modelId="{AFC83001-8FF0-473A-8D24-83A2CCA99349}" type="parTrans" cxnId="{827538E3-CABC-4BC7-BC7A-2E2A43B5EF73}">
      <dgm:prSet/>
      <dgm:spPr/>
      <dgm:t>
        <a:bodyPr/>
        <a:lstStyle/>
        <a:p>
          <a:endParaRPr lang="en-US"/>
        </a:p>
      </dgm:t>
    </dgm:pt>
    <dgm:pt modelId="{72C66C29-CD9C-4024-8367-C9F9A3229461}" type="sibTrans" cxnId="{827538E3-CABC-4BC7-BC7A-2E2A43B5EF73}">
      <dgm:prSet/>
      <dgm:spPr/>
      <dgm:t>
        <a:bodyPr/>
        <a:lstStyle/>
        <a:p>
          <a:endParaRPr lang="en-US"/>
        </a:p>
      </dgm:t>
    </dgm:pt>
    <dgm:pt modelId="{6BB970B0-2059-4316-B550-C3B9B62AF87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نصوص الأهرام </a:t>
          </a:r>
          <a:endParaRPr lang="en-US" sz="3600" b="1" dirty="0">
            <a:solidFill>
              <a:schemeClr val="tx1"/>
            </a:solidFill>
          </a:endParaRPr>
        </a:p>
      </dgm:t>
    </dgm:pt>
    <dgm:pt modelId="{DFA4DC65-B357-4EE5-94A2-FFDEF361EE04}" type="parTrans" cxnId="{2F4108D9-F825-44C3-B707-7DDFDC524D4C}">
      <dgm:prSet/>
      <dgm:spPr/>
      <dgm:t>
        <a:bodyPr/>
        <a:lstStyle/>
        <a:p>
          <a:endParaRPr lang="en-US"/>
        </a:p>
      </dgm:t>
    </dgm:pt>
    <dgm:pt modelId="{F5BD503A-E1B9-42D1-B449-6933D4AF2684}" type="sibTrans" cxnId="{2F4108D9-F825-44C3-B707-7DDFDC524D4C}">
      <dgm:prSet/>
      <dgm:spPr/>
      <dgm:t>
        <a:bodyPr/>
        <a:lstStyle/>
        <a:p>
          <a:endParaRPr lang="en-US"/>
        </a:p>
      </dgm:t>
    </dgm:pt>
    <dgm:pt modelId="{5A3DCA2C-857A-4377-B282-056A383F14C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كتاب الموتى</a:t>
          </a:r>
          <a:endParaRPr lang="en-US" sz="3600" b="1" dirty="0">
            <a:solidFill>
              <a:schemeClr val="tx1"/>
            </a:solidFill>
          </a:endParaRPr>
        </a:p>
      </dgm:t>
    </dgm:pt>
    <dgm:pt modelId="{656173D7-4F9C-4E0C-B4DC-C5FB9559E262}" type="parTrans" cxnId="{5B11C42C-02E0-4DE3-BE25-2643564B5FEE}">
      <dgm:prSet/>
      <dgm:spPr/>
      <dgm:t>
        <a:bodyPr/>
        <a:lstStyle/>
        <a:p>
          <a:endParaRPr lang="en-US"/>
        </a:p>
      </dgm:t>
    </dgm:pt>
    <dgm:pt modelId="{9E848BF8-DA34-412D-88AA-BE7C9093451A}" type="sibTrans" cxnId="{5B11C42C-02E0-4DE3-BE25-2643564B5FEE}">
      <dgm:prSet/>
      <dgm:spPr/>
      <dgm:t>
        <a:bodyPr/>
        <a:lstStyle/>
        <a:p>
          <a:endParaRPr lang="en-US"/>
        </a:p>
      </dgm:t>
    </dgm:pt>
    <dgm:pt modelId="{8247DD59-DFCC-4E42-99C8-3F7FA76EAB31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أناشيد اخناتون </a:t>
          </a:r>
          <a:endParaRPr lang="en-US" sz="4000" b="1" dirty="0">
            <a:solidFill>
              <a:schemeClr val="tx1"/>
            </a:solidFill>
          </a:endParaRPr>
        </a:p>
      </dgm:t>
    </dgm:pt>
    <dgm:pt modelId="{40828791-07DA-4345-A60F-27689D02CB05}" type="parTrans" cxnId="{B3549382-5022-4423-BC7B-1CA61F80CF7A}">
      <dgm:prSet/>
      <dgm:spPr/>
      <dgm:t>
        <a:bodyPr/>
        <a:lstStyle/>
        <a:p>
          <a:endParaRPr lang="en-US"/>
        </a:p>
      </dgm:t>
    </dgm:pt>
    <dgm:pt modelId="{676CE4DC-BEB5-43D9-A28B-A0C3F281A712}" type="sibTrans" cxnId="{B3549382-5022-4423-BC7B-1CA61F80CF7A}">
      <dgm:prSet/>
      <dgm:spPr/>
      <dgm:t>
        <a:bodyPr/>
        <a:lstStyle/>
        <a:p>
          <a:endParaRPr lang="en-US"/>
        </a:p>
      </dgm:t>
    </dgm:pt>
    <dgm:pt modelId="{290DE972-D625-4830-AEB3-9FFCF7B792CD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الأساطير الدينية </a:t>
          </a:r>
          <a:endParaRPr lang="en-US" sz="4000" b="1" dirty="0">
            <a:solidFill>
              <a:schemeClr val="tx1"/>
            </a:solidFill>
          </a:endParaRPr>
        </a:p>
      </dgm:t>
    </dgm:pt>
    <dgm:pt modelId="{37C4E74D-1345-471C-BCFF-35A6EA844A7B}" type="parTrans" cxnId="{0292EBF1-B5DA-4428-B26E-859B731D26AF}">
      <dgm:prSet/>
      <dgm:spPr/>
      <dgm:t>
        <a:bodyPr/>
        <a:lstStyle/>
        <a:p>
          <a:endParaRPr lang="en-US"/>
        </a:p>
      </dgm:t>
    </dgm:pt>
    <dgm:pt modelId="{E8111EFB-CD84-4351-97F0-E1D5892773C9}" type="sibTrans" cxnId="{0292EBF1-B5DA-4428-B26E-859B731D26AF}">
      <dgm:prSet/>
      <dgm:spPr/>
      <dgm:t>
        <a:bodyPr/>
        <a:lstStyle/>
        <a:p>
          <a:endParaRPr lang="en-US"/>
        </a:p>
      </dgm:t>
    </dgm:pt>
    <dgm:pt modelId="{7951375F-67E6-404E-BC4A-186ABA2F07B1}" type="pres">
      <dgm:prSet presAssocID="{BB8A0D62-07F3-4F2B-A5B0-6D5D9BF727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932D9-B0C1-4850-BEF5-207F61A1D38B}" type="pres">
      <dgm:prSet presAssocID="{6924EC6D-6E72-4B48-A240-DD2FC68EB555}" presName="root1" presStyleCnt="0"/>
      <dgm:spPr/>
    </dgm:pt>
    <dgm:pt modelId="{2A97546D-FB87-4C6A-BB56-A28C9F485DE9}" type="pres">
      <dgm:prSet presAssocID="{6924EC6D-6E72-4B48-A240-DD2FC68EB5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12499-EF45-4021-B96E-7C03AE30F6A1}" type="pres">
      <dgm:prSet presAssocID="{6924EC6D-6E72-4B48-A240-DD2FC68EB555}" presName="level2hierChild" presStyleCnt="0"/>
      <dgm:spPr/>
    </dgm:pt>
    <dgm:pt modelId="{5ABEC135-A9ED-4572-A2BC-A3844BFFD9D9}" type="pres">
      <dgm:prSet presAssocID="{DFA4DC65-B357-4EE5-94A2-FFDEF361EE0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1C3FF14-02DB-45BA-81EF-6529ACD821A3}" type="pres">
      <dgm:prSet presAssocID="{DFA4DC65-B357-4EE5-94A2-FFDEF361EE0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57DD6C2-6DF6-488A-A243-08B043ABEC96}" type="pres">
      <dgm:prSet presAssocID="{6BB970B0-2059-4316-B550-C3B9B62AF87F}" presName="root2" presStyleCnt="0"/>
      <dgm:spPr/>
    </dgm:pt>
    <dgm:pt modelId="{2C4561BF-7679-4671-B490-907B4ED702B1}" type="pres">
      <dgm:prSet presAssocID="{6BB970B0-2059-4316-B550-C3B9B62AF87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657F4-386B-4F4D-9758-6E2AAC46D65D}" type="pres">
      <dgm:prSet presAssocID="{6BB970B0-2059-4316-B550-C3B9B62AF87F}" presName="level3hierChild" presStyleCnt="0"/>
      <dgm:spPr/>
    </dgm:pt>
    <dgm:pt modelId="{27A1651B-D29E-44E8-8A48-89222058F42B}" type="pres">
      <dgm:prSet presAssocID="{656173D7-4F9C-4E0C-B4DC-C5FB9559E26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FEC89924-ED3E-406A-9FE5-1941FCFC80C7}" type="pres">
      <dgm:prSet presAssocID="{656173D7-4F9C-4E0C-B4DC-C5FB9559E26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E4F7B4D-5D4B-4D89-8F32-C5DF8BA79BE9}" type="pres">
      <dgm:prSet presAssocID="{5A3DCA2C-857A-4377-B282-056A383F14CC}" presName="root2" presStyleCnt="0"/>
      <dgm:spPr/>
    </dgm:pt>
    <dgm:pt modelId="{927D6D52-7826-4763-A7D1-05A9EE59DF06}" type="pres">
      <dgm:prSet presAssocID="{5A3DCA2C-857A-4377-B282-056A383F14C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550A1-3127-442B-A39E-AD288D0B4804}" type="pres">
      <dgm:prSet presAssocID="{5A3DCA2C-857A-4377-B282-056A383F14CC}" presName="level3hierChild" presStyleCnt="0"/>
      <dgm:spPr/>
    </dgm:pt>
    <dgm:pt modelId="{A7371A47-81F7-4F11-A158-214D035C7BA5}" type="pres">
      <dgm:prSet presAssocID="{40828791-07DA-4345-A60F-27689D02CB05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2B5EA28-8B77-4EA5-9430-60DFADE87714}" type="pres">
      <dgm:prSet presAssocID="{40828791-07DA-4345-A60F-27689D02CB0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C770761-5CE8-4515-AA86-0714BB0EC711}" type="pres">
      <dgm:prSet presAssocID="{8247DD59-DFCC-4E42-99C8-3F7FA76EAB31}" presName="root2" presStyleCnt="0"/>
      <dgm:spPr/>
    </dgm:pt>
    <dgm:pt modelId="{BB88C702-1ECB-45D7-8BCA-C414C848D496}" type="pres">
      <dgm:prSet presAssocID="{8247DD59-DFCC-4E42-99C8-3F7FA76EAB3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31D19-3BA8-4FA2-94BA-35557B119DC0}" type="pres">
      <dgm:prSet presAssocID="{8247DD59-DFCC-4E42-99C8-3F7FA76EAB31}" presName="level3hierChild" presStyleCnt="0"/>
      <dgm:spPr/>
    </dgm:pt>
    <dgm:pt modelId="{28C02E30-98A9-4901-830C-644D9A75FF1F}" type="pres">
      <dgm:prSet presAssocID="{37C4E74D-1345-471C-BCFF-35A6EA844A7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6219D3C-1330-4771-994F-371CAF2ABC03}" type="pres">
      <dgm:prSet presAssocID="{37C4E74D-1345-471C-BCFF-35A6EA844A7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63426EB-5208-4564-991E-F6E6B23D9D5A}" type="pres">
      <dgm:prSet presAssocID="{290DE972-D625-4830-AEB3-9FFCF7B792CD}" presName="root2" presStyleCnt="0"/>
      <dgm:spPr/>
    </dgm:pt>
    <dgm:pt modelId="{6E368A54-98F8-47C4-909D-29C6A58DFA0C}" type="pres">
      <dgm:prSet presAssocID="{290DE972-D625-4830-AEB3-9FFCF7B792C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47C70D-149F-4F09-B247-0C64010DF234}" type="pres">
      <dgm:prSet presAssocID="{290DE972-D625-4830-AEB3-9FFCF7B792CD}" presName="level3hierChild" presStyleCnt="0"/>
      <dgm:spPr/>
    </dgm:pt>
  </dgm:ptLst>
  <dgm:cxnLst>
    <dgm:cxn modelId="{A619854E-5E17-4CC7-8CE0-21DE8522B13E}" type="presOf" srcId="{656173D7-4F9C-4E0C-B4DC-C5FB9559E262}" destId="{27A1651B-D29E-44E8-8A48-89222058F42B}" srcOrd="0" destOrd="0" presId="urn:microsoft.com/office/officeart/2008/layout/HorizontalMultiLevelHierarchy"/>
    <dgm:cxn modelId="{AB55901E-0D14-4352-AFBC-0A9B52C52BEB}" type="presOf" srcId="{6924EC6D-6E72-4B48-A240-DD2FC68EB555}" destId="{2A97546D-FB87-4C6A-BB56-A28C9F485DE9}" srcOrd="0" destOrd="0" presId="urn:microsoft.com/office/officeart/2008/layout/HorizontalMultiLevelHierarchy"/>
    <dgm:cxn modelId="{37D0FC28-440A-421D-909C-B383E1495EA4}" type="presOf" srcId="{BB8A0D62-07F3-4F2B-A5B0-6D5D9BF72742}" destId="{7951375F-67E6-404E-BC4A-186ABA2F07B1}" srcOrd="0" destOrd="0" presId="urn:microsoft.com/office/officeart/2008/layout/HorizontalMultiLevelHierarchy"/>
    <dgm:cxn modelId="{827538E3-CABC-4BC7-BC7A-2E2A43B5EF73}" srcId="{BB8A0D62-07F3-4F2B-A5B0-6D5D9BF72742}" destId="{6924EC6D-6E72-4B48-A240-DD2FC68EB555}" srcOrd="0" destOrd="0" parTransId="{AFC83001-8FF0-473A-8D24-83A2CCA99349}" sibTransId="{72C66C29-CD9C-4024-8367-C9F9A3229461}"/>
    <dgm:cxn modelId="{27B14237-831E-4995-AE72-494ABEC2442F}" type="presOf" srcId="{DFA4DC65-B357-4EE5-94A2-FFDEF361EE04}" destId="{41C3FF14-02DB-45BA-81EF-6529ACD821A3}" srcOrd="1" destOrd="0" presId="urn:microsoft.com/office/officeart/2008/layout/HorizontalMultiLevelHierarchy"/>
    <dgm:cxn modelId="{AE2CB966-EB0A-43DB-93B2-3C68BBD3634A}" type="presOf" srcId="{656173D7-4F9C-4E0C-B4DC-C5FB9559E262}" destId="{FEC89924-ED3E-406A-9FE5-1941FCFC80C7}" srcOrd="1" destOrd="0" presId="urn:microsoft.com/office/officeart/2008/layout/HorizontalMultiLevelHierarchy"/>
    <dgm:cxn modelId="{F40941B0-ACDF-4030-9804-37CDB029F4D7}" type="presOf" srcId="{8247DD59-DFCC-4E42-99C8-3F7FA76EAB31}" destId="{BB88C702-1ECB-45D7-8BCA-C414C848D496}" srcOrd="0" destOrd="0" presId="urn:microsoft.com/office/officeart/2008/layout/HorizontalMultiLevelHierarchy"/>
    <dgm:cxn modelId="{B5F6B8FD-DADF-46E5-AACF-D4100995D79B}" type="presOf" srcId="{37C4E74D-1345-471C-BCFF-35A6EA844A7B}" destId="{28C02E30-98A9-4901-830C-644D9A75FF1F}" srcOrd="0" destOrd="0" presId="urn:microsoft.com/office/officeart/2008/layout/HorizontalMultiLevelHierarchy"/>
    <dgm:cxn modelId="{5B11C42C-02E0-4DE3-BE25-2643564B5FEE}" srcId="{6924EC6D-6E72-4B48-A240-DD2FC68EB555}" destId="{5A3DCA2C-857A-4377-B282-056A383F14CC}" srcOrd="1" destOrd="0" parTransId="{656173D7-4F9C-4E0C-B4DC-C5FB9559E262}" sibTransId="{9E848BF8-DA34-412D-88AA-BE7C9093451A}"/>
    <dgm:cxn modelId="{5EC5ADA4-0719-44FB-ABAF-5BA70275996C}" type="presOf" srcId="{40828791-07DA-4345-A60F-27689D02CB05}" destId="{B2B5EA28-8B77-4EA5-9430-60DFADE87714}" srcOrd="1" destOrd="0" presId="urn:microsoft.com/office/officeart/2008/layout/HorizontalMultiLevelHierarchy"/>
    <dgm:cxn modelId="{6C18BD8E-D3A1-4D29-9E91-7FB191DED69C}" type="presOf" srcId="{290DE972-D625-4830-AEB3-9FFCF7B792CD}" destId="{6E368A54-98F8-47C4-909D-29C6A58DFA0C}" srcOrd="0" destOrd="0" presId="urn:microsoft.com/office/officeart/2008/layout/HorizontalMultiLevelHierarchy"/>
    <dgm:cxn modelId="{B3549382-5022-4423-BC7B-1CA61F80CF7A}" srcId="{6924EC6D-6E72-4B48-A240-DD2FC68EB555}" destId="{8247DD59-DFCC-4E42-99C8-3F7FA76EAB31}" srcOrd="2" destOrd="0" parTransId="{40828791-07DA-4345-A60F-27689D02CB05}" sibTransId="{676CE4DC-BEB5-43D9-A28B-A0C3F281A712}"/>
    <dgm:cxn modelId="{414D2DA1-CC15-4863-9EBA-E9F41A869FFC}" type="presOf" srcId="{37C4E74D-1345-471C-BCFF-35A6EA844A7B}" destId="{F6219D3C-1330-4771-994F-371CAF2ABC03}" srcOrd="1" destOrd="0" presId="urn:microsoft.com/office/officeart/2008/layout/HorizontalMultiLevelHierarchy"/>
    <dgm:cxn modelId="{EC0FAFC2-9299-40B1-833F-D2F0E24AB174}" type="presOf" srcId="{40828791-07DA-4345-A60F-27689D02CB05}" destId="{A7371A47-81F7-4F11-A158-214D035C7BA5}" srcOrd="0" destOrd="0" presId="urn:microsoft.com/office/officeart/2008/layout/HorizontalMultiLevelHierarchy"/>
    <dgm:cxn modelId="{33439380-145A-4DE8-B5DC-2E61666A7B9C}" type="presOf" srcId="{6BB970B0-2059-4316-B550-C3B9B62AF87F}" destId="{2C4561BF-7679-4671-B490-907B4ED702B1}" srcOrd="0" destOrd="0" presId="urn:microsoft.com/office/officeart/2008/layout/HorizontalMultiLevelHierarchy"/>
    <dgm:cxn modelId="{4D740AFD-25CE-4AD6-8672-8A73CD413980}" type="presOf" srcId="{5A3DCA2C-857A-4377-B282-056A383F14CC}" destId="{927D6D52-7826-4763-A7D1-05A9EE59DF06}" srcOrd="0" destOrd="0" presId="urn:microsoft.com/office/officeart/2008/layout/HorizontalMultiLevelHierarchy"/>
    <dgm:cxn modelId="{0292EBF1-B5DA-4428-B26E-859B731D26AF}" srcId="{6924EC6D-6E72-4B48-A240-DD2FC68EB555}" destId="{290DE972-D625-4830-AEB3-9FFCF7B792CD}" srcOrd="3" destOrd="0" parTransId="{37C4E74D-1345-471C-BCFF-35A6EA844A7B}" sibTransId="{E8111EFB-CD84-4351-97F0-E1D5892773C9}"/>
    <dgm:cxn modelId="{2D9F7D65-679C-4D9E-AAB1-16F083133328}" type="presOf" srcId="{DFA4DC65-B357-4EE5-94A2-FFDEF361EE04}" destId="{5ABEC135-A9ED-4572-A2BC-A3844BFFD9D9}" srcOrd="0" destOrd="0" presId="urn:microsoft.com/office/officeart/2008/layout/HorizontalMultiLevelHierarchy"/>
    <dgm:cxn modelId="{2F4108D9-F825-44C3-B707-7DDFDC524D4C}" srcId="{6924EC6D-6E72-4B48-A240-DD2FC68EB555}" destId="{6BB970B0-2059-4316-B550-C3B9B62AF87F}" srcOrd="0" destOrd="0" parTransId="{DFA4DC65-B357-4EE5-94A2-FFDEF361EE04}" sibTransId="{F5BD503A-E1B9-42D1-B449-6933D4AF2684}"/>
    <dgm:cxn modelId="{C06B9195-7504-43B1-9A13-0AC08BB34E97}" type="presParOf" srcId="{7951375F-67E6-404E-BC4A-186ABA2F07B1}" destId="{0D7932D9-B0C1-4850-BEF5-207F61A1D38B}" srcOrd="0" destOrd="0" presId="urn:microsoft.com/office/officeart/2008/layout/HorizontalMultiLevelHierarchy"/>
    <dgm:cxn modelId="{19C8F69D-3C5B-45C3-BAAF-BA8BC790FF2C}" type="presParOf" srcId="{0D7932D9-B0C1-4850-BEF5-207F61A1D38B}" destId="{2A97546D-FB87-4C6A-BB56-A28C9F485DE9}" srcOrd="0" destOrd="0" presId="urn:microsoft.com/office/officeart/2008/layout/HorizontalMultiLevelHierarchy"/>
    <dgm:cxn modelId="{2981985C-9B75-4130-8561-86CE556DB5B2}" type="presParOf" srcId="{0D7932D9-B0C1-4850-BEF5-207F61A1D38B}" destId="{96012499-EF45-4021-B96E-7C03AE30F6A1}" srcOrd="1" destOrd="0" presId="urn:microsoft.com/office/officeart/2008/layout/HorizontalMultiLevelHierarchy"/>
    <dgm:cxn modelId="{76C4C5C2-C412-4E39-99E9-041FBF3C17B9}" type="presParOf" srcId="{96012499-EF45-4021-B96E-7C03AE30F6A1}" destId="{5ABEC135-A9ED-4572-A2BC-A3844BFFD9D9}" srcOrd="0" destOrd="0" presId="urn:microsoft.com/office/officeart/2008/layout/HorizontalMultiLevelHierarchy"/>
    <dgm:cxn modelId="{531F6131-F6DA-4110-9645-F7FD1D29D39E}" type="presParOf" srcId="{5ABEC135-A9ED-4572-A2BC-A3844BFFD9D9}" destId="{41C3FF14-02DB-45BA-81EF-6529ACD821A3}" srcOrd="0" destOrd="0" presId="urn:microsoft.com/office/officeart/2008/layout/HorizontalMultiLevelHierarchy"/>
    <dgm:cxn modelId="{DD5A1CC6-830C-47DC-8578-0C1D7CC42A9E}" type="presParOf" srcId="{96012499-EF45-4021-B96E-7C03AE30F6A1}" destId="{D57DD6C2-6DF6-488A-A243-08B043ABEC96}" srcOrd="1" destOrd="0" presId="urn:microsoft.com/office/officeart/2008/layout/HorizontalMultiLevelHierarchy"/>
    <dgm:cxn modelId="{16776E9C-25C9-47C9-9AD9-648B6C8C97FD}" type="presParOf" srcId="{D57DD6C2-6DF6-488A-A243-08B043ABEC96}" destId="{2C4561BF-7679-4671-B490-907B4ED702B1}" srcOrd="0" destOrd="0" presId="urn:microsoft.com/office/officeart/2008/layout/HorizontalMultiLevelHierarchy"/>
    <dgm:cxn modelId="{F697B5D3-3DBB-4CF7-B576-AF704696B9E5}" type="presParOf" srcId="{D57DD6C2-6DF6-488A-A243-08B043ABEC96}" destId="{5F3657F4-386B-4F4D-9758-6E2AAC46D65D}" srcOrd="1" destOrd="0" presId="urn:microsoft.com/office/officeart/2008/layout/HorizontalMultiLevelHierarchy"/>
    <dgm:cxn modelId="{00705814-B598-49DE-BB0E-46BAC09C4DAA}" type="presParOf" srcId="{96012499-EF45-4021-B96E-7C03AE30F6A1}" destId="{27A1651B-D29E-44E8-8A48-89222058F42B}" srcOrd="2" destOrd="0" presId="urn:microsoft.com/office/officeart/2008/layout/HorizontalMultiLevelHierarchy"/>
    <dgm:cxn modelId="{A1C33969-9C97-4496-B2DA-C1823D558D63}" type="presParOf" srcId="{27A1651B-D29E-44E8-8A48-89222058F42B}" destId="{FEC89924-ED3E-406A-9FE5-1941FCFC80C7}" srcOrd="0" destOrd="0" presId="urn:microsoft.com/office/officeart/2008/layout/HorizontalMultiLevelHierarchy"/>
    <dgm:cxn modelId="{5449C106-665F-46E1-9196-402E363020AC}" type="presParOf" srcId="{96012499-EF45-4021-B96E-7C03AE30F6A1}" destId="{0E4F7B4D-5D4B-4D89-8F32-C5DF8BA79BE9}" srcOrd="3" destOrd="0" presId="urn:microsoft.com/office/officeart/2008/layout/HorizontalMultiLevelHierarchy"/>
    <dgm:cxn modelId="{AF4D5A99-BEAA-4538-97A2-2D28E6E62167}" type="presParOf" srcId="{0E4F7B4D-5D4B-4D89-8F32-C5DF8BA79BE9}" destId="{927D6D52-7826-4763-A7D1-05A9EE59DF06}" srcOrd="0" destOrd="0" presId="urn:microsoft.com/office/officeart/2008/layout/HorizontalMultiLevelHierarchy"/>
    <dgm:cxn modelId="{A9149918-D36B-424D-8530-71264FA4137D}" type="presParOf" srcId="{0E4F7B4D-5D4B-4D89-8F32-C5DF8BA79BE9}" destId="{2F4550A1-3127-442B-A39E-AD288D0B4804}" srcOrd="1" destOrd="0" presId="urn:microsoft.com/office/officeart/2008/layout/HorizontalMultiLevelHierarchy"/>
    <dgm:cxn modelId="{5065E5E2-08D9-46AD-B524-37D76F415795}" type="presParOf" srcId="{96012499-EF45-4021-B96E-7C03AE30F6A1}" destId="{A7371A47-81F7-4F11-A158-214D035C7BA5}" srcOrd="4" destOrd="0" presId="urn:microsoft.com/office/officeart/2008/layout/HorizontalMultiLevelHierarchy"/>
    <dgm:cxn modelId="{989D2FB9-FF89-41CA-9BC3-6FC39AFCBA03}" type="presParOf" srcId="{A7371A47-81F7-4F11-A158-214D035C7BA5}" destId="{B2B5EA28-8B77-4EA5-9430-60DFADE87714}" srcOrd="0" destOrd="0" presId="urn:microsoft.com/office/officeart/2008/layout/HorizontalMultiLevelHierarchy"/>
    <dgm:cxn modelId="{E143B8E9-1462-4078-9D6E-9252128591F8}" type="presParOf" srcId="{96012499-EF45-4021-B96E-7C03AE30F6A1}" destId="{DC770761-5CE8-4515-AA86-0714BB0EC711}" srcOrd="5" destOrd="0" presId="urn:microsoft.com/office/officeart/2008/layout/HorizontalMultiLevelHierarchy"/>
    <dgm:cxn modelId="{087708EE-5E84-41A5-9D69-DA7B7D775BFD}" type="presParOf" srcId="{DC770761-5CE8-4515-AA86-0714BB0EC711}" destId="{BB88C702-1ECB-45D7-8BCA-C414C848D496}" srcOrd="0" destOrd="0" presId="urn:microsoft.com/office/officeart/2008/layout/HorizontalMultiLevelHierarchy"/>
    <dgm:cxn modelId="{C3120060-2FB1-49D9-A385-E0A1DC4428C7}" type="presParOf" srcId="{DC770761-5CE8-4515-AA86-0714BB0EC711}" destId="{1FC31D19-3BA8-4FA2-94BA-35557B119DC0}" srcOrd="1" destOrd="0" presId="urn:microsoft.com/office/officeart/2008/layout/HorizontalMultiLevelHierarchy"/>
    <dgm:cxn modelId="{7D2E12B1-0D0D-4B09-A69B-88944BEAAC6C}" type="presParOf" srcId="{96012499-EF45-4021-B96E-7C03AE30F6A1}" destId="{28C02E30-98A9-4901-830C-644D9A75FF1F}" srcOrd="6" destOrd="0" presId="urn:microsoft.com/office/officeart/2008/layout/HorizontalMultiLevelHierarchy"/>
    <dgm:cxn modelId="{161A2265-7DF9-4CB5-B834-6EA3260F23E1}" type="presParOf" srcId="{28C02E30-98A9-4901-830C-644D9A75FF1F}" destId="{F6219D3C-1330-4771-994F-371CAF2ABC03}" srcOrd="0" destOrd="0" presId="urn:microsoft.com/office/officeart/2008/layout/HorizontalMultiLevelHierarchy"/>
    <dgm:cxn modelId="{C5DC0C28-2ED7-4D66-AF1B-20D7C5BC60B3}" type="presParOf" srcId="{96012499-EF45-4021-B96E-7C03AE30F6A1}" destId="{663426EB-5208-4564-991E-F6E6B23D9D5A}" srcOrd="7" destOrd="0" presId="urn:microsoft.com/office/officeart/2008/layout/HorizontalMultiLevelHierarchy"/>
    <dgm:cxn modelId="{BDC8BFD1-4057-4F7F-A830-33645CAACF85}" type="presParOf" srcId="{663426EB-5208-4564-991E-F6E6B23D9D5A}" destId="{6E368A54-98F8-47C4-909D-29C6A58DFA0C}" srcOrd="0" destOrd="0" presId="urn:microsoft.com/office/officeart/2008/layout/HorizontalMultiLevelHierarchy"/>
    <dgm:cxn modelId="{5F7857F3-3987-4C44-B273-F3A32882EEB3}" type="presParOf" srcId="{663426EB-5208-4564-991E-F6E6B23D9D5A}" destId="{1847C70D-149F-4F09-B247-0C64010DF2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0A4BDC-BABD-4027-BCE9-60C6A83FB67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AB27D-DDDD-4EFC-81FD-95A7DADE9BF0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الأدب الذى يتناول الحياة بعد الموت وعقيدة البعث والخلود </a:t>
          </a:r>
          <a:endParaRPr lang="en-US" sz="4800" b="1" dirty="0">
            <a:solidFill>
              <a:schemeClr val="tx1"/>
            </a:solidFill>
          </a:endParaRPr>
        </a:p>
      </dgm:t>
    </dgm:pt>
    <dgm:pt modelId="{E5236E81-43F6-4487-94EE-239A85CF954A}" type="parTrans" cxnId="{BE870386-7E17-4A0C-967D-28B79C3EA594}">
      <dgm:prSet/>
      <dgm:spPr/>
      <dgm:t>
        <a:bodyPr/>
        <a:lstStyle/>
        <a:p>
          <a:endParaRPr lang="en-US"/>
        </a:p>
      </dgm:t>
    </dgm:pt>
    <dgm:pt modelId="{132636B3-4FE9-4405-BC3E-151CD2880045}" type="sibTrans" cxnId="{BE870386-7E17-4A0C-967D-28B79C3EA594}">
      <dgm:prSet/>
      <dgm:spPr/>
      <dgm:t>
        <a:bodyPr/>
        <a:lstStyle/>
        <a:p>
          <a:endParaRPr lang="en-US"/>
        </a:p>
      </dgm:t>
    </dgm:pt>
    <dgm:pt modelId="{BB627F51-ABEF-43FE-99F2-E760BAAAA416}" type="pres">
      <dgm:prSet presAssocID="{DC0A4BDC-BABD-4027-BCE9-60C6A83FB6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EDF02-F6B1-4FCC-B7EE-C2DA8AE4D85D}" type="pres">
      <dgm:prSet presAssocID="{687AB27D-DDDD-4EFC-81FD-95A7DADE9B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96B2-BBC3-4F5F-B7AD-88A106D79C54}" type="presOf" srcId="{687AB27D-DDDD-4EFC-81FD-95A7DADE9BF0}" destId="{B1FEDF02-F6B1-4FCC-B7EE-C2DA8AE4D85D}" srcOrd="0" destOrd="0" presId="urn:microsoft.com/office/officeart/2005/8/layout/hList6"/>
    <dgm:cxn modelId="{BE870386-7E17-4A0C-967D-28B79C3EA594}" srcId="{DC0A4BDC-BABD-4027-BCE9-60C6A83FB672}" destId="{687AB27D-DDDD-4EFC-81FD-95A7DADE9BF0}" srcOrd="0" destOrd="0" parTransId="{E5236E81-43F6-4487-94EE-239A85CF954A}" sibTransId="{132636B3-4FE9-4405-BC3E-151CD2880045}"/>
    <dgm:cxn modelId="{71AADBAE-DD37-44C0-B9D3-BA1E920E93DE}" type="presOf" srcId="{DC0A4BDC-BABD-4027-BCE9-60C6A83FB672}" destId="{BB627F51-ABEF-43FE-99F2-E760BAAAA416}" srcOrd="0" destOrd="0" presId="urn:microsoft.com/office/officeart/2005/8/layout/hList6"/>
    <dgm:cxn modelId="{C00F5993-48D3-41E8-BA08-5C8918DD9DFD}" type="presParOf" srcId="{BB627F51-ABEF-43FE-99F2-E760BAAAA416}" destId="{B1FEDF02-F6B1-4FCC-B7EE-C2DA8AE4D8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0A4BDC-BABD-4027-BCE9-60C6A83FB67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AB27D-DDDD-4EFC-81FD-95A7DADE9BF0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نصوص دينية سجلت على بعض جدران الأهرامات من الداخل لتكون عونا للميت فى الحياة الأخرى .</a:t>
          </a:r>
          <a:endParaRPr lang="en-US" sz="4000" b="1" dirty="0">
            <a:solidFill>
              <a:schemeClr val="tx1"/>
            </a:solidFill>
          </a:endParaRPr>
        </a:p>
      </dgm:t>
    </dgm:pt>
    <dgm:pt modelId="{E5236E81-43F6-4487-94EE-239A85CF954A}" type="parTrans" cxnId="{BE870386-7E17-4A0C-967D-28B79C3EA594}">
      <dgm:prSet/>
      <dgm:spPr/>
      <dgm:t>
        <a:bodyPr/>
        <a:lstStyle/>
        <a:p>
          <a:endParaRPr lang="en-US"/>
        </a:p>
      </dgm:t>
    </dgm:pt>
    <dgm:pt modelId="{132636B3-4FE9-4405-BC3E-151CD2880045}" type="sibTrans" cxnId="{BE870386-7E17-4A0C-967D-28B79C3EA594}">
      <dgm:prSet/>
      <dgm:spPr/>
      <dgm:t>
        <a:bodyPr/>
        <a:lstStyle/>
        <a:p>
          <a:endParaRPr lang="en-US"/>
        </a:p>
      </dgm:t>
    </dgm:pt>
    <dgm:pt modelId="{BB627F51-ABEF-43FE-99F2-E760BAAAA416}" type="pres">
      <dgm:prSet presAssocID="{DC0A4BDC-BABD-4027-BCE9-60C6A83FB6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EDF02-F6B1-4FCC-B7EE-C2DA8AE4D85D}" type="pres">
      <dgm:prSet presAssocID="{687AB27D-DDDD-4EFC-81FD-95A7DADE9B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96B2-BBC3-4F5F-B7AD-88A106D79C54}" type="presOf" srcId="{687AB27D-DDDD-4EFC-81FD-95A7DADE9BF0}" destId="{B1FEDF02-F6B1-4FCC-B7EE-C2DA8AE4D85D}" srcOrd="0" destOrd="0" presId="urn:microsoft.com/office/officeart/2005/8/layout/hList6"/>
    <dgm:cxn modelId="{BE870386-7E17-4A0C-967D-28B79C3EA594}" srcId="{DC0A4BDC-BABD-4027-BCE9-60C6A83FB672}" destId="{687AB27D-DDDD-4EFC-81FD-95A7DADE9BF0}" srcOrd="0" destOrd="0" parTransId="{E5236E81-43F6-4487-94EE-239A85CF954A}" sibTransId="{132636B3-4FE9-4405-BC3E-151CD2880045}"/>
    <dgm:cxn modelId="{71AADBAE-DD37-44C0-B9D3-BA1E920E93DE}" type="presOf" srcId="{DC0A4BDC-BABD-4027-BCE9-60C6A83FB672}" destId="{BB627F51-ABEF-43FE-99F2-E760BAAAA416}" srcOrd="0" destOrd="0" presId="urn:microsoft.com/office/officeart/2005/8/layout/hList6"/>
    <dgm:cxn modelId="{C00F5993-48D3-41E8-BA08-5C8918DD9DFD}" type="presParOf" srcId="{BB627F51-ABEF-43FE-99F2-E760BAAAA416}" destId="{B1FEDF02-F6B1-4FCC-B7EE-C2DA8AE4D8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0A4BDC-BABD-4027-BCE9-60C6A83FB67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AB27D-DDDD-4EFC-81FD-95A7DADE9BF0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كتابات دينية كانت تدون على أوراق البردى وتوضع مع الميت لمساعدته فى الحساب . </a:t>
          </a:r>
          <a:endParaRPr lang="en-US" sz="4400" b="1" dirty="0">
            <a:solidFill>
              <a:schemeClr val="tx1"/>
            </a:solidFill>
          </a:endParaRPr>
        </a:p>
      </dgm:t>
    </dgm:pt>
    <dgm:pt modelId="{E5236E81-43F6-4487-94EE-239A85CF954A}" type="parTrans" cxnId="{BE870386-7E17-4A0C-967D-28B79C3EA594}">
      <dgm:prSet/>
      <dgm:spPr/>
      <dgm:t>
        <a:bodyPr/>
        <a:lstStyle/>
        <a:p>
          <a:endParaRPr lang="en-US"/>
        </a:p>
      </dgm:t>
    </dgm:pt>
    <dgm:pt modelId="{132636B3-4FE9-4405-BC3E-151CD2880045}" type="sibTrans" cxnId="{BE870386-7E17-4A0C-967D-28B79C3EA594}">
      <dgm:prSet/>
      <dgm:spPr/>
      <dgm:t>
        <a:bodyPr/>
        <a:lstStyle/>
        <a:p>
          <a:endParaRPr lang="en-US"/>
        </a:p>
      </dgm:t>
    </dgm:pt>
    <dgm:pt modelId="{BB627F51-ABEF-43FE-99F2-E760BAAAA416}" type="pres">
      <dgm:prSet presAssocID="{DC0A4BDC-BABD-4027-BCE9-60C6A83FB6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EDF02-F6B1-4FCC-B7EE-C2DA8AE4D85D}" type="pres">
      <dgm:prSet presAssocID="{687AB27D-DDDD-4EFC-81FD-95A7DADE9B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96B2-BBC3-4F5F-B7AD-88A106D79C54}" type="presOf" srcId="{687AB27D-DDDD-4EFC-81FD-95A7DADE9BF0}" destId="{B1FEDF02-F6B1-4FCC-B7EE-C2DA8AE4D85D}" srcOrd="0" destOrd="0" presId="urn:microsoft.com/office/officeart/2005/8/layout/hList6"/>
    <dgm:cxn modelId="{BE870386-7E17-4A0C-967D-28B79C3EA594}" srcId="{DC0A4BDC-BABD-4027-BCE9-60C6A83FB672}" destId="{687AB27D-DDDD-4EFC-81FD-95A7DADE9BF0}" srcOrd="0" destOrd="0" parTransId="{E5236E81-43F6-4487-94EE-239A85CF954A}" sibTransId="{132636B3-4FE9-4405-BC3E-151CD2880045}"/>
    <dgm:cxn modelId="{71AADBAE-DD37-44C0-B9D3-BA1E920E93DE}" type="presOf" srcId="{DC0A4BDC-BABD-4027-BCE9-60C6A83FB672}" destId="{BB627F51-ABEF-43FE-99F2-E760BAAAA416}" srcOrd="0" destOrd="0" presId="urn:microsoft.com/office/officeart/2005/8/layout/hList6"/>
    <dgm:cxn modelId="{C00F5993-48D3-41E8-BA08-5C8918DD9DFD}" type="presParOf" srcId="{BB627F51-ABEF-43FE-99F2-E760BAAAA416}" destId="{B1FEDF02-F6B1-4FCC-B7EE-C2DA8AE4D8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0A4BDC-BABD-4027-BCE9-60C6A83FB67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AB27D-DDDD-4EFC-81FD-95A7DADE9BF0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أناشيد كان يحيى بها أخناتون الإله أتون قرص الشمس </a:t>
          </a:r>
          <a:endParaRPr lang="en-US" sz="4400" b="1" dirty="0">
            <a:solidFill>
              <a:schemeClr val="tx1"/>
            </a:solidFill>
          </a:endParaRPr>
        </a:p>
      </dgm:t>
    </dgm:pt>
    <dgm:pt modelId="{E5236E81-43F6-4487-94EE-239A85CF954A}" type="parTrans" cxnId="{BE870386-7E17-4A0C-967D-28B79C3EA594}">
      <dgm:prSet/>
      <dgm:spPr/>
      <dgm:t>
        <a:bodyPr/>
        <a:lstStyle/>
        <a:p>
          <a:endParaRPr lang="en-US"/>
        </a:p>
      </dgm:t>
    </dgm:pt>
    <dgm:pt modelId="{132636B3-4FE9-4405-BC3E-151CD2880045}" type="sibTrans" cxnId="{BE870386-7E17-4A0C-967D-28B79C3EA594}">
      <dgm:prSet/>
      <dgm:spPr/>
      <dgm:t>
        <a:bodyPr/>
        <a:lstStyle/>
        <a:p>
          <a:endParaRPr lang="en-US"/>
        </a:p>
      </dgm:t>
    </dgm:pt>
    <dgm:pt modelId="{BB627F51-ABEF-43FE-99F2-E760BAAAA416}" type="pres">
      <dgm:prSet presAssocID="{DC0A4BDC-BABD-4027-BCE9-60C6A83FB6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EDF02-F6B1-4FCC-B7EE-C2DA8AE4D85D}" type="pres">
      <dgm:prSet presAssocID="{687AB27D-DDDD-4EFC-81FD-95A7DADE9B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96B2-BBC3-4F5F-B7AD-88A106D79C54}" type="presOf" srcId="{687AB27D-DDDD-4EFC-81FD-95A7DADE9BF0}" destId="{B1FEDF02-F6B1-4FCC-B7EE-C2DA8AE4D85D}" srcOrd="0" destOrd="0" presId="urn:microsoft.com/office/officeart/2005/8/layout/hList6"/>
    <dgm:cxn modelId="{BE870386-7E17-4A0C-967D-28B79C3EA594}" srcId="{DC0A4BDC-BABD-4027-BCE9-60C6A83FB672}" destId="{687AB27D-DDDD-4EFC-81FD-95A7DADE9BF0}" srcOrd="0" destOrd="0" parTransId="{E5236E81-43F6-4487-94EE-239A85CF954A}" sibTransId="{132636B3-4FE9-4405-BC3E-151CD2880045}"/>
    <dgm:cxn modelId="{71AADBAE-DD37-44C0-B9D3-BA1E920E93DE}" type="presOf" srcId="{DC0A4BDC-BABD-4027-BCE9-60C6A83FB672}" destId="{BB627F51-ABEF-43FE-99F2-E760BAAAA416}" srcOrd="0" destOrd="0" presId="urn:microsoft.com/office/officeart/2005/8/layout/hList6"/>
    <dgm:cxn modelId="{C00F5993-48D3-41E8-BA08-5C8918DD9DFD}" type="presParOf" srcId="{BB627F51-ABEF-43FE-99F2-E760BAAAA416}" destId="{B1FEDF02-F6B1-4FCC-B7EE-C2DA8AE4D8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0A4BDC-BABD-4027-BCE9-60C6A83FB67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AB27D-DDDD-4EFC-81FD-95A7DADE9BF0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هى قصص خيالية غير واقعية تهدف للعبرة والعظة مثل أسطورة إيزيس وأوزيريس .</a:t>
          </a:r>
          <a:endParaRPr lang="en-US" sz="4400" b="1" dirty="0">
            <a:solidFill>
              <a:schemeClr val="tx1"/>
            </a:solidFill>
          </a:endParaRPr>
        </a:p>
      </dgm:t>
    </dgm:pt>
    <dgm:pt modelId="{E5236E81-43F6-4487-94EE-239A85CF954A}" type="parTrans" cxnId="{BE870386-7E17-4A0C-967D-28B79C3EA594}">
      <dgm:prSet/>
      <dgm:spPr/>
      <dgm:t>
        <a:bodyPr/>
        <a:lstStyle/>
        <a:p>
          <a:endParaRPr lang="en-US"/>
        </a:p>
      </dgm:t>
    </dgm:pt>
    <dgm:pt modelId="{132636B3-4FE9-4405-BC3E-151CD2880045}" type="sibTrans" cxnId="{BE870386-7E17-4A0C-967D-28B79C3EA594}">
      <dgm:prSet/>
      <dgm:spPr/>
      <dgm:t>
        <a:bodyPr/>
        <a:lstStyle/>
        <a:p>
          <a:endParaRPr lang="en-US"/>
        </a:p>
      </dgm:t>
    </dgm:pt>
    <dgm:pt modelId="{BB627F51-ABEF-43FE-99F2-E760BAAAA416}" type="pres">
      <dgm:prSet presAssocID="{DC0A4BDC-BABD-4027-BCE9-60C6A83FB6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EDF02-F6B1-4FCC-B7EE-C2DA8AE4D85D}" type="pres">
      <dgm:prSet presAssocID="{687AB27D-DDDD-4EFC-81FD-95A7DADE9B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96B2-BBC3-4F5F-B7AD-88A106D79C54}" type="presOf" srcId="{687AB27D-DDDD-4EFC-81FD-95A7DADE9BF0}" destId="{B1FEDF02-F6B1-4FCC-B7EE-C2DA8AE4D85D}" srcOrd="0" destOrd="0" presId="urn:microsoft.com/office/officeart/2005/8/layout/hList6"/>
    <dgm:cxn modelId="{BE870386-7E17-4A0C-967D-28B79C3EA594}" srcId="{DC0A4BDC-BABD-4027-BCE9-60C6A83FB672}" destId="{687AB27D-DDDD-4EFC-81FD-95A7DADE9BF0}" srcOrd="0" destOrd="0" parTransId="{E5236E81-43F6-4487-94EE-239A85CF954A}" sibTransId="{132636B3-4FE9-4405-BC3E-151CD2880045}"/>
    <dgm:cxn modelId="{71AADBAE-DD37-44C0-B9D3-BA1E920E93DE}" type="presOf" srcId="{DC0A4BDC-BABD-4027-BCE9-60C6A83FB672}" destId="{BB627F51-ABEF-43FE-99F2-E760BAAAA416}" srcOrd="0" destOrd="0" presId="urn:microsoft.com/office/officeart/2005/8/layout/hList6"/>
    <dgm:cxn modelId="{C00F5993-48D3-41E8-BA08-5C8918DD9DFD}" type="presParOf" srcId="{BB627F51-ABEF-43FE-99F2-E760BAAAA416}" destId="{B1FEDF02-F6B1-4FCC-B7EE-C2DA8AE4D8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C0A4BDC-BABD-4027-BCE9-60C6A83FB67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AB27D-DDDD-4EFC-81FD-95A7DADE9BF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تضمن هذا النوع من الأدب بعض القصص الحقيقية والخرافية والتى تعكس بعض القضايا السياسية والاجتماعية التى كان يعيشها المصرى القديم ومن أمثلتها – سنوحى البحار الغريق- </a:t>
          </a:r>
          <a:endParaRPr lang="en-US" sz="3600" b="1" dirty="0">
            <a:solidFill>
              <a:schemeClr val="tx1"/>
            </a:solidFill>
          </a:endParaRPr>
        </a:p>
      </dgm:t>
    </dgm:pt>
    <dgm:pt modelId="{E5236E81-43F6-4487-94EE-239A85CF954A}" type="parTrans" cxnId="{BE870386-7E17-4A0C-967D-28B79C3EA594}">
      <dgm:prSet/>
      <dgm:spPr/>
      <dgm:t>
        <a:bodyPr/>
        <a:lstStyle/>
        <a:p>
          <a:endParaRPr lang="en-US"/>
        </a:p>
      </dgm:t>
    </dgm:pt>
    <dgm:pt modelId="{132636B3-4FE9-4405-BC3E-151CD2880045}" type="sibTrans" cxnId="{BE870386-7E17-4A0C-967D-28B79C3EA594}">
      <dgm:prSet/>
      <dgm:spPr/>
      <dgm:t>
        <a:bodyPr/>
        <a:lstStyle/>
        <a:p>
          <a:endParaRPr lang="en-US"/>
        </a:p>
      </dgm:t>
    </dgm:pt>
    <dgm:pt modelId="{BB627F51-ABEF-43FE-99F2-E760BAAAA416}" type="pres">
      <dgm:prSet presAssocID="{DC0A4BDC-BABD-4027-BCE9-60C6A83FB6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EDF02-F6B1-4FCC-B7EE-C2DA8AE4D85D}" type="pres">
      <dgm:prSet presAssocID="{687AB27D-DDDD-4EFC-81FD-95A7DADE9BF0}" presName="node" presStyleLbl="node1" presStyleIdx="0" presStyleCnt="1" custLinFactNeighborX="0" custLinFactNeighborY="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96B2-BBC3-4F5F-B7AD-88A106D79C54}" type="presOf" srcId="{687AB27D-DDDD-4EFC-81FD-95A7DADE9BF0}" destId="{B1FEDF02-F6B1-4FCC-B7EE-C2DA8AE4D85D}" srcOrd="0" destOrd="0" presId="urn:microsoft.com/office/officeart/2005/8/layout/hList6"/>
    <dgm:cxn modelId="{BE870386-7E17-4A0C-967D-28B79C3EA594}" srcId="{DC0A4BDC-BABD-4027-BCE9-60C6A83FB672}" destId="{687AB27D-DDDD-4EFC-81FD-95A7DADE9BF0}" srcOrd="0" destOrd="0" parTransId="{E5236E81-43F6-4487-94EE-239A85CF954A}" sibTransId="{132636B3-4FE9-4405-BC3E-151CD2880045}"/>
    <dgm:cxn modelId="{71AADBAE-DD37-44C0-B9D3-BA1E920E93DE}" type="presOf" srcId="{DC0A4BDC-BABD-4027-BCE9-60C6A83FB672}" destId="{BB627F51-ABEF-43FE-99F2-E760BAAAA416}" srcOrd="0" destOrd="0" presId="urn:microsoft.com/office/officeart/2005/8/layout/hList6"/>
    <dgm:cxn modelId="{C00F5993-48D3-41E8-BA08-5C8918DD9DFD}" type="presParOf" srcId="{BB627F51-ABEF-43FE-99F2-E760BAAAA416}" destId="{B1FEDF02-F6B1-4FCC-B7EE-C2DA8AE4D8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C0A4BDC-BABD-4027-BCE9-60C6A83FB67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AB27D-DDDD-4EFC-81FD-95A7DADE9BF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يصور التعاليم والوصايا التى كان يوجهها الفرعون إلى ابنه أو أحد الحكماء لتلميذه بهدف الموعظة والنصح مثل : تعاليم الحكيم بتاح حتب – الحكيم أنى .</a:t>
          </a:r>
          <a:endParaRPr lang="en-US" sz="3600" b="1" dirty="0">
            <a:solidFill>
              <a:schemeClr val="tx1"/>
            </a:solidFill>
          </a:endParaRPr>
        </a:p>
      </dgm:t>
    </dgm:pt>
    <dgm:pt modelId="{E5236E81-43F6-4487-94EE-239A85CF954A}" type="parTrans" cxnId="{BE870386-7E17-4A0C-967D-28B79C3EA594}">
      <dgm:prSet/>
      <dgm:spPr/>
      <dgm:t>
        <a:bodyPr/>
        <a:lstStyle/>
        <a:p>
          <a:endParaRPr lang="en-US"/>
        </a:p>
      </dgm:t>
    </dgm:pt>
    <dgm:pt modelId="{132636B3-4FE9-4405-BC3E-151CD2880045}" type="sibTrans" cxnId="{BE870386-7E17-4A0C-967D-28B79C3EA594}">
      <dgm:prSet/>
      <dgm:spPr/>
      <dgm:t>
        <a:bodyPr/>
        <a:lstStyle/>
        <a:p>
          <a:endParaRPr lang="en-US"/>
        </a:p>
      </dgm:t>
    </dgm:pt>
    <dgm:pt modelId="{BB627F51-ABEF-43FE-99F2-E760BAAAA416}" type="pres">
      <dgm:prSet presAssocID="{DC0A4BDC-BABD-4027-BCE9-60C6A83FB6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EDF02-F6B1-4FCC-B7EE-C2DA8AE4D85D}" type="pres">
      <dgm:prSet presAssocID="{687AB27D-DDDD-4EFC-81FD-95A7DADE9B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96B2-BBC3-4F5F-B7AD-88A106D79C54}" type="presOf" srcId="{687AB27D-DDDD-4EFC-81FD-95A7DADE9BF0}" destId="{B1FEDF02-F6B1-4FCC-B7EE-C2DA8AE4D85D}" srcOrd="0" destOrd="0" presId="urn:microsoft.com/office/officeart/2005/8/layout/hList6"/>
    <dgm:cxn modelId="{BE870386-7E17-4A0C-967D-28B79C3EA594}" srcId="{DC0A4BDC-BABD-4027-BCE9-60C6A83FB672}" destId="{687AB27D-DDDD-4EFC-81FD-95A7DADE9BF0}" srcOrd="0" destOrd="0" parTransId="{E5236E81-43F6-4487-94EE-239A85CF954A}" sibTransId="{132636B3-4FE9-4405-BC3E-151CD2880045}"/>
    <dgm:cxn modelId="{71AADBAE-DD37-44C0-B9D3-BA1E920E93DE}" type="presOf" srcId="{DC0A4BDC-BABD-4027-BCE9-60C6A83FB672}" destId="{BB627F51-ABEF-43FE-99F2-E760BAAAA416}" srcOrd="0" destOrd="0" presId="urn:microsoft.com/office/officeart/2005/8/layout/hList6"/>
    <dgm:cxn modelId="{C00F5993-48D3-41E8-BA08-5C8918DD9DFD}" type="presParOf" srcId="{BB627F51-ABEF-43FE-99F2-E760BAAAA416}" destId="{B1FEDF02-F6B1-4FCC-B7EE-C2DA8AE4D8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3E2E8-DCDB-43D1-861C-2D7CABD2CCEE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1FCE2C-7B3D-4DA5-A303-667FD8FE047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وهب الله سبحانه وتعالى لمصر عوامل طبيعية تمثلت فى :</a:t>
          </a:r>
          <a:endParaRPr lang="en-US" sz="3200" b="1" dirty="0">
            <a:solidFill>
              <a:schemeClr val="tx1"/>
            </a:solidFill>
          </a:endParaRPr>
        </a:p>
      </dgm:t>
    </dgm:pt>
    <dgm:pt modelId="{98A891BB-4F7F-4BEE-8966-18EADB9F4F37}" type="parTrans" cxnId="{2301F409-12C3-449C-BC17-CB3BAB476B8B}">
      <dgm:prSet/>
      <dgm:spPr/>
      <dgm:t>
        <a:bodyPr/>
        <a:lstStyle/>
        <a:p>
          <a:endParaRPr lang="en-US"/>
        </a:p>
      </dgm:t>
    </dgm:pt>
    <dgm:pt modelId="{A86DBD27-DB27-46D8-BFC4-CB218258178C}" type="sibTrans" cxnId="{2301F409-12C3-449C-BC17-CB3BAB476B8B}">
      <dgm:prSet/>
      <dgm:spPr/>
      <dgm:t>
        <a:bodyPr/>
        <a:lstStyle/>
        <a:p>
          <a:endParaRPr lang="en-US"/>
        </a:p>
      </dgm:t>
    </dgm:pt>
    <dgm:pt modelId="{F5BF1DEB-3CFC-445F-A1F4-9BE973773BA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موقعها المتميز </a:t>
          </a:r>
          <a:endParaRPr lang="en-US" sz="3600" b="1" dirty="0">
            <a:solidFill>
              <a:schemeClr val="tx1"/>
            </a:solidFill>
          </a:endParaRPr>
        </a:p>
      </dgm:t>
    </dgm:pt>
    <dgm:pt modelId="{A0683F05-1A06-4159-85D8-8DA9AAF7C873}" type="parTrans" cxnId="{B02A9060-C02E-40D4-BA1F-2FBD524C1F17}">
      <dgm:prSet/>
      <dgm:spPr/>
      <dgm:t>
        <a:bodyPr/>
        <a:lstStyle/>
        <a:p>
          <a:endParaRPr lang="en-US"/>
        </a:p>
      </dgm:t>
    </dgm:pt>
    <dgm:pt modelId="{FA61F9E0-6CFE-4B51-8B5B-DD611AE82243}" type="sibTrans" cxnId="{B02A9060-C02E-40D4-BA1F-2FBD524C1F17}">
      <dgm:prSet/>
      <dgm:spPr/>
      <dgm:t>
        <a:bodyPr/>
        <a:lstStyle/>
        <a:p>
          <a:endParaRPr lang="en-US"/>
        </a:p>
      </dgm:t>
    </dgm:pt>
    <dgm:pt modelId="{478ECCD0-756C-44C2-A061-C97F542882C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ونهر النيل الذى يفيض عليها بالخيرات مما كان له الأثر الكبير فى ازدهار الحياة الثقافية والفكرية فى مصر القديمة </a:t>
          </a:r>
          <a:endParaRPr lang="en-US" sz="2800" b="1" dirty="0">
            <a:solidFill>
              <a:schemeClr val="tx1"/>
            </a:solidFill>
          </a:endParaRPr>
        </a:p>
      </dgm:t>
    </dgm:pt>
    <dgm:pt modelId="{8EF8D741-703E-46C4-ABFC-2FD9F3E9D613}" type="parTrans" cxnId="{026BEC14-7F22-48E5-97BD-D06FCF05B4E4}">
      <dgm:prSet/>
      <dgm:spPr/>
      <dgm:t>
        <a:bodyPr/>
        <a:lstStyle/>
        <a:p>
          <a:endParaRPr lang="en-US"/>
        </a:p>
      </dgm:t>
    </dgm:pt>
    <dgm:pt modelId="{7F431012-661A-4132-BAB8-AAE0AF1DA089}" type="sibTrans" cxnId="{026BEC14-7F22-48E5-97BD-D06FCF05B4E4}">
      <dgm:prSet/>
      <dgm:spPr/>
      <dgm:t>
        <a:bodyPr/>
        <a:lstStyle/>
        <a:p>
          <a:endParaRPr lang="en-US"/>
        </a:p>
      </dgm:t>
    </dgm:pt>
    <dgm:pt modelId="{3659E3DC-41F5-43F5-BFDB-E57E560A1F96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مناخها المعتدل </a:t>
          </a:r>
          <a:endParaRPr lang="en-US" sz="3600" b="1" dirty="0">
            <a:solidFill>
              <a:schemeClr val="tx1"/>
            </a:solidFill>
          </a:endParaRPr>
        </a:p>
      </dgm:t>
    </dgm:pt>
    <dgm:pt modelId="{DAB49C81-8EB1-44FB-953A-A91221FCCE56}" type="parTrans" cxnId="{129EBDDD-B352-4123-B02D-D7B214D598DF}">
      <dgm:prSet/>
      <dgm:spPr/>
      <dgm:t>
        <a:bodyPr/>
        <a:lstStyle/>
        <a:p>
          <a:endParaRPr lang="en-US"/>
        </a:p>
      </dgm:t>
    </dgm:pt>
    <dgm:pt modelId="{9A9259BE-93C1-4620-B6FA-EE23DF1B8779}" type="sibTrans" cxnId="{129EBDDD-B352-4123-B02D-D7B214D598DF}">
      <dgm:prSet/>
      <dgm:spPr/>
      <dgm:t>
        <a:bodyPr/>
        <a:lstStyle/>
        <a:p>
          <a:endParaRPr lang="en-US"/>
        </a:p>
      </dgm:t>
    </dgm:pt>
    <dgm:pt modelId="{62EEBABB-96AD-4CB8-AEAF-A8A52130F449}" type="pres">
      <dgm:prSet presAssocID="{AA03E2E8-DCDB-43D1-861C-2D7CABD2CC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21B1E-88EA-43FC-BCD8-5B81B9142A7D}" type="pres">
      <dgm:prSet presAssocID="{478ECCD0-756C-44C2-A061-C97F542882CA}" presName="boxAndChildren" presStyleCnt="0"/>
      <dgm:spPr/>
    </dgm:pt>
    <dgm:pt modelId="{2BD4E3C5-C722-4DCB-98DB-A05946A86DA1}" type="pres">
      <dgm:prSet presAssocID="{478ECCD0-756C-44C2-A061-C97F542882CA}" presName="parentTextBox" presStyleLbl="node1" presStyleIdx="0" presStyleCnt="4"/>
      <dgm:spPr/>
      <dgm:t>
        <a:bodyPr/>
        <a:lstStyle/>
        <a:p>
          <a:endParaRPr lang="en-US"/>
        </a:p>
      </dgm:t>
    </dgm:pt>
    <dgm:pt modelId="{CC6B4AFE-D937-4DBE-961F-FC4DF7AFD638}" type="pres">
      <dgm:prSet presAssocID="{9A9259BE-93C1-4620-B6FA-EE23DF1B8779}" presName="sp" presStyleCnt="0"/>
      <dgm:spPr/>
    </dgm:pt>
    <dgm:pt modelId="{A8EA2838-61FE-48B2-B9D7-C774DE87185A}" type="pres">
      <dgm:prSet presAssocID="{3659E3DC-41F5-43F5-BFDB-E57E560A1F96}" presName="arrowAndChildren" presStyleCnt="0"/>
      <dgm:spPr/>
    </dgm:pt>
    <dgm:pt modelId="{9B2B7EB1-91D8-4848-BE1B-2A86379BB60E}" type="pres">
      <dgm:prSet presAssocID="{3659E3DC-41F5-43F5-BFDB-E57E560A1F96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E0C980B6-B878-4CDB-86D1-32215FE59944}" type="pres">
      <dgm:prSet presAssocID="{FA61F9E0-6CFE-4B51-8B5B-DD611AE82243}" presName="sp" presStyleCnt="0"/>
      <dgm:spPr/>
    </dgm:pt>
    <dgm:pt modelId="{A99B6609-4F3B-4941-87D2-874729CC74E6}" type="pres">
      <dgm:prSet presAssocID="{F5BF1DEB-3CFC-445F-A1F4-9BE973773BAA}" presName="arrowAndChildren" presStyleCnt="0"/>
      <dgm:spPr/>
    </dgm:pt>
    <dgm:pt modelId="{81851E83-23D0-4021-A538-5CCA958A0619}" type="pres">
      <dgm:prSet presAssocID="{F5BF1DEB-3CFC-445F-A1F4-9BE973773BA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2EAE4CC-D3B1-4300-855C-C39DDCE0C44A}" type="pres">
      <dgm:prSet presAssocID="{A86DBD27-DB27-46D8-BFC4-CB218258178C}" presName="sp" presStyleCnt="0"/>
      <dgm:spPr/>
    </dgm:pt>
    <dgm:pt modelId="{F0BD66F2-E961-4361-B00E-6F8B3A6022B3}" type="pres">
      <dgm:prSet presAssocID="{861FCE2C-7B3D-4DA5-A303-667FD8FE047A}" presName="arrowAndChildren" presStyleCnt="0"/>
      <dgm:spPr/>
    </dgm:pt>
    <dgm:pt modelId="{9868D3E2-B105-4C3B-985F-0084E14B631F}" type="pres">
      <dgm:prSet presAssocID="{861FCE2C-7B3D-4DA5-A303-667FD8FE047A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57A7A53-68D5-4E5F-A85A-6A3E5A23A786}" type="presOf" srcId="{3659E3DC-41F5-43F5-BFDB-E57E560A1F96}" destId="{9B2B7EB1-91D8-4848-BE1B-2A86379BB60E}" srcOrd="0" destOrd="0" presId="urn:microsoft.com/office/officeart/2005/8/layout/process4"/>
    <dgm:cxn modelId="{026BEC14-7F22-48E5-97BD-D06FCF05B4E4}" srcId="{AA03E2E8-DCDB-43D1-861C-2D7CABD2CCEE}" destId="{478ECCD0-756C-44C2-A061-C97F542882CA}" srcOrd="3" destOrd="0" parTransId="{8EF8D741-703E-46C4-ABFC-2FD9F3E9D613}" sibTransId="{7F431012-661A-4132-BAB8-AAE0AF1DA089}"/>
    <dgm:cxn modelId="{AF8AA211-7194-422E-AD5F-C4115B785141}" type="presOf" srcId="{F5BF1DEB-3CFC-445F-A1F4-9BE973773BAA}" destId="{81851E83-23D0-4021-A538-5CCA958A0619}" srcOrd="0" destOrd="0" presId="urn:microsoft.com/office/officeart/2005/8/layout/process4"/>
    <dgm:cxn modelId="{2301F409-12C3-449C-BC17-CB3BAB476B8B}" srcId="{AA03E2E8-DCDB-43D1-861C-2D7CABD2CCEE}" destId="{861FCE2C-7B3D-4DA5-A303-667FD8FE047A}" srcOrd="0" destOrd="0" parTransId="{98A891BB-4F7F-4BEE-8966-18EADB9F4F37}" sibTransId="{A86DBD27-DB27-46D8-BFC4-CB218258178C}"/>
    <dgm:cxn modelId="{35E671DF-0CC0-47FD-B324-475ADF5C107E}" type="presOf" srcId="{861FCE2C-7B3D-4DA5-A303-667FD8FE047A}" destId="{9868D3E2-B105-4C3B-985F-0084E14B631F}" srcOrd="0" destOrd="0" presId="urn:microsoft.com/office/officeart/2005/8/layout/process4"/>
    <dgm:cxn modelId="{9853A06E-5359-40D0-916E-52BDCB006B5A}" type="presOf" srcId="{AA03E2E8-DCDB-43D1-861C-2D7CABD2CCEE}" destId="{62EEBABB-96AD-4CB8-AEAF-A8A52130F449}" srcOrd="0" destOrd="0" presId="urn:microsoft.com/office/officeart/2005/8/layout/process4"/>
    <dgm:cxn modelId="{B02A9060-C02E-40D4-BA1F-2FBD524C1F17}" srcId="{AA03E2E8-DCDB-43D1-861C-2D7CABD2CCEE}" destId="{F5BF1DEB-3CFC-445F-A1F4-9BE973773BAA}" srcOrd="1" destOrd="0" parTransId="{A0683F05-1A06-4159-85D8-8DA9AAF7C873}" sibTransId="{FA61F9E0-6CFE-4B51-8B5B-DD611AE82243}"/>
    <dgm:cxn modelId="{129EBDDD-B352-4123-B02D-D7B214D598DF}" srcId="{AA03E2E8-DCDB-43D1-861C-2D7CABD2CCEE}" destId="{3659E3DC-41F5-43F5-BFDB-E57E560A1F96}" srcOrd="2" destOrd="0" parTransId="{DAB49C81-8EB1-44FB-953A-A91221FCCE56}" sibTransId="{9A9259BE-93C1-4620-B6FA-EE23DF1B8779}"/>
    <dgm:cxn modelId="{4BE78ACA-EE0A-4CCF-A545-8BD3D0FF73D2}" type="presOf" srcId="{478ECCD0-756C-44C2-A061-C97F542882CA}" destId="{2BD4E3C5-C722-4DCB-98DB-A05946A86DA1}" srcOrd="0" destOrd="0" presId="urn:microsoft.com/office/officeart/2005/8/layout/process4"/>
    <dgm:cxn modelId="{9C267846-232E-4C99-B2F4-1DF3AC13273E}" type="presParOf" srcId="{62EEBABB-96AD-4CB8-AEAF-A8A52130F449}" destId="{A6221B1E-88EA-43FC-BCD8-5B81B9142A7D}" srcOrd="0" destOrd="0" presId="urn:microsoft.com/office/officeart/2005/8/layout/process4"/>
    <dgm:cxn modelId="{5D1CABE5-A74F-43A6-9D96-CCDFAC35A4DC}" type="presParOf" srcId="{A6221B1E-88EA-43FC-BCD8-5B81B9142A7D}" destId="{2BD4E3C5-C722-4DCB-98DB-A05946A86DA1}" srcOrd="0" destOrd="0" presId="urn:microsoft.com/office/officeart/2005/8/layout/process4"/>
    <dgm:cxn modelId="{5E2F2246-D308-4BAF-A90C-6537ED4D6668}" type="presParOf" srcId="{62EEBABB-96AD-4CB8-AEAF-A8A52130F449}" destId="{CC6B4AFE-D937-4DBE-961F-FC4DF7AFD638}" srcOrd="1" destOrd="0" presId="urn:microsoft.com/office/officeart/2005/8/layout/process4"/>
    <dgm:cxn modelId="{1C398BDE-D7EE-43A9-AE2F-CDDB81404042}" type="presParOf" srcId="{62EEBABB-96AD-4CB8-AEAF-A8A52130F449}" destId="{A8EA2838-61FE-48B2-B9D7-C774DE87185A}" srcOrd="2" destOrd="0" presId="urn:microsoft.com/office/officeart/2005/8/layout/process4"/>
    <dgm:cxn modelId="{A07F0AB3-DDB8-4F57-875E-D088EEAD60B8}" type="presParOf" srcId="{A8EA2838-61FE-48B2-B9D7-C774DE87185A}" destId="{9B2B7EB1-91D8-4848-BE1B-2A86379BB60E}" srcOrd="0" destOrd="0" presId="urn:microsoft.com/office/officeart/2005/8/layout/process4"/>
    <dgm:cxn modelId="{29A186E4-50BF-4B43-82ED-FC873A5DD15D}" type="presParOf" srcId="{62EEBABB-96AD-4CB8-AEAF-A8A52130F449}" destId="{E0C980B6-B878-4CDB-86D1-32215FE59944}" srcOrd="3" destOrd="0" presId="urn:microsoft.com/office/officeart/2005/8/layout/process4"/>
    <dgm:cxn modelId="{26FBCA2F-3FD3-4F65-9B34-C81F2D5D2FEE}" type="presParOf" srcId="{62EEBABB-96AD-4CB8-AEAF-A8A52130F449}" destId="{A99B6609-4F3B-4941-87D2-874729CC74E6}" srcOrd="4" destOrd="0" presId="urn:microsoft.com/office/officeart/2005/8/layout/process4"/>
    <dgm:cxn modelId="{E9685C1D-57A3-41F3-9A23-288AA8D6733B}" type="presParOf" srcId="{A99B6609-4F3B-4941-87D2-874729CC74E6}" destId="{81851E83-23D0-4021-A538-5CCA958A0619}" srcOrd="0" destOrd="0" presId="urn:microsoft.com/office/officeart/2005/8/layout/process4"/>
    <dgm:cxn modelId="{577A0608-034D-4F28-9DA4-E9FB1145451B}" type="presParOf" srcId="{62EEBABB-96AD-4CB8-AEAF-A8A52130F449}" destId="{D2EAE4CC-D3B1-4300-855C-C39DDCE0C44A}" srcOrd="5" destOrd="0" presId="urn:microsoft.com/office/officeart/2005/8/layout/process4"/>
    <dgm:cxn modelId="{6B7E351E-D4B4-4DF1-965E-3B1F8700ED89}" type="presParOf" srcId="{62EEBABB-96AD-4CB8-AEAF-A8A52130F449}" destId="{F0BD66F2-E961-4361-B00E-6F8B3A6022B3}" srcOrd="6" destOrd="0" presId="urn:microsoft.com/office/officeart/2005/8/layout/process4"/>
    <dgm:cxn modelId="{1A2E925D-C101-46A3-A50B-F1E3D54DD32C}" type="presParOf" srcId="{F0BD66F2-E961-4361-B00E-6F8B3A6022B3}" destId="{9868D3E2-B105-4C3B-985F-0084E14B63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ED6B8-6FD5-4E37-AE67-24F0DB07054C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E092B2-0C5F-4316-B029-C1F503CE2D4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فقد ساعدت هذه العوامل الإنسان المصرى فى الكشف عن طاقته الإبداعية فى كافة المجالات الثقافية والفكرية والكتابة والأدب </a:t>
          </a:r>
          <a:endParaRPr lang="en-US" b="1" dirty="0">
            <a:solidFill>
              <a:schemeClr val="tx1"/>
            </a:solidFill>
          </a:endParaRPr>
        </a:p>
      </dgm:t>
    </dgm:pt>
    <dgm:pt modelId="{F7116A56-FA8A-42A3-8CE1-FAED3C912C07}" type="parTrans" cxnId="{9E3255D5-244D-4078-A47A-CFCC3BB63BC2}">
      <dgm:prSet/>
      <dgm:spPr/>
      <dgm:t>
        <a:bodyPr/>
        <a:lstStyle/>
        <a:p>
          <a:endParaRPr lang="en-US"/>
        </a:p>
      </dgm:t>
    </dgm:pt>
    <dgm:pt modelId="{75323D48-A219-45BF-849A-2DFACCF008C9}" type="sibTrans" cxnId="{9E3255D5-244D-4078-A47A-CFCC3BB63BC2}">
      <dgm:prSet/>
      <dgm:spPr/>
      <dgm:t>
        <a:bodyPr/>
        <a:lstStyle/>
        <a:p>
          <a:endParaRPr lang="en-US"/>
        </a:p>
      </dgm:t>
    </dgm:pt>
    <dgm:pt modelId="{D2B8F08B-F1EF-4D5E-ACA5-B5C0E3D71E97}" type="pres">
      <dgm:prSet presAssocID="{B69ED6B8-6FD5-4E37-AE67-24F0DB070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84C72-37CF-4571-A512-50C00C5722FC}" type="pres">
      <dgm:prSet presAssocID="{21E092B2-0C5F-4316-B029-C1F503CE2D4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431E1E-CC0A-4552-B1EA-E38D07FB8D19}" type="presOf" srcId="{21E092B2-0C5F-4316-B029-C1F503CE2D4A}" destId="{B9D84C72-37CF-4571-A512-50C00C5722FC}" srcOrd="0" destOrd="0" presId="urn:microsoft.com/office/officeart/2005/8/layout/hList6"/>
    <dgm:cxn modelId="{7334FB92-AC66-4078-B2E8-662038FC5FBB}" type="presOf" srcId="{B69ED6B8-6FD5-4E37-AE67-24F0DB07054C}" destId="{D2B8F08B-F1EF-4D5E-ACA5-B5C0E3D71E97}" srcOrd="0" destOrd="0" presId="urn:microsoft.com/office/officeart/2005/8/layout/hList6"/>
    <dgm:cxn modelId="{9E3255D5-244D-4078-A47A-CFCC3BB63BC2}" srcId="{B69ED6B8-6FD5-4E37-AE67-24F0DB07054C}" destId="{21E092B2-0C5F-4316-B029-C1F503CE2D4A}" srcOrd="0" destOrd="0" parTransId="{F7116A56-FA8A-42A3-8CE1-FAED3C912C07}" sibTransId="{75323D48-A219-45BF-849A-2DFACCF008C9}"/>
    <dgm:cxn modelId="{837C3E4D-5C60-4E6A-9348-3E27CB0BACB1}" type="presParOf" srcId="{D2B8F08B-F1EF-4D5E-ACA5-B5C0E3D71E97}" destId="{B9D84C72-37CF-4571-A512-50C00C5722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9ED6B8-6FD5-4E37-AE67-24F0DB07054C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E092B2-0C5F-4316-B029-C1F503CE2D4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المجالات الثقافية التى أبدع فيها الإنسان المصرى </a:t>
          </a:r>
          <a:endParaRPr lang="en-US" b="1" dirty="0">
            <a:solidFill>
              <a:schemeClr val="tx1"/>
            </a:solidFill>
          </a:endParaRPr>
        </a:p>
      </dgm:t>
    </dgm:pt>
    <dgm:pt modelId="{F7116A56-FA8A-42A3-8CE1-FAED3C912C07}" type="parTrans" cxnId="{9E3255D5-244D-4078-A47A-CFCC3BB63BC2}">
      <dgm:prSet/>
      <dgm:spPr/>
      <dgm:t>
        <a:bodyPr/>
        <a:lstStyle/>
        <a:p>
          <a:endParaRPr lang="en-US"/>
        </a:p>
      </dgm:t>
    </dgm:pt>
    <dgm:pt modelId="{75323D48-A219-45BF-849A-2DFACCF008C9}" type="sibTrans" cxnId="{9E3255D5-244D-4078-A47A-CFCC3BB63BC2}">
      <dgm:prSet/>
      <dgm:spPr/>
      <dgm:t>
        <a:bodyPr/>
        <a:lstStyle/>
        <a:p>
          <a:endParaRPr lang="en-US"/>
        </a:p>
      </dgm:t>
    </dgm:pt>
    <dgm:pt modelId="{EFB22904-1402-4F61-B2FD-C792DCF8DC6C}" type="pres">
      <dgm:prSet presAssocID="{B69ED6B8-6FD5-4E37-AE67-24F0DB0705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0786CB-DFEF-4657-95D6-4379150BEB3A}" type="pres">
      <dgm:prSet presAssocID="{21E092B2-0C5F-4316-B029-C1F503CE2D4A}" presName="vertOne" presStyleCnt="0"/>
      <dgm:spPr/>
    </dgm:pt>
    <dgm:pt modelId="{16FF09E3-CD39-40BA-B68A-0EB18297B9C0}" type="pres">
      <dgm:prSet presAssocID="{21E092B2-0C5F-4316-B029-C1F503CE2D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4B1639-9CB6-412E-B2F0-2B88E01BC079}" type="pres">
      <dgm:prSet presAssocID="{21E092B2-0C5F-4316-B029-C1F503CE2D4A}" presName="horzOne" presStyleCnt="0"/>
      <dgm:spPr/>
    </dgm:pt>
  </dgm:ptLst>
  <dgm:cxnLst>
    <dgm:cxn modelId="{431E2F01-7806-4DDE-8ECB-99FD013D31D7}" type="presOf" srcId="{B69ED6B8-6FD5-4E37-AE67-24F0DB07054C}" destId="{EFB22904-1402-4F61-B2FD-C792DCF8DC6C}" srcOrd="0" destOrd="0" presId="urn:microsoft.com/office/officeart/2005/8/layout/architecture"/>
    <dgm:cxn modelId="{7951A00D-88BA-437F-8C92-DEF123B10345}" type="presOf" srcId="{21E092B2-0C5F-4316-B029-C1F503CE2D4A}" destId="{16FF09E3-CD39-40BA-B68A-0EB18297B9C0}" srcOrd="0" destOrd="0" presId="urn:microsoft.com/office/officeart/2005/8/layout/architecture"/>
    <dgm:cxn modelId="{9E3255D5-244D-4078-A47A-CFCC3BB63BC2}" srcId="{B69ED6B8-6FD5-4E37-AE67-24F0DB07054C}" destId="{21E092B2-0C5F-4316-B029-C1F503CE2D4A}" srcOrd="0" destOrd="0" parTransId="{F7116A56-FA8A-42A3-8CE1-FAED3C912C07}" sibTransId="{75323D48-A219-45BF-849A-2DFACCF008C9}"/>
    <dgm:cxn modelId="{169C060A-1E66-4414-9761-18C6C1518461}" type="presParOf" srcId="{EFB22904-1402-4F61-B2FD-C792DCF8DC6C}" destId="{DD0786CB-DFEF-4657-95D6-4379150BEB3A}" srcOrd="0" destOrd="0" presId="urn:microsoft.com/office/officeart/2005/8/layout/architecture"/>
    <dgm:cxn modelId="{C3BDE95C-6FEF-4113-AA6B-B3563F655005}" type="presParOf" srcId="{DD0786CB-DFEF-4657-95D6-4379150BEB3A}" destId="{16FF09E3-CD39-40BA-B68A-0EB18297B9C0}" srcOrd="0" destOrd="0" presId="urn:microsoft.com/office/officeart/2005/8/layout/architecture"/>
    <dgm:cxn modelId="{52631454-D5A8-4789-9316-7001564CB0C5}" type="presParOf" srcId="{DD0786CB-DFEF-4657-95D6-4379150BEB3A}" destId="{274B1639-9CB6-412E-B2F0-2B88E01BC07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9ED6B8-6FD5-4E37-AE67-24F0DB07054C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E092B2-0C5F-4316-B029-C1F503CE2D4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لقد تأثر الإنسان المصرى القديم بكل مايحيط به من مظاهر طبيعية وقد بدا هذا واضحا عند اختياره مجموعة من الرموز مثل : نبات- حيوان – طيور ليستخدمها فى كتاباته </a:t>
          </a:r>
          <a:endParaRPr lang="en-US" b="1" dirty="0">
            <a:solidFill>
              <a:schemeClr val="tx1"/>
            </a:solidFill>
          </a:endParaRPr>
        </a:p>
      </dgm:t>
    </dgm:pt>
    <dgm:pt modelId="{F7116A56-FA8A-42A3-8CE1-FAED3C912C07}" type="parTrans" cxnId="{9E3255D5-244D-4078-A47A-CFCC3BB63BC2}">
      <dgm:prSet/>
      <dgm:spPr/>
      <dgm:t>
        <a:bodyPr/>
        <a:lstStyle/>
        <a:p>
          <a:endParaRPr lang="en-US"/>
        </a:p>
      </dgm:t>
    </dgm:pt>
    <dgm:pt modelId="{75323D48-A219-45BF-849A-2DFACCF008C9}" type="sibTrans" cxnId="{9E3255D5-244D-4078-A47A-CFCC3BB63BC2}">
      <dgm:prSet/>
      <dgm:spPr/>
      <dgm:t>
        <a:bodyPr/>
        <a:lstStyle/>
        <a:p>
          <a:endParaRPr lang="en-US"/>
        </a:p>
      </dgm:t>
    </dgm:pt>
    <dgm:pt modelId="{D2B8F08B-F1EF-4D5E-ACA5-B5C0E3D71E97}" type="pres">
      <dgm:prSet presAssocID="{B69ED6B8-6FD5-4E37-AE67-24F0DB070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84C72-37CF-4571-A512-50C00C5722FC}" type="pres">
      <dgm:prSet presAssocID="{21E092B2-0C5F-4316-B029-C1F503CE2D4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431E1E-CC0A-4552-B1EA-E38D07FB8D19}" type="presOf" srcId="{21E092B2-0C5F-4316-B029-C1F503CE2D4A}" destId="{B9D84C72-37CF-4571-A512-50C00C5722FC}" srcOrd="0" destOrd="0" presId="urn:microsoft.com/office/officeart/2005/8/layout/hList6"/>
    <dgm:cxn modelId="{7334FB92-AC66-4078-B2E8-662038FC5FBB}" type="presOf" srcId="{B69ED6B8-6FD5-4E37-AE67-24F0DB07054C}" destId="{D2B8F08B-F1EF-4D5E-ACA5-B5C0E3D71E97}" srcOrd="0" destOrd="0" presId="urn:microsoft.com/office/officeart/2005/8/layout/hList6"/>
    <dgm:cxn modelId="{9E3255D5-244D-4078-A47A-CFCC3BB63BC2}" srcId="{B69ED6B8-6FD5-4E37-AE67-24F0DB07054C}" destId="{21E092B2-0C5F-4316-B029-C1F503CE2D4A}" srcOrd="0" destOrd="0" parTransId="{F7116A56-FA8A-42A3-8CE1-FAED3C912C07}" sibTransId="{75323D48-A219-45BF-849A-2DFACCF008C9}"/>
    <dgm:cxn modelId="{837C3E4D-5C60-4E6A-9348-3E27CB0BACB1}" type="presParOf" srcId="{D2B8F08B-F1EF-4D5E-ACA5-B5C0E3D71E97}" destId="{B9D84C72-37CF-4571-A512-50C00C5722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9ED6B8-6FD5-4E37-AE67-24F0DB07054C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E092B2-0C5F-4316-B029-C1F503CE2D4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لقد سميت بالكتابة الهيروغليفية وهى كلمة يونانية تعنى الخط المقدس حيث كان يتم النقش بها على جدران المعابد والمقابر التى تسجل بها النصوصو الدينية وهو خط الرسمى للدولة .</a:t>
          </a:r>
          <a:endParaRPr lang="en-US" b="1" dirty="0">
            <a:solidFill>
              <a:schemeClr val="tx1"/>
            </a:solidFill>
          </a:endParaRPr>
        </a:p>
      </dgm:t>
    </dgm:pt>
    <dgm:pt modelId="{F7116A56-FA8A-42A3-8CE1-FAED3C912C07}" type="parTrans" cxnId="{9E3255D5-244D-4078-A47A-CFCC3BB63BC2}">
      <dgm:prSet/>
      <dgm:spPr/>
      <dgm:t>
        <a:bodyPr/>
        <a:lstStyle/>
        <a:p>
          <a:endParaRPr lang="en-US"/>
        </a:p>
      </dgm:t>
    </dgm:pt>
    <dgm:pt modelId="{75323D48-A219-45BF-849A-2DFACCF008C9}" type="sibTrans" cxnId="{9E3255D5-244D-4078-A47A-CFCC3BB63BC2}">
      <dgm:prSet/>
      <dgm:spPr/>
      <dgm:t>
        <a:bodyPr/>
        <a:lstStyle/>
        <a:p>
          <a:endParaRPr lang="en-US"/>
        </a:p>
      </dgm:t>
    </dgm:pt>
    <dgm:pt modelId="{D2B8F08B-F1EF-4D5E-ACA5-B5C0E3D71E97}" type="pres">
      <dgm:prSet presAssocID="{B69ED6B8-6FD5-4E37-AE67-24F0DB070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84C72-37CF-4571-A512-50C00C5722FC}" type="pres">
      <dgm:prSet presAssocID="{21E092B2-0C5F-4316-B029-C1F503CE2D4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431E1E-CC0A-4552-B1EA-E38D07FB8D19}" type="presOf" srcId="{21E092B2-0C5F-4316-B029-C1F503CE2D4A}" destId="{B9D84C72-37CF-4571-A512-50C00C5722FC}" srcOrd="0" destOrd="0" presId="urn:microsoft.com/office/officeart/2005/8/layout/hList6"/>
    <dgm:cxn modelId="{7334FB92-AC66-4078-B2E8-662038FC5FBB}" type="presOf" srcId="{B69ED6B8-6FD5-4E37-AE67-24F0DB07054C}" destId="{D2B8F08B-F1EF-4D5E-ACA5-B5C0E3D71E97}" srcOrd="0" destOrd="0" presId="urn:microsoft.com/office/officeart/2005/8/layout/hList6"/>
    <dgm:cxn modelId="{9E3255D5-244D-4078-A47A-CFCC3BB63BC2}" srcId="{B69ED6B8-6FD5-4E37-AE67-24F0DB07054C}" destId="{21E092B2-0C5F-4316-B029-C1F503CE2D4A}" srcOrd="0" destOrd="0" parTransId="{F7116A56-FA8A-42A3-8CE1-FAED3C912C07}" sibTransId="{75323D48-A219-45BF-849A-2DFACCF008C9}"/>
    <dgm:cxn modelId="{837C3E4D-5C60-4E6A-9348-3E27CB0BACB1}" type="presParOf" srcId="{D2B8F08B-F1EF-4D5E-ACA5-B5C0E3D71E97}" destId="{B9D84C72-37CF-4571-A512-50C00C5722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9ED6B8-6FD5-4E37-AE67-24F0DB07054C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E092B2-0C5F-4316-B029-C1F503CE2D4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إلى جانب الكتابة الهيروغليفية كان هناك ثلاثة أنواع أخرى من الكتابة :</a:t>
          </a:r>
          <a:endParaRPr lang="en-US" b="1" dirty="0">
            <a:solidFill>
              <a:schemeClr val="tx1"/>
            </a:solidFill>
          </a:endParaRPr>
        </a:p>
      </dgm:t>
    </dgm:pt>
    <dgm:pt modelId="{F7116A56-FA8A-42A3-8CE1-FAED3C912C07}" type="parTrans" cxnId="{9E3255D5-244D-4078-A47A-CFCC3BB63BC2}">
      <dgm:prSet/>
      <dgm:spPr/>
      <dgm:t>
        <a:bodyPr/>
        <a:lstStyle/>
        <a:p>
          <a:endParaRPr lang="en-US"/>
        </a:p>
      </dgm:t>
    </dgm:pt>
    <dgm:pt modelId="{75323D48-A219-45BF-849A-2DFACCF008C9}" type="sibTrans" cxnId="{9E3255D5-244D-4078-A47A-CFCC3BB63BC2}">
      <dgm:prSet/>
      <dgm:spPr/>
      <dgm:t>
        <a:bodyPr/>
        <a:lstStyle/>
        <a:p>
          <a:endParaRPr lang="en-US"/>
        </a:p>
      </dgm:t>
    </dgm:pt>
    <dgm:pt modelId="{EFB22904-1402-4F61-B2FD-C792DCF8DC6C}" type="pres">
      <dgm:prSet presAssocID="{B69ED6B8-6FD5-4E37-AE67-24F0DB0705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0786CB-DFEF-4657-95D6-4379150BEB3A}" type="pres">
      <dgm:prSet presAssocID="{21E092B2-0C5F-4316-B029-C1F503CE2D4A}" presName="vertOne" presStyleCnt="0"/>
      <dgm:spPr/>
    </dgm:pt>
    <dgm:pt modelId="{16FF09E3-CD39-40BA-B68A-0EB18297B9C0}" type="pres">
      <dgm:prSet presAssocID="{21E092B2-0C5F-4316-B029-C1F503CE2D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4B1639-9CB6-412E-B2F0-2B88E01BC079}" type="pres">
      <dgm:prSet presAssocID="{21E092B2-0C5F-4316-B029-C1F503CE2D4A}" presName="horzOne" presStyleCnt="0"/>
      <dgm:spPr/>
    </dgm:pt>
  </dgm:ptLst>
  <dgm:cxnLst>
    <dgm:cxn modelId="{431E2F01-7806-4DDE-8ECB-99FD013D31D7}" type="presOf" srcId="{B69ED6B8-6FD5-4E37-AE67-24F0DB07054C}" destId="{EFB22904-1402-4F61-B2FD-C792DCF8DC6C}" srcOrd="0" destOrd="0" presId="urn:microsoft.com/office/officeart/2005/8/layout/architecture"/>
    <dgm:cxn modelId="{7951A00D-88BA-437F-8C92-DEF123B10345}" type="presOf" srcId="{21E092B2-0C5F-4316-B029-C1F503CE2D4A}" destId="{16FF09E3-CD39-40BA-B68A-0EB18297B9C0}" srcOrd="0" destOrd="0" presId="urn:microsoft.com/office/officeart/2005/8/layout/architecture"/>
    <dgm:cxn modelId="{9E3255D5-244D-4078-A47A-CFCC3BB63BC2}" srcId="{B69ED6B8-6FD5-4E37-AE67-24F0DB07054C}" destId="{21E092B2-0C5F-4316-B029-C1F503CE2D4A}" srcOrd="0" destOrd="0" parTransId="{F7116A56-FA8A-42A3-8CE1-FAED3C912C07}" sibTransId="{75323D48-A219-45BF-849A-2DFACCF008C9}"/>
    <dgm:cxn modelId="{169C060A-1E66-4414-9761-18C6C1518461}" type="presParOf" srcId="{EFB22904-1402-4F61-B2FD-C792DCF8DC6C}" destId="{DD0786CB-DFEF-4657-95D6-4379150BEB3A}" srcOrd="0" destOrd="0" presId="urn:microsoft.com/office/officeart/2005/8/layout/architecture"/>
    <dgm:cxn modelId="{C3BDE95C-6FEF-4113-AA6B-B3563F655005}" type="presParOf" srcId="{DD0786CB-DFEF-4657-95D6-4379150BEB3A}" destId="{16FF09E3-CD39-40BA-B68A-0EB18297B9C0}" srcOrd="0" destOrd="0" presId="urn:microsoft.com/office/officeart/2005/8/layout/architecture"/>
    <dgm:cxn modelId="{52631454-D5A8-4789-9316-7001564CB0C5}" type="presParOf" srcId="{DD0786CB-DFEF-4657-95D6-4379150BEB3A}" destId="{274B1639-9CB6-412E-B2F0-2B88E01BC07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17277C-4A07-4BB3-98E2-7105F379D681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A4C66D-E7DC-4ACA-A9A4-EC861E01DC76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القبطية </a:t>
          </a:r>
          <a:endParaRPr lang="en-US" sz="4400" b="1" dirty="0">
            <a:solidFill>
              <a:schemeClr val="tx1"/>
            </a:solidFill>
          </a:endParaRPr>
        </a:p>
      </dgm:t>
    </dgm:pt>
    <dgm:pt modelId="{DF47E473-311E-4F2F-BB7A-8F496890CB41}" type="parTrans" cxnId="{5B955433-9A07-4679-9E7F-02D2AA7D57B6}">
      <dgm:prSet/>
      <dgm:spPr/>
      <dgm:t>
        <a:bodyPr/>
        <a:lstStyle/>
        <a:p>
          <a:endParaRPr lang="en-US"/>
        </a:p>
      </dgm:t>
    </dgm:pt>
    <dgm:pt modelId="{601800D2-3B38-4FCA-B516-2241E72F943D}" type="sibTrans" cxnId="{5B955433-9A07-4679-9E7F-02D2AA7D57B6}">
      <dgm:prSet/>
      <dgm:spPr/>
      <dgm:t>
        <a:bodyPr/>
        <a:lstStyle/>
        <a:p>
          <a:endParaRPr lang="en-US"/>
        </a:p>
      </dgm:t>
    </dgm:pt>
    <dgm:pt modelId="{168EF0F5-0323-4314-8D7A-C6299E6082CB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الديموطيقية</a:t>
          </a:r>
          <a:endParaRPr lang="en-US" sz="4400" b="1" dirty="0">
            <a:solidFill>
              <a:schemeClr val="tx1"/>
            </a:solidFill>
          </a:endParaRPr>
        </a:p>
      </dgm:t>
    </dgm:pt>
    <dgm:pt modelId="{CAEB49FB-927E-49A8-A2AE-59BE337531E8}" type="parTrans" cxnId="{B0CAA447-ECE8-4F6B-ACB0-C1E2BC123067}">
      <dgm:prSet/>
      <dgm:spPr/>
      <dgm:t>
        <a:bodyPr/>
        <a:lstStyle/>
        <a:p>
          <a:endParaRPr lang="en-US"/>
        </a:p>
      </dgm:t>
    </dgm:pt>
    <dgm:pt modelId="{810B0C5C-5DA9-4EC5-BD7B-E7EDB459FDAB}" type="sibTrans" cxnId="{B0CAA447-ECE8-4F6B-ACB0-C1E2BC123067}">
      <dgm:prSet/>
      <dgm:spPr/>
      <dgm:t>
        <a:bodyPr/>
        <a:lstStyle/>
        <a:p>
          <a:endParaRPr lang="en-US"/>
        </a:p>
      </dgm:t>
    </dgm:pt>
    <dgm:pt modelId="{7BB8AEE4-4269-4371-B006-5905E1683AEB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أنواع الكتابة </a:t>
          </a:r>
          <a:endParaRPr lang="en-US" sz="4400" b="1" dirty="0">
            <a:solidFill>
              <a:schemeClr val="tx1"/>
            </a:solidFill>
          </a:endParaRPr>
        </a:p>
      </dgm:t>
    </dgm:pt>
    <dgm:pt modelId="{BCD60366-FA8A-4714-BAD5-E922CD5128DE}" type="sibTrans" cxnId="{1A490EDC-7BC8-4BD2-9B68-8DF0E7780F80}">
      <dgm:prSet/>
      <dgm:spPr/>
      <dgm:t>
        <a:bodyPr/>
        <a:lstStyle/>
        <a:p>
          <a:endParaRPr lang="en-US"/>
        </a:p>
      </dgm:t>
    </dgm:pt>
    <dgm:pt modelId="{98A8196E-9C54-428A-BE8F-71236793982F}" type="parTrans" cxnId="{1A490EDC-7BC8-4BD2-9B68-8DF0E7780F80}">
      <dgm:prSet/>
      <dgm:spPr/>
      <dgm:t>
        <a:bodyPr/>
        <a:lstStyle/>
        <a:p>
          <a:endParaRPr lang="en-US"/>
        </a:p>
      </dgm:t>
    </dgm:pt>
    <dgm:pt modelId="{04F2E556-04F5-43D4-B224-A21A3904FD54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الهيراطيقية  </a:t>
          </a:r>
          <a:endParaRPr lang="en-US" sz="4400" b="1" dirty="0">
            <a:solidFill>
              <a:schemeClr val="tx1"/>
            </a:solidFill>
          </a:endParaRPr>
        </a:p>
      </dgm:t>
    </dgm:pt>
    <dgm:pt modelId="{9B37223E-57CA-4631-A33B-506C1E121154}" type="parTrans" cxnId="{6C2A235D-2A78-4EE8-A525-D564EADF2665}">
      <dgm:prSet/>
      <dgm:spPr/>
      <dgm:t>
        <a:bodyPr/>
        <a:lstStyle/>
        <a:p>
          <a:endParaRPr lang="en-US"/>
        </a:p>
      </dgm:t>
    </dgm:pt>
    <dgm:pt modelId="{29CFCBE4-9ED7-403E-84C2-8950A707E55B}" type="sibTrans" cxnId="{6C2A235D-2A78-4EE8-A525-D564EADF2665}">
      <dgm:prSet/>
      <dgm:spPr/>
      <dgm:t>
        <a:bodyPr/>
        <a:lstStyle/>
        <a:p>
          <a:endParaRPr lang="en-US"/>
        </a:p>
      </dgm:t>
    </dgm:pt>
    <dgm:pt modelId="{0C8C0979-9207-4B8D-8483-A335BEF2B912}" type="pres">
      <dgm:prSet presAssocID="{7B17277C-4A07-4BB3-98E2-7105F379D6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2779E-E629-4521-9D73-C844CFA23A2A}" type="pres">
      <dgm:prSet presAssocID="{7BB8AEE4-4269-4371-B006-5905E1683AEB}" presName="root1" presStyleCnt="0"/>
      <dgm:spPr/>
    </dgm:pt>
    <dgm:pt modelId="{348945F9-414B-48CF-BF66-7C23DD84FDBF}" type="pres">
      <dgm:prSet presAssocID="{7BB8AEE4-4269-4371-B006-5905E1683AE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9A183-3F20-4A02-8A38-F27CB77B2D04}" type="pres">
      <dgm:prSet presAssocID="{7BB8AEE4-4269-4371-B006-5905E1683AEB}" presName="level2hierChild" presStyleCnt="0"/>
      <dgm:spPr/>
    </dgm:pt>
    <dgm:pt modelId="{0D75BB54-B07B-40D0-B464-1CD8E6FE493F}" type="pres">
      <dgm:prSet presAssocID="{9B37223E-57CA-4631-A33B-506C1E12115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14D696D-F672-4F85-9039-5A1184F27499}" type="pres">
      <dgm:prSet presAssocID="{9B37223E-57CA-4631-A33B-506C1E12115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99F31CA-1DD3-42F0-B5E6-6D48DD180F4D}" type="pres">
      <dgm:prSet presAssocID="{04F2E556-04F5-43D4-B224-A21A3904FD54}" presName="root2" presStyleCnt="0"/>
      <dgm:spPr/>
    </dgm:pt>
    <dgm:pt modelId="{7AD4C21C-5EAA-4D07-9962-460A78D3134A}" type="pres">
      <dgm:prSet presAssocID="{04F2E556-04F5-43D4-B224-A21A3904FD5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65DF2F-9205-4D65-BF69-F4384EE6FA15}" type="pres">
      <dgm:prSet presAssocID="{04F2E556-04F5-43D4-B224-A21A3904FD54}" presName="level3hierChild" presStyleCnt="0"/>
      <dgm:spPr/>
    </dgm:pt>
    <dgm:pt modelId="{83D992BC-6A0A-468A-96E3-C28D52947985}" type="pres">
      <dgm:prSet presAssocID="{CAEB49FB-927E-49A8-A2AE-59BE337531E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1E721D1-EB53-4E65-BF0D-C1878273CDBB}" type="pres">
      <dgm:prSet presAssocID="{CAEB49FB-927E-49A8-A2AE-59BE337531E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C7A106A-D054-437E-AD0F-5215EE6FE5ED}" type="pres">
      <dgm:prSet presAssocID="{168EF0F5-0323-4314-8D7A-C6299E6082CB}" presName="root2" presStyleCnt="0"/>
      <dgm:spPr/>
    </dgm:pt>
    <dgm:pt modelId="{CFF0690B-3076-4315-898A-8AB7366B0AB7}" type="pres">
      <dgm:prSet presAssocID="{168EF0F5-0323-4314-8D7A-C6299E6082C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F579A-BA3C-49C5-AC98-27121BB6DE00}" type="pres">
      <dgm:prSet presAssocID="{168EF0F5-0323-4314-8D7A-C6299E6082CB}" presName="level3hierChild" presStyleCnt="0"/>
      <dgm:spPr/>
    </dgm:pt>
    <dgm:pt modelId="{2B1B0C2F-D4E2-4AE4-8F3C-030B0095085B}" type="pres">
      <dgm:prSet presAssocID="{DF47E473-311E-4F2F-BB7A-8F496890CB4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A7D2A7D-3B19-400E-AF68-CC0CAC965418}" type="pres">
      <dgm:prSet presAssocID="{DF47E473-311E-4F2F-BB7A-8F496890CB4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E1066A4-EC78-4B24-96D8-E41904319193}" type="pres">
      <dgm:prSet presAssocID="{55A4C66D-E7DC-4ACA-A9A4-EC861E01DC76}" presName="root2" presStyleCnt="0"/>
      <dgm:spPr/>
    </dgm:pt>
    <dgm:pt modelId="{7B1A2A96-2A19-4A70-A2B6-539565385B88}" type="pres">
      <dgm:prSet presAssocID="{55A4C66D-E7DC-4ACA-A9A4-EC861E01DC7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BC4FE-3547-4C4E-BE50-659D8E23B689}" type="pres">
      <dgm:prSet presAssocID="{55A4C66D-E7DC-4ACA-A9A4-EC861E01DC76}" presName="level3hierChild" presStyleCnt="0"/>
      <dgm:spPr/>
    </dgm:pt>
  </dgm:ptLst>
  <dgm:cxnLst>
    <dgm:cxn modelId="{0077F30C-7767-486F-870F-A037A587141F}" type="presOf" srcId="{7BB8AEE4-4269-4371-B006-5905E1683AEB}" destId="{348945F9-414B-48CF-BF66-7C23DD84FDBF}" srcOrd="0" destOrd="0" presId="urn:microsoft.com/office/officeart/2008/layout/HorizontalMultiLevelHierarchy"/>
    <dgm:cxn modelId="{B37D9EDB-7AC8-4B4F-822E-A78A122E8CB9}" type="presOf" srcId="{168EF0F5-0323-4314-8D7A-C6299E6082CB}" destId="{CFF0690B-3076-4315-898A-8AB7366B0AB7}" srcOrd="0" destOrd="0" presId="urn:microsoft.com/office/officeart/2008/layout/HorizontalMultiLevelHierarchy"/>
    <dgm:cxn modelId="{B0CAA447-ECE8-4F6B-ACB0-C1E2BC123067}" srcId="{7BB8AEE4-4269-4371-B006-5905E1683AEB}" destId="{168EF0F5-0323-4314-8D7A-C6299E6082CB}" srcOrd="1" destOrd="0" parTransId="{CAEB49FB-927E-49A8-A2AE-59BE337531E8}" sibTransId="{810B0C5C-5DA9-4EC5-BD7B-E7EDB459FDAB}"/>
    <dgm:cxn modelId="{F69120D5-97E8-4538-BDD9-769F700B98D8}" type="presOf" srcId="{DF47E473-311E-4F2F-BB7A-8F496890CB41}" destId="{FA7D2A7D-3B19-400E-AF68-CC0CAC965418}" srcOrd="1" destOrd="0" presId="urn:microsoft.com/office/officeart/2008/layout/HorizontalMultiLevelHierarchy"/>
    <dgm:cxn modelId="{5B955433-9A07-4679-9E7F-02D2AA7D57B6}" srcId="{7BB8AEE4-4269-4371-B006-5905E1683AEB}" destId="{55A4C66D-E7DC-4ACA-A9A4-EC861E01DC76}" srcOrd="2" destOrd="0" parTransId="{DF47E473-311E-4F2F-BB7A-8F496890CB41}" sibTransId="{601800D2-3B38-4FCA-B516-2241E72F943D}"/>
    <dgm:cxn modelId="{A1D42283-DB3E-45C7-B348-8A328FD2F69F}" type="presOf" srcId="{9B37223E-57CA-4631-A33B-506C1E121154}" destId="{0D75BB54-B07B-40D0-B464-1CD8E6FE493F}" srcOrd="0" destOrd="0" presId="urn:microsoft.com/office/officeart/2008/layout/HorizontalMultiLevelHierarchy"/>
    <dgm:cxn modelId="{712C26AA-E6FD-4E8F-A167-3AF3F4BD53A3}" type="presOf" srcId="{CAEB49FB-927E-49A8-A2AE-59BE337531E8}" destId="{83D992BC-6A0A-468A-96E3-C28D52947985}" srcOrd="0" destOrd="0" presId="urn:microsoft.com/office/officeart/2008/layout/HorizontalMultiLevelHierarchy"/>
    <dgm:cxn modelId="{E2ECFE5D-E48E-40C5-8CCC-8DEDC8D271C9}" type="presOf" srcId="{55A4C66D-E7DC-4ACA-A9A4-EC861E01DC76}" destId="{7B1A2A96-2A19-4A70-A2B6-539565385B88}" srcOrd="0" destOrd="0" presId="urn:microsoft.com/office/officeart/2008/layout/HorizontalMultiLevelHierarchy"/>
    <dgm:cxn modelId="{967655B6-D45D-42C2-8159-25510ACAB06D}" type="presOf" srcId="{CAEB49FB-927E-49A8-A2AE-59BE337531E8}" destId="{F1E721D1-EB53-4E65-BF0D-C1878273CDBB}" srcOrd="1" destOrd="0" presId="urn:microsoft.com/office/officeart/2008/layout/HorizontalMultiLevelHierarchy"/>
    <dgm:cxn modelId="{6C2A235D-2A78-4EE8-A525-D564EADF2665}" srcId="{7BB8AEE4-4269-4371-B006-5905E1683AEB}" destId="{04F2E556-04F5-43D4-B224-A21A3904FD54}" srcOrd="0" destOrd="0" parTransId="{9B37223E-57CA-4631-A33B-506C1E121154}" sibTransId="{29CFCBE4-9ED7-403E-84C2-8950A707E55B}"/>
    <dgm:cxn modelId="{1A490EDC-7BC8-4BD2-9B68-8DF0E7780F80}" srcId="{7B17277C-4A07-4BB3-98E2-7105F379D681}" destId="{7BB8AEE4-4269-4371-B006-5905E1683AEB}" srcOrd="0" destOrd="0" parTransId="{98A8196E-9C54-428A-BE8F-71236793982F}" sibTransId="{BCD60366-FA8A-4714-BAD5-E922CD5128DE}"/>
    <dgm:cxn modelId="{B14FBDCE-7E39-4621-A355-8631B14BAA3E}" type="presOf" srcId="{04F2E556-04F5-43D4-B224-A21A3904FD54}" destId="{7AD4C21C-5EAA-4D07-9962-460A78D3134A}" srcOrd="0" destOrd="0" presId="urn:microsoft.com/office/officeart/2008/layout/HorizontalMultiLevelHierarchy"/>
    <dgm:cxn modelId="{8C80584B-CAA1-4AA1-9A07-DF113FED8835}" type="presOf" srcId="{7B17277C-4A07-4BB3-98E2-7105F379D681}" destId="{0C8C0979-9207-4B8D-8483-A335BEF2B912}" srcOrd="0" destOrd="0" presId="urn:microsoft.com/office/officeart/2008/layout/HorizontalMultiLevelHierarchy"/>
    <dgm:cxn modelId="{0088ADDD-E3A4-45B1-86CA-DE6CB953506F}" type="presOf" srcId="{9B37223E-57CA-4631-A33B-506C1E121154}" destId="{414D696D-F672-4F85-9039-5A1184F27499}" srcOrd="1" destOrd="0" presId="urn:microsoft.com/office/officeart/2008/layout/HorizontalMultiLevelHierarchy"/>
    <dgm:cxn modelId="{BB5E8157-4447-422C-94BA-833E9843B133}" type="presOf" srcId="{DF47E473-311E-4F2F-BB7A-8F496890CB41}" destId="{2B1B0C2F-D4E2-4AE4-8F3C-030B0095085B}" srcOrd="0" destOrd="0" presId="urn:microsoft.com/office/officeart/2008/layout/HorizontalMultiLevelHierarchy"/>
    <dgm:cxn modelId="{C823AA5A-17C3-4D74-8A56-5724E833B65A}" type="presParOf" srcId="{0C8C0979-9207-4B8D-8483-A335BEF2B912}" destId="{66D2779E-E629-4521-9D73-C844CFA23A2A}" srcOrd="0" destOrd="0" presId="urn:microsoft.com/office/officeart/2008/layout/HorizontalMultiLevelHierarchy"/>
    <dgm:cxn modelId="{54DA00A8-9ED3-4334-AFEF-5D3532F3E896}" type="presParOf" srcId="{66D2779E-E629-4521-9D73-C844CFA23A2A}" destId="{348945F9-414B-48CF-BF66-7C23DD84FDBF}" srcOrd="0" destOrd="0" presId="urn:microsoft.com/office/officeart/2008/layout/HorizontalMultiLevelHierarchy"/>
    <dgm:cxn modelId="{8F470264-E7AD-42B5-A79A-D58BF52CC0CB}" type="presParOf" srcId="{66D2779E-E629-4521-9D73-C844CFA23A2A}" destId="{AEE9A183-3F20-4A02-8A38-F27CB77B2D04}" srcOrd="1" destOrd="0" presId="urn:microsoft.com/office/officeart/2008/layout/HorizontalMultiLevelHierarchy"/>
    <dgm:cxn modelId="{85C35FD6-FB9C-4F47-84D9-1093D12D27CD}" type="presParOf" srcId="{AEE9A183-3F20-4A02-8A38-F27CB77B2D04}" destId="{0D75BB54-B07B-40D0-B464-1CD8E6FE493F}" srcOrd="0" destOrd="0" presId="urn:microsoft.com/office/officeart/2008/layout/HorizontalMultiLevelHierarchy"/>
    <dgm:cxn modelId="{68985C61-369D-4540-8367-30903B0BE2D2}" type="presParOf" srcId="{0D75BB54-B07B-40D0-B464-1CD8E6FE493F}" destId="{414D696D-F672-4F85-9039-5A1184F27499}" srcOrd="0" destOrd="0" presId="urn:microsoft.com/office/officeart/2008/layout/HorizontalMultiLevelHierarchy"/>
    <dgm:cxn modelId="{9D0A09CE-12D1-4828-B953-08F33AA79740}" type="presParOf" srcId="{AEE9A183-3F20-4A02-8A38-F27CB77B2D04}" destId="{D99F31CA-1DD3-42F0-B5E6-6D48DD180F4D}" srcOrd="1" destOrd="0" presId="urn:microsoft.com/office/officeart/2008/layout/HorizontalMultiLevelHierarchy"/>
    <dgm:cxn modelId="{3BDD3521-57BD-42A4-BE31-FE2721F86CF0}" type="presParOf" srcId="{D99F31CA-1DD3-42F0-B5E6-6D48DD180F4D}" destId="{7AD4C21C-5EAA-4D07-9962-460A78D3134A}" srcOrd="0" destOrd="0" presId="urn:microsoft.com/office/officeart/2008/layout/HorizontalMultiLevelHierarchy"/>
    <dgm:cxn modelId="{902EB83B-E56B-4429-88F8-5163748B69D4}" type="presParOf" srcId="{D99F31CA-1DD3-42F0-B5E6-6D48DD180F4D}" destId="{AE65DF2F-9205-4D65-BF69-F4384EE6FA15}" srcOrd="1" destOrd="0" presId="urn:microsoft.com/office/officeart/2008/layout/HorizontalMultiLevelHierarchy"/>
    <dgm:cxn modelId="{4D8BFB8F-325A-402A-8705-3837B05F6375}" type="presParOf" srcId="{AEE9A183-3F20-4A02-8A38-F27CB77B2D04}" destId="{83D992BC-6A0A-468A-96E3-C28D52947985}" srcOrd="2" destOrd="0" presId="urn:microsoft.com/office/officeart/2008/layout/HorizontalMultiLevelHierarchy"/>
    <dgm:cxn modelId="{0D9FC61A-19F6-41BB-A074-93DF570B6F8A}" type="presParOf" srcId="{83D992BC-6A0A-468A-96E3-C28D52947985}" destId="{F1E721D1-EB53-4E65-BF0D-C1878273CDBB}" srcOrd="0" destOrd="0" presId="urn:microsoft.com/office/officeart/2008/layout/HorizontalMultiLevelHierarchy"/>
    <dgm:cxn modelId="{EAA44CEF-5C06-49FB-8EAF-F9BE61C1C373}" type="presParOf" srcId="{AEE9A183-3F20-4A02-8A38-F27CB77B2D04}" destId="{7C7A106A-D054-437E-AD0F-5215EE6FE5ED}" srcOrd="3" destOrd="0" presId="urn:microsoft.com/office/officeart/2008/layout/HorizontalMultiLevelHierarchy"/>
    <dgm:cxn modelId="{50C64283-FC6C-4B39-ABD8-2CAD37413C79}" type="presParOf" srcId="{7C7A106A-D054-437E-AD0F-5215EE6FE5ED}" destId="{CFF0690B-3076-4315-898A-8AB7366B0AB7}" srcOrd="0" destOrd="0" presId="urn:microsoft.com/office/officeart/2008/layout/HorizontalMultiLevelHierarchy"/>
    <dgm:cxn modelId="{DB6671D5-6809-49FA-905E-DDFEB54C336A}" type="presParOf" srcId="{7C7A106A-D054-437E-AD0F-5215EE6FE5ED}" destId="{112F579A-BA3C-49C5-AC98-27121BB6DE00}" srcOrd="1" destOrd="0" presId="urn:microsoft.com/office/officeart/2008/layout/HorizontalMultiLevelHierarchy"/>
    <dgm:cxn modelId="{69813181-F942-47FE-A044-2A899CED49B8}" type="presParOf" srcId="{AEE9A183-3F20-4A02-8A38-F27CB77B2D04}" destId="{2B1B0C2F-D4E2-4AE4-8F3C-030B0095085B}" srcOrd="4" destOrd="0" presId="urn:microsoft.com/office/officeart/2008/layout/HorizontalMultiLevelHierarchy"/>
    <dgm:cxn modelId="{DF39FB8B-A4DC-4D94-8EA5-FC1E19F70517}" type="presParOf" srcId="{2B1B0C2F-D4E2-4AE4-8F3C-030B0095085B}" destId="{FA7D2A7D-3B19-400E-AF68-CC0CAC965418}" srcOrd="0" destOrd="0" presId="urn:microsoft.com/office/officeart/2008/layout/HorizontalMultiLevelHierarchy"/>
    <dgm:cxn modelId="{9A4EB5BF-A739-4689-B4C2-4F347957B6F2}" type="presParOf" srcId="{AEE9A183-3F20-4A02-8A38-F27CB77B2D04}" destId="{3E1066A4-EC78-4B24-96D8-E41904319193}" srcOrd="5" destOrd="0" presId="urn:microsoft.com/office/officeart/2008/layout/HorizontalMultiLevelHierarchy"/>
    <dgm:cxn modelId="{7DA8044F-A4EB-4CD0-B04B-6CC7C829C242}" type="presParOf" srcId="{3E1066A4-EC78-4B24-96D8-E41904319193}" destId="{7B1A2A96-2A19-4A70-A2B6-539565385B88}" srcOrd="0" destOrd="0" presId="urn:microsoft.com/office/officeart/2008/layout/HorizontalMultiLevelHierarchy"/>
    <dgm:cxn modelId="{DE51CE31-EA0B-4827-A0B5-D76A47970FD3}" type="presParOf" srcId="{3E1066A4-EC78-4B24-96D8-E41904319193}" destId="{C88BC4FE-3547-4C4E-BE50-659D8E23B6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8A0D62-07F3-4F2B-A5B0-6D5D9BF72742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24EC6D-6E72-4B48-A240-DD2FC68EB55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أنواع الأدب المصرى القديم  </a:t>
          </a:r>
          <a:endParaRPr lang="en-US" sz="3600" b="1" dirty="0">
            <a:solidFill>
              <a:schemeClr val="tx1"/>
            </a:solidFill>
          </a:endParaRPr>
        </a:p>
      </dgm:t>
    </dgm:pt>
    <dgm:pt modelId="{AFC83001-8FF0-473A-8D24-83A2CCA99349}" type="parTrans" cxnId="{827538E3-CABC-4BC7-BC7A-2E2A43B5EF73}">
      <dgm:prSet/>
      <dgm:spPr/>
      <dgm:t>
        <a:bodyPr/>
        <a:lstStyle/>
        <a:p>
          <a:endParaRPr lang="en-US"/>
        </a:p>
      </dgm:t>
    </dgm:pt>
    <dgm:pt modelId="{72C66C29-CD9C-4024-8367-C9F9A3229461}" type="sibTrans" cxnId="{827538E3-CABC-4BC7-BC7A-2E2A43B5EF73}">
      <dgm:prSet/>
      <dgm:spPr/>
      <dgm:t>
        <a:bodyPr/>
        <a:lstStyle/>
        <a:p>
          <a:endParaRPr lang="en-US"/>
        </a:p>
      </dgm:t>
    </dgm:pt>
    <dgm:pt modelId="{6BB970B0-2059-4316-B550-C3B9B62AF87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الأدب الدينى </a:t>
          </a:r>
          <a:endParaRPr lang="en-US" sz="3600" b="1" dirty="0">
            <a:solidFill>
              <a:schemeClr val="tx1"/>
            </a:solidFill>
          </a:endParaRPr>
        </a:p>
      </dgm:t>
    </dgm:pt>
    <dgm:pt modelId="{DFA4DC65-B357-4EE5-94A2-FFDEF361EE04}" type="parTrans" cxnId="{2F4108D9-F825-44C3-B707-7DDFDC524D4C}">
      <dgm:prSet/>
      <dgm:spPr/>
      <dgm:t>
        <a:bodyPr/>
        <a:lstStyle/>
        <a:p>
          <a:endParaRPr lang="en-US"/>
        </a:p>
      </dgm:t>
    </dgm:pt>
    <dgm:pt modelId="{F5BD503A-E1B9-42D1-B449-6933D4AF2684}" type="sibTrans" cxnId="{2F4108D9-F825-44C3-B707-7DDFDC524D4C}">
      <dgm:prSet/>
      <dgm:spPr/>
      <dgm:t>
        <a:bodyPr/>
        <a:lstStyle/>
        <a:p>
          <a:endParaRPr lang="en-US"/>
        </a:p>
      </dgm:t>
    </dgm:pt>
    <dgm:pt modelId="{5A3DCA2C-857A-4377-B282-056A383F14CC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الأدب القصصى </a:t>
          </a:r>
          <a:endParaRPr lang="en-US" sz="4000" b="1" dirty="0">
            <a:solidFill>
              <a:schemeClr val="tx1"/>
            </a:solidFill>
          </a:endParaRPr>
        </a:p>
      </dgm:t>
    </dgm:pt>
    <dgm:pt modelId="{656173D7-4F9C-4E0C-B4DC-C5FB9559E262}" type="parTrans" cxnId="{5B11C42C-02E0-4DE3-BE25-2643564B5FEE}">
      <dgm:prSet/>
      <dgm:spPr/>
      <dgm:t>
        <a:bodyPr/>
        <a:lstStyle/>
        <a:p>
          <a:endParaRPr lang="en-US"/>
        </a:p>
      </dgm:t>
    </dgm:pt>
    <dgm:pt modelId="{9E848BF8-DA34-412D-88AA-BE7C9093451A}" type="sibTrans" cxnId="{5B11C42C-02E0-4DE3-BE25-2643564B5FEE}">
      <dgm:prSet/>
      <dgm:spPr/>
      <dgm:t>
        <a:bodyPr/>
        <a:lstStyle/>
        <a:p>
          <a:endParaRPr lang="en-US"/>
        </a:p>
      </dgm:t>
    </dgm:pt>
    <dgm:pt modelId="{8247DD59-DFCC-4E42-99C8-3F7FA76EAB31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الأدب التهذيبى  </a:t>
          </a:r>
          <a:endParaRPr lang="en-US" sz="4000" b="1" dirty="0">
            <a:solidFill>
              <a:schemeClr val="tx1"/>
            </a:solidFill>
          </a:endParaRPr>
        </a:p>
      </dgm:t>
    </dgm:pt>
    <dgm:pt modelId="{40828791-07DA-4345-A60F-27689D02CB05}" type="parTrans" cxnId="{B3549382-5022-4423-BC7B-1CA61F80CF7A}">
      <dgm:prSet/>
      <dgm:spPr/>
      <dgm:t>
        <a:bodyPr/>
        <a:lstStyle/>
        <a:p>
          <a:endParaRPr lang="en-US"/>
        </a:p>
      </dgm:t>
    </dgm:pt>
    <dgm:pt modelId="{676CE4DC-BEB5-43D9-A28B-A0C3F281A712}" type="sibTrans" cxnId="{B3549382-5022-4423-BC7B-1CA61F80CF7A}">
      <dgm:prSet/>
      <dgm:spPr/>
      <dgm:t>
        <a:bodyPr/>
        <a:lstStyle/>
        <a:p>
          <a:endParaRPr lang="en-US"/>
        </a:p>
      </dgm:t>
    </dgm:pt>
    <dgm:pt modelId="{290DE972-D625-4830-AEB3-9FFCF7B792CD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أدب المديح </a:t>
          </a:r>
          <a:endParaRPr lang="en-US" sz="4800" b="1" dirty="0">
            <a:solidFill>
              <a:schemeClr val="tx1"/>
            </a:solidFill>
          </a:endParaRPr>
        </a:p>
      </dgm:t>
    </dgm:pt>
    <dgm:pt modelId="{37C4E74D-1345-471C-BCFF-35A6EA844A7B}" type="parTrans" cxnId="{0292EBF1-B5DA-4428-B26E-859B731D26AF}">
      <dgm:prSet/>
      <dgm:spPr/>
      <dgm:t>
        <a:bodyPr/>
        <a:lstStyle/>
        <a:p>
          <a:endParaRPr lang="en-US"/>
        </a:p>
      </dgm:t>
    </dgm:pt>
    <dgm:pt modelId="{E8111EFB-CD84-4351-97F0-E1D5892773C9}" type="sibTrans" cxnId="{0292EBF1-B5DA-4428-B26E-859B731D26AF}">
      <dgm:prSet/>
      <dgm:spPr/>
      <dgm:t>
        <a:bodyPr/>
        <a:lstStyle/>
        <a:p>
          <a:endParaRPr lang="en-US"/>
        </a:p>
      </dgm:t>
    </dgm:pt>
    <dgm:pt modelId="{7951375F-67E6-404E-BC4A-186ABA2F07B1}" type="pres">
      <dgm:prSet presAssocID="{BB8A0D62-07F3-4F2B-A5B0-6D5D9BF727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932D9-B0C1-4850-BEF5-207F61A1D38B}" type="pres">
      <dgm:prSet presAssocID="{6924EC6D-6E72-4B48-A240-DD2FC68EB555}" presName="root1" presStyleCnt="0"/>
      <dgm:spPr/>
    </dgm:pt>
    <dgm:pt modelId="{2A97546D-FB87-4C6A-BB56-A28C9F485DE9}" type="pres">
      <dgm:prSet presAssocID="{6924EC6D-6E72-4B48-A240-DD2FC68EB5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12499-EF45-4021-B96E-7C03AE30F6A1}" type="pres">
      <dgm:prSet presAssocID="{6924EC6D-6E72-4B48-A240-DD2FC68EB555}" presName="level2hierChild" presStyleCnt="0"/>
      <dgm:spPr/>
    </dgm:pt>
    <dgm:pt modelId="{5ABEC135-A9ED-4572-A2BC-A3844BFFD9D9}" type="pres">
      <dgm:prSet presAssocID="{DFA4DC65-B357-4EE5-94A2-FFDEF361EE0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1C3FF14-02DB-45BA-81EF-6529ACD821A3}" type="pres">
      <dgm:prSet presAssocID="{DFA4DC65-B357-4EE5-94A2-FFDEF361EE0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57DD6C2-6DF6-488A-A243-08B043ABEC96}" type="pres">
      <dgm:prSet presAssocID="{6BB970B0-2059-4316-B550-C3B9B62AF87F}" presName="root2" presStyleCnt="0"/>
      <dgm:spPr/>
    </dgm:pt>
    <dgm:pt modelId="{2C4561BF-7679-4671-B490-907B4ED702B1}" type="pres">
      <dgm:prSet presAssocID="{6BB970B0-2059-4316-B550-C3B9B62AF87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657F4-386B-4F4D-9758-6E2AAC46D65D}" type="pres">
      <dgm:prSet presAssocID="{6BB970B0-2059-4316-B550-C3B9B62AF87F}" presName="level3hierChild" presStyleCnt="0"/>
      <dgm:spPr/>
    </dgm:pt>
    <dgm:pt modelId="{27A1651B-D29E-44E8-8A48-89222058F42B}" type="pres">
      <dgm:prSet presAssocID="{656173D7-4F9C-4E0C-B4DC-C5FB9559E26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FEC89924-ED3E-406A-9FE5-1941FCFC80C7}" type="pres">
      <dgm:prSet presAssocID="{656173D7-4F9C-4E0C-B4DC-C5FB9559E26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E4F7B4D-5D4B-4D89-8F32-C5DF8BA79BE9}" type="pres">
      <dgm:prSet presAssocID="{5A3DCA2C-857A-4377-B282-056A383F14CC}" presName="root2" presStyleCnt="0"/>
      <dgm:spPr/>
    </dgm:pt>
    <dgm:pt modelId="{927D6D52-7826-4763-A7D1-05A9EE59DF06}" type="pres">
      <dgm:prSet presAssocID="{5A3DCA2C-857A-4377-B282-056A383F14C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550A1-3127-442B-A39E-AD288D0B4804}" type="pres">
      <dgm:prSet presAssocID="{5A3DCA2C-857A-4377-B282-056A383F14CC}" presName="level3hierChild" presStyleCnt="0"/>
      <dgm:spPr/>
    </dgm:pt>
    <dgm:pt modelId="{A7371A47-81F7-4F11-A158-214D035C7BA5}" type="pres">
      <dgm:prSet presAssocID="{40828791-07DA-4345-A60F-27689D02CB05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2B5EA28-8B77-4EA5-9430-60DFADE87714}" type="pres">
      <dgm:prSet presAssocID="{40828791-07DA-4345-A60F-27689D02CB0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C770761-5CE8-4515-AA86-0714BB0EC711}" type="pres">
      <dgm:prSet presAssocID="{8247DD59-DFCC-4E42-99C8-3F7FA76EAB31}" presName="root2" presStyleCnt="0"/>
      <dgm:spPr/>
    </dgm:pt>
    <dgm:pt modelId="{BB88C702-1ECB-45D7-8BCA-C414C848D496}" type="pres">
      <dgm:prSet presAssocID="{8247DD59-DFCC-4E42-99C8-3F7FA76EAB3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31D19-3BA8-4FA2-94BA-35557B119DC0}" type="pres">
      <dgm:prSet presAssocID="{8247DD59-DFCC-4E42-99C8-3F7FA76EAB31}" presName="level3hierChild" presStyleCnt="0"/>
      <dgm:spPr/>
    </dgm:pt>
    <dgm:pt modelId="{28C02E30-98A9-4901-830C-644D9A75FF1F}" type="pres">
      <dgm:prSet presAssocID="{37C4E74D-1345-471C-BCFF-35A6EA844A7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6219D3C-1330-4771-994F-371CAF2ABC03}" type="pres">
      <dgm:prSet presAssocID="{37C4E74D-1345-471C-BCFF-35A6EA844A7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63426EB-5208-4564-991E-F6E6B23D9D5A}" type="pres">
      <dgm:prSet presAssocID="{290DE972-D625-4830-AEB3-9FFCF7B792CD}" presName="root2" presStyleCnt="0"/>
      <dgm:spPr/>
    </dgm:pt>
    <dgm:pt modelId="{6E368A54-98F8-47C4-909D-29C6A58DFA0C}" type="pres">
      <dgm:prSet presAssocID="{290DE972-D625-4830-AEB3-9FFCF7B792C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47C70D-149F-4F09-B247-0C64010DF234}" type="pres">
      <dgm:prSet presAssocID="{290DE972-D625-4830-AEB3-9FFCF7B792CD}" presName="level3hierChild" presStyleCnt="0"/>
      <dgm:spPr/>
    </dgm:pt>
  </dgm:ptLst>
  <dgm:cxnLst>
    <dgm:cxn modelId="{A619854E-5E17-4CC7-8CE0-21DE8522B13E}" type="presOf" srcId="{656173D7-4F9C-4E0C-B4DC-C5FB9559E262}" destId="{27A1651B-D29E-44E8-8A48-89222058F42B}" srcOrd="0" destOrd="0" presId="urn:microsoft.com/office/officeart/2008/layout/HorizontalMultiLevelHierarchy"/>
    <dgm:cxn modelId="{AB55901E-0D14-4352-AFBC-0A9B52C52BEB}" type="presOf" srcId="{6924EC6D-6E72-4B48-A240-DD2FC68EB555}" destId="{2A97546D-FB87-4C6A-BB56-A28C9F485DE9}" srcOrd="0" destOrd="0" presId="urn:microsoft.com/office/officeart/2008/layout/HorizontalMultiLevelHierarchy"/>
    <dgm:cxn modelId="{37D0FC28-440A-421D-909C-B383E1495EA4}" type="presOf" srcId="{BB8A0D62-07F3-4F2B-A5B0-6D5D9BF72742}" destId="{7951375F-67E6-404E-BC4A-186ABA2F07B1}" srcOrd="0" destOrd="0" presId="urn:microsoft.com/office/officeart/2008/layout/HorizontalMultiLevelHierarchy"/>
    <dgm:cxn modelId="{827538E3-CABC-4BC7-BC7A-2E2A43B5EF73}" srcId="{BB8A0D62-07F3-4F2B-A5B0-6D5D9BF72742}" destId="{6924EC6D-6E72-4B48-A240-DD2FC68EB555}" srcOrd="0" destOrd="0" parTransId="{AFC83001-8FF0-473A-8D24-83A2CCA99349}" sibTransId="{72C66C29-CD9C-4024-8367-C9F9A3229461}"/>
    <dgm:cxn modelId="{27B14237-831E-4995-AE72-494ABEC2442F}" type="presOf" srcId="{DFA4DC65-B357-4EE5-94A2-FFDEF361EE04}" destId="{41C3FF14-02DB-45BA-81EF-6529ACD821A3}" srcOrd="1" destOrd="0" presId="urn:microsoft.com/office/officeart/2008/layout/HorizontalMultiLevelHierarchy"/>
    <dgm:cxn modelId="{AE2CB966-EB0A-43DB-93B2-3C68BBD3634A}" type="presOf" srcId="{656173D7-4F9C-4E0C-B4DC-C5FB9559E262}" destId="{FEC89924-ED3E-406A-9FE5-1941FCFC80C7}" srcOrd="1" destOrd="0" presId="urn:microsoft.com/office/officeart/2008/layout/HorizontalMultiLevelHierarchy"/>
    <dgm:cxn modelId="{F40941B0-ACDF-4030-9804-37CDB029F4D7}" type="presOf" srcId="{8247DD59-DFCC-4E42-99C8-3F7FA76EAB31}" destId="{BB88C702-1ECB-45D7-8BCA-C414C848D496}" srcOrd="0" destOrd="0" presId="urn:microsoft.com/office/officeart/2008/layout/HorizontalMultiLevelHierarchy"/>
    <dgm:cxn modelId="{B5F6B8FD-DADF-46E5-AACF-D4100995D79B}" type="presOf" srcId="{37C4E74D-1345-471C-BCFF-35A6EA844A7B}" destId="{28C02E30-98A9-4901-830C-644D9A75FF1F}" srcOrd="0" destOrd="0" presId="urn:microsoft.com/office/officeart/2008/layout/HorizontalMultiLevelHierarchy"/>
    <dgm:cxn modelId="{5B11C42C-02E0-4DE3-BE25-2643564B5FEE}" srcId="{6924EC6D-6E72-4B48-A240-DD2FC68EB555}" destId="{5A3DCA2C-857A-4377-B282-056A383F14CC}" srcOrd="1" destOrd="0" parTransId="{656173D7-4F9C-4E0C-B4DC-C5FB9559E262}" sibTransId="{9E848BF8-DA34-412D-88AA-BE7C9093451A}"/>
    <dgm:cxn modelId="{5EC5ADA4-0719-44FB-ABAF-5BA70275996C}" type="presOf" srcId="{40828791-07DA-4345-A60F-27689D02CB05}" destId="{B2B5EA28-8B77-4EA5-9430-60DFADE87714}" srcOrd="1" destOrd="0" presId="urn:microsoft.com/office/officeart/2008/layout/HorizontalMultiLevelHierarchy"/>
    <dgm:cxn modelId="{6C18BD8E-D3A1-4D29-9E91-7FB191DED69C}" type="presOf" srcId="{290DE972-D625-4830-AEB3-9FFCF7B792CD}" destId="{6E368A54-98F8-47C4-909D-29C6A58DFA0C}" srcOrd="0" destOrd="0" presId="urn:microsoft.com/office/officeart/2008/layout/HorizontalMultiLevelHierarchy"/>
    <dgm:cxn modelId="{B3549382-5022-4423-BC7B-1CA61F80CF7A}" srcId="{6924EC6D-6E72-4B48-A240-DD2FC68EB555}" destId="{8247DD59-DFCC-4E42-99C8-3F7FA76EAB31}" srcOrd="2" destOrd="0" parTransId="{40828791-07DA-4345-A60F-27689D02CB05}" sibTransId="{676CE4DC-BEB5-43D9-A28B-A0C3F281A712}"/>
    <dgm:cxn modelId="{414D2DA1-CC15-4863-9EBA-E9F41A869FFC}" type="presOf" srcId="{37C4E74D-1345-471C-BCFF-35A6EA844A7B}" destId="{F6219D3C-1330-4771-994F-371CAF2ABC03}" srcOrd="1" destOrd="0" presId="urn:microsoft.com/office/officeart/2008/layout/HorizontalMultiLevelHierarchy"/>
    <dgm:cxn modelId="{EC0FAFC2-9299-40B1-833F-D2F0E24AB174}" type="presOf" srcId="{40828791-07DA-4345-A60F-27689D02CB05}" destId="{A7371A47-81F7-4F11-A158-214D035C7BA5}" srcOrd="0" destOrd="0" presId="urn:microsoft.com/office/officeart/2008/layout/HorizontalMultiLevelHierarchy"/>
    <dgm:cxn modelId="{33439380-145A-4DE8-B5DC-2E61666A7B9C}" type="presOf" srcId="{6BB970B0-2059-4316-B550-C3B9B62AF87F}" destId="{2C4561BF-7679-4671-B490-907B4ED702B1}" srcOrd="0" destOrd="0" presId="urn:microsoft.com/office/officeart/2008/layout/HorizontalMultiLevelHierarchy"/>
    <dgm:cxn modelId="{4D740AFD-25CE-4AD6-8672-8A73CD413980}" type="presOf" srcId="{5A3DCA2C-857A-4377-B282-056A383F14CC}" destId="{927D6D52-7826-4763-A7D1-05A9EE59DF06}" srcOrd="0" destOrd="0" presId="urn:microsoft.com/office/officeart/2008/layout/HorizontalMultiLevelHierarchy"/>
    <dgm:cxn modelId="{0292EBF1-B5DA-4428-B26E-859B731D26AF}" srcId="{6924EC6D-6E72-4B48-A240-DD2FC68EB555}" destId="{290DE972-D625-4830-AEB3-9FFCF7B792CD}" srcOrd="3" destOrd="0" parTransId="{37C4E74D-1345-471C-BCFF-35A6EA844A7B}" sibTransId="{E8111EFB-CD84-4351-97F0-E1D5892773C9}"/>
    <dgm:cxn modelId="{2D9F7D65-679C-4D9E-AAB1-16F083133328}" type="presOf" srcId="{DFA4DC65-B357-4EE5-94A2-FFDEF361EE04}" destId="{5ABEC135-A9ED-4572-A2BC-A3844BFFD9D9}" srcOrd="0" destOrd="0" presId="urn:microsoft.com/office/officeart/2008/layout/HorizontalMultiLevelHierarchy"/>
    <dgm:cxn modelId="{2F4108D9-F825-44C3-B707-7DDFDC524D4C}" srcId="{6924EC6D-6E72-4B48-A240-DD2FC68EB555}" destId="{6BB970B0-2059-4316-B550-C3B9B62AF87F}" srcOrd="0" destOrd="0" parTransId="{DFA4DC65-B357-4EE5-94A2-FFDEF361EE04}" sibTransId="{F5BD503A-E1B9-42D1-B449-6933D4AF2684}"/>
    <dgm:cxn modelId="{C06B9195-7504-43B1-9A13-0AC08BB34E97}" type="presParOf" srcId="{7951375F-67E6-404E-BC4A-186ABA2F07B1}" destId="{0D7932D9-B0C1-4850-BEF5-207F61A1D38B}" srcOrd="0" destOrd="0" presId="urn:microsoft.com/office/officeart/2008/layout/HorizontalMultiLevelHierarchy"/>
    <dgm:cxn modelId="{19C8F69D-3C5B-45C3-BAAF-BA8BC790FF2C}" type="presParOf" srcId="{0D7932D9-B0C1-4850-BEF5-207F61A1D38B}" destId="{2A97546D-FB87-4C6A-BB56-A28C9F485DE9}" srcOrd="0" destOrd="0" presId="urn:microsoft.com/office/officeart/2008/layout/HorizontalMultiLevelHierarchy"/>
    <dgm:cxn modelId="{2981985C-9B75-4130-8561-86CE556DB5B2}" type="presParOf" srcId="{0D7932D9-B0C1-4850-BEF5-207F61A1D38B}" destId="{96012499-EF45-4021-B96E-7C03AE30F6A1}" srcOrd="1" destOrd="0" presId="urn:microsoft.com/office/officeart/2008/layout/HorizontalMultiLevelHierarchy"/>
    <dgm:cxn modelId="{76C4C5C2-C412-4E39-99E9-041FBF3C17B9}" type="presParOf" srcId="{96012499-EF45-4021-B96E-7C03AE30F6A1}" destId="{5ABEC135-A9ED-4572-A2BC-A3844BFFD9D9}" srcOrd="0" destOrd="0" presId="urn:microsoft.com/office/officeart/2008/layout/HorizontalMultiLevelHierarchy"/>
    <dgm:cxn modelId="{531F6131-F6DA-4110-9645-F7FD1D29D39E}" type="presParOf" srcId="{5ABEC135-A9ED-4572-A2BC-A3844BFFD9D9}" destId="{41C3FF14-02DB-45BA-81EF-6529ACD821A3}" srcOrd="0" destOrd="0" presId="urn:microsoft.com/office/officeart/2008/layout/HorizontalMultiLevelHierarchy"/>
    <dgm:cxn modelId="{DD5A1CC6-830C-47DC-8578-0C1D7CC42A9E}" type="presParOf" srcId="{96012499-EF45-4021-B96E-7C03AE30F6A1}" destId="{D57DD6C2-6DF6-488A-A243-08B043ABEC96}" srcOrd="1" destOrd="0" presId="urn:microsoft.com/office/officeart/2008/layout/HorizontalMultiLevelHierarchy"/>
    <dgm:cxn modelId="{16776E9C-25C9-47C9-9AD9-648B6C8C97FD}" type="presParOf" srcId="{D57DD6C2-6DF6-488A-A243-08B043ABEC96}" destId="{2C4561BF-7679-4671-B490-907B4ED702B1}" srcOrd="0" destOrd="0" presId="urn:microsoft.com/office/officeart/2008/layout/HorizontalMultiLevelHierarchy"/>
    <dgm:cxn modelId="{F697B5D3-3DBB-4CF7-B576-AF704696B9E5}" type="presParOf" srcId="{D57DD6C2-6DF6-488A-A243-08B043ABEC96}" destId="{5F3657F4-386B-4F4D-9758-6E2AAC46D65D}" srcOrd="1" destOrd="0" presId="urn:microsoft.com/office/officeart/2008/layout/HorizontalMultiLevelHierarchy"/>
    <dgm:cxn modelId="{00705814-B598-49DE-BB0E-46BAC09C4DAA}" type="presParOf" srcId="{96012499-EF45-4021-B96E-7C03AE30F6A1}" destId="{27A1651B-D29E-44E8-8A48-89222058F42B}" srcOrd="2" destOrd="0" presId="urn:microsoft.com/office/officeart/2008/layout/HorizontalMultiLevelHierarchy"/>
    <dgm:cxn modelId="{A1C33969-9C97-4496-B2DA-C1823D558D63}" type="presParOf" srcId="{27A1651B-D29E-44E8-8A48-89222058F42B}" destId="{FEC89924-ED3E-406A-9FE5-1941FCFC80C7}" srcOrd="0" destOrd="0" presId="urn:microsoft.com/office/officeart/2008/layout/HorizontalMultiLevelHierarchy"/>
    <dgm:cxn modelId="{5449C106-665F-46E1-9196-402E363020AC}" type="presParOf" srcId="{96012499-EF45-4021-B96E-7C03AE30F6A1}" destId="{0E4F7B4D-5D4B-4D89-8F32-C5DF8BA79BE9}" srcOrd="3" destOrd="0" presId="urn:microsoft.com/office/officeart/2008/layout/HorizontalMultiLevelHierarchy"/>
    <dgm:cxn modelId="{AF4D5A99-BEAA-4538-97A2-2D28E6E62167}" type="presParOf" srcId="{0E4F7B4D-5D4B-4D89-8F32-C5DF8BA79BE9}" destId="{927D6D52-7826-4763-A7D1-05A9EE59DF06}" srcOrd="0" destOrd="0" presId="urn:microsoft.com/office/officeart/2008/layout/HorizontalMultiLevelHierarchy"/>
    <dgm:cxn modelId="{A9149918-D36B-424D-8530-71264FA4137D}" type="presParOf" srcId="{0E4F7B4D-5D4B-4D89-8F32-C5DF8BA79BE9}" destId="{2F4550A1-3127-442B-A39E-AD288D0B4804}" srcOrd="1" destOrd="0" presId="urn:microsoft.com/office/officeart/2008/layout/HorizontalMultiLevelHierarchy"/>
    <dgm:cxn modelId="{5065E5E2-08D9-46AD-B524-37D76F415795}" type="presParOf" srcId="{96012499-EF45-4021-B96E-7C03AE30F6A1}" destId="{A7371A47-81F7-4F11-A158-214D035C7BA5}" srcOrd="4" destOrd="0" presId="urn:microsoft.com/office/officeart/2008/layout/HorizontalMultiLevelHierarchy"/>
    <dgm:cxn modelId="{989D2FB9-FF89-41CA-9BC3-6FC39AFCBA03}" type="presParOf" srcId="{A7371A47-81F7-4F11-A158-214D035C7BA5}" destId="{B2B5EA28-8B77-4EA5-9430-60DFADE87714}" srcOrd="0" destOrd="0" presId="urn:microsoft.com/office/officeart/2008/layout/HorizontalMultiLevelHierarchy"/>
    <dgm:cxn modelId="{E143B8E9-1462-4078-9D6E-9252128591F8}" type="presParOf" srcId="{96012499-EF45-4021-B96E-7C03AE30F6A1}" destId="{DC770761-5CE8-4515-AA86-0714BB0EC711}" srcOrd="5" destOrd="0" presId="urn:microsoft.com/office/officeart/2008/layout/HorizontalMultiLevelHierarchy"/>
    <dgm:cxn modelId="{087708EE-5E84-41A5-9D69-DA7B7D775BFD}" type="presParOf" srcId="{DC770761-5CE8-4515-AA86-0714BB0EC711}" destId="{BB88C702-1ECB-45D7-8BCA-C414C848D496}" srcOrd="0" destOrd="0" presId="urn:microsoft.com/office/officeart/2008/layout/HorizontalMultiLevelHierarchy"/>
    <dgm:cxn modelId="{C3120060-2FB1-49D9-A385-E0A1DC4428C7}" type="presParOf" srcId="{DC770761-5CE8-4515-AA86-0714BB0EC711}" destId="{1FC31D19-3BA8-4FA2-94BA-35557B119DC0}" srcOrd="1" destOrd="0" presId="urn:microsoft.com/office/officeart/2008/layout/HorizontalMultiLevelHierarchy"/>
    <dgm:cxn modelId="{7D2E12B1-0D0D-4B09-A69B-88944BEAAC6C}" type="presParOf" srcId="{96012499-EF45-4021-B96E-7C03AE30F6A1}" destId="{28C02E30-98A9-4901-830C-644D9A75FF1F}" srcOrd="6" destOrd="0" presId="urn:microsoft.com/office/officeart/2008/layout/HorizontalMultiLevelHierarchy"/>
    <dgm:cxn modelId="{161A2265-7DF9-4CB5-B834-6EA3260F23E1}" type="presParOf" srcId="{28C02E30-98A9-4901-830C-644D9A75FF1F}" destId="{F6219D3C-1330-4771-994F-371CAF2ABC03}" srcOrd="0" destOrd="0" presId="urn:microsoft.com/office/officeart/2008/layout/HorizontalMultiLevelHierarchy"/>
    <dgm:cxn modelId="{C5DC0C28-2ED7-4D66-AF1B-20D7C5BC60B3}" type="presParOf" srcId="{96012499-EF45-4021-B96E-7C03AE30F6A1}" destId="{663426EB-5208-4564-991E-F6E6B23D9D5A}" srcOrd="7" destOrd="0" presId="urn:microsoft.com/office/officeart/2008/layout/HorizontalMultiLevelHierarchy"/>
    <dgm:cxn modelId="{BDC8BFD1-4057-4F7F-A830-33645CAACF85}" type="presParOf" srcId="{663426EB-5208-4564-991E-F6E6B23D9D5A}" destId="{6E368A54-98F8-47C4-909D-29C6A58DFA0C}" srcOrd="0" destOrd="0" presId="urn:microsoft.com/office/officeart/2008/layout/HorizontalMultiLevelHierarchy"/>
    <dgm:cxn modelId="{5F7857F3-3987-4C44-B273-F3A32882EEB3}" type="presParOf" srcId="{663426EB-5208-4564-991E-F6E6B23D9D5A}" destId="{1847C70D-149F-4F09-B247-0C64010DF2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E45D0-A3BD-4AE3-BC30-4938AD9388EF}">
      <dsp:nvSpPr>
        <dsp:cNvPr id="0" name=""/>
        <dsp:cNvSpPr/>
      </dsp:nvSpPr>
      <dsp:spPr>
        <a:xfrm>
          <a:off x="-2371634" y="-399378"/>
          <a:ext cx="3089332" cy="3089332"/>
        </a:xfrm>
        <a:prstGeom prst="blockArc">
          <a:avLst>
            <a:gd name="adj1" fmla="val 18900000"/>
            <a:gd name="adj2" fmla="val 2700000"/>
            <a:gd name="adj3" fmla="val 69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5201A3-5FF0-40EF-90E9-794924621290}">
      <dsp:nvSpPr>
        <dsp:cNvPr id="0" name=""/>
        <dsp:cNvSpPr/>
      </dsp:nvSpPr>
      <dsp:spPr>
        <a:xfrm>
          <a:off x="700503" y="584884"/>
          <a:ext cx="8443496" cy="1120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9072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إبداعات مصرية – الكتابة – الأدب -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700503" y="584884"/>
        <a:ext cx="8443496" cy="1120805"/>
      </dsp:txXfrm>
    </dsp:sp>
    <dsp:sp modelId="{60E2CA02-91DD-4957-A624-2EB9FA1DC47B}">
      <dsp:nvSpPr>
        <dsp:cNvPr id="0" name=""/>
        <dsp:cNvSpPr/>
      </dsp:nvSpPr>
      <dsp:spPr>
        <a:xfrm>
          <a:off x="0" y="444784"/>
          <a:ext cx="1401006" cy="1401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2E30-98A9-4901-830C-644D9A75FF1F}">
      <dsp:nvSpPr>
        <dsp:cNvPr id="0" name=""/>
        <dsp:cNvSpPr/>
      </dsp:nvSpPr>
      <dsp:spPr>
        <a:xfrm>
          <a:off x="3075288" y="2554377"/>
          <a:ext cx="636755" cy="181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377" y="0"/>
              </a:lnTo>
              <a:lnTo>
                <a:pt x="318377" y="1819993"/>
              </a:lnTo>
              <a:lnTo>
                <a:pt x="636755" y="18199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45461" y="3416170"/>
        <a:ext cx="96408" cy="96408"/>
      </dsp:txXfrm>
    </dsp:sp>
    <dsp:sp modelId="{A7371A47-81F7-4F11-A158-214D035C7BA5}">
      <dsp:nvSpPr>
        <dsp:cNvPr id="0" name=""/>
        <dsp:cNvSpPr/>
      </dsp:nvSpPr>
      <dsp:spPr>
        <a:xfrm>
          <a:off x="3075288" y="2554377"/>
          <a:ext cx="636755" cy="60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377" y="0"/>
              </a:lnTo>
              <a:lnTo>
                <a:pt x="318377" y="606664"/>
              </a:lnTo>
              <a:lnTo>
                <a:pt x="636755" y="6066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71678" y="2835722"/>
        <a:ext cx="43974" cy="43974"/>
      </dsp:txXfrm>
    </dsp:sp>
    <dsp:sp modelId="{27A1651B-D29E-44E8-8A48-89222058F42B}">
      <dsp:nvSpPr>
        <dsp:cNvPr id="0" name=""/>
        <dsp:cNvSpPr/>
      </dsp:nvSpPr>
      <dsp:spPr>
        <a:xfrm>
          <a:off x="3075288" y="1947712"/>
          <a:ext cx="636755" cy="606664"/>
        </a:xfrm>
        <a:custGeom>
          <a:avLst/>
          <a:gdLst/>
          <a:ahLst/>
          <a:cxnLst/>
          <a:rect l="0" t="0" r="0" b="0"/>
          <a:pathLst>
            <a:path>
              <a:moveTo>
                <a:pt x="0" y="606664"/>
              </a:moveTo>
              <a:lnTo>
                <a:pt x="318377" y="606664"/>
              </a:lnTo>
              <a:lnTo>
                <a:pt x="318377" y="0"/>
              </a:lnTo>
              <a:lnTo>
                <a:pt x="63675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71678" y="2229057"/>
        <a:ext cx="43974" cy="43974"/>
      </dsp:txXfrm>
    </dsp:sp>
    <dsp:sp modelId="{5ABEC135-A9ED-4572-A2BC-A3844BFFD9D9}">
      <dsp:nvSpPr>
        <dsp:cNvPr id="0" name=""/>
        <dsp:cNvSpPr/>
      </dsp:nvSpPr>
      <dsp:spPr>
        <a:xfrm>
          <a:off x="3075288" y="734383"/>
          <a:ext cx="636755" cy="1819993"/>
        </a:xfrm>
        <a:custGeom>
          <a:avLst/>
          <a:gdLst/>
          <a:ahLst/>
          <a:cxnLst/>
          <a:rect l="0" t="0" r="0" b="0"/>
          <a:pathLst>
            <a:path>
              <a:moveTo>
                <a:pt x="0" y="1819993"/>
              </a:moveTo>
              <a:lnTo>
                <a:pt x="318377" y="1819993"/>
              </a:lnTo>
              <a:lnTo>
                <a:pt x="318377" y="0"/>
              </a:lnTo>
              <a:lnTo>
                <a:pt x="63675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45461" y="1596176"/>
        <a:ext cx="96408" cy="96408"/>
      </dsp:txXfrm>
    </dsp:sp>
    <dsp:sp modelId="{2A97546D-FB87-4C6A-BB56-A28C9F485DE9}">
      <dsp:nvSpPr>
        <dsp:cNvPr id="0" name=""/>
        <dsp:cNvSpPr/>
      </dsp:nvSpPr>
      <dsp:spPr>
        <a:xfrm rot="16200000">
          <a:off x="35578" y="2069045"/>
          <a:ext cx="5108754" cy="970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الأدب الدينى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5578" y="2069045"/>
        <a:ext cx="5108754" cy="970663"/>
      </dsp:txXfrm>
    </dsp:sp>
    <dsp:sp modelId="{2C4561BF-7679-4671-B490-907B4ED702B1}">
      <dsp:nvSpPr>
        <dsp:cNvPr id="0" name=""/>
        <dsp:cNvSpPr/>
      </dsp:nvSpPr>
      <dsp:spPr>
        <a:xfrm>
          <a:off x="3712043" y="249051"/>
          <a:ext cx="3183776" cy="970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نصوص الأهرام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712043" y="249051"/>
        <a:ext cx="3183776" cy="970663"/>
      </dsp:txXfrm>
    </dsp:sp>
    <dsp:sp modelId="{927D6D52-7826-4763-A7D1-05A9EE59DF06}">
      <dsp:nvSpPr>
        <dsp:cNvPr id="0" name=""/>
        <dsp:cNvSpPr/>
      </dsp:nvSpPr>
      <dsp:spPr>
        <a:xfrm>
          <a:off x="3712043" y="1462381"/>
          <a:ext cx="3183776" cy="970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كتاب الموتى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712043" y="1462381"/>
        <a:ext cx="3183776" cy="970663"/>
      </dsp:txXfrm>
    </dsp:sp>
    <dsp:sp modelId="{BB88C702-1ECB-45D7-8BCA-C414C848D496}">
      <dsp:nvSpPr>
        <dsp:cNvPr id="0" name=""/>
        <dsp:cNvSpPr/>
      </dsp:nvSpPr>
      <dsp:spPr>
        <a:xfrm>
          <a:off x="3712043" y="2675710"/>
          <a:ext cx="3183776" cy="970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أناشيد اخناتون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3712043" y="2675710"/>
        <a:ext cx="3183776" cy="970663"/>
      </dsp:txXfrm>
    </dsp:sp>
    <dsp:sp modelId="{6E368A54-98F8-47C4-909D-29C6A58DFA0C}">
      <dsp:nvSpPr>
        <dsp:cNvPr id="0" name=""/>
        <dsp:cNvSpPr/>
      </dsp:nvSpPr>
      <dsp:spPr>
        <a:xfrm>
          <a:off x="3712043" y="3889039"/>
          <a:ext cx="3183776" cy="970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الأساطير الدينية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3712043" y="3889039"/>
        <a:ext cx="3183776" cy="9706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DF02-F6B1-4FCC-B7EE-C2DA8AE4D85D}">
      <dsp:nvSpPr>
        <dsp:cNvPr id="0" name=""/>
        <dsp:cNvSpPr/>
      </dsp:nvSpPr>
      <dsp:spPr>
        <a:xfrm rot="16200000">
          <a:off x="302360" y="-302360"/>
          <a:ext cx="5191969" cy="579669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الأدب الذى يتناول الحياة بعد الموت وعقيدة البعث والخلود </a:t>
          </a:r>
          <a:endParaRPr lang="en-US" sz="4800" b="1" kern="1200" dirty="0">
            <a:solidFill>
              <a:schemeClr val="tx1"/>
            </a:solidFill>
          </a:endParaRPr>
        </a:p>
      </dsp:txBody>
      <dsp:txXfrm rot="5400000">
        <a:off x="0" y="1038394"/>
        <a:ext cx="5796690" cy="31151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DF02-F6B1-4FCC-B7EE-C2DA8AE4D85D}">
      <dsp:nvSpPr>
        <dsp:cNvPr id="0" name=""/>
        <dsp:cNvSpPr/>
      </dsp:nvSpPr>
      <dsp:spPr>
        <a:xfrm rot="16200000">
          <a:off x="275187" y="-275187"/>
          <a:ext cx="4635494" cy="518587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نصوص دينية سجلت على بعض جدران الأهرامات من الداخل لتكون عونا للميت فى الحياة الأخرى .</a:t>
          </a:r>
          <a:endParaRPr lang="en-US" sz="4000" b="1" kern="1200" dirty="0">
            <a:solidFill>
              <a:schemeClr val="tx1"/>
            </a:solidFill>
          </a:endParaRPr>
        </a:p>
      </dsp:txBody>
      <dsp:txXfrm rot="5400000">
        <a:off x="-1" y="927100"/>
        <a:ext cx="5185870" cy="27812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DF02-F6B1-4FCC-B7EE-C2DA8AE4D85D}">
      <dsp:nvSpPr>
        <dsp:cNvPr id="0" name=""/>
        <dsp:cNvSpPr/>
      </dsp:nvSpPr>
      <dsp:spPr>
        <a:xfrm rot="16200000">
          <a:off x="394286" y="-394286"/>
          <a:ext cx="4500766" cy="528933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كتابات دينية كانت تدون على أوراق البردى وتوضع مع الميت لمساعدته فى الحساب . </a:t>
          </a:r>
          <a:endParaRPr lang="en-US" sz="4400" b="1" kern="1200" dirty="0">
            <a:solidFill>
              <a:schemeClr val="tx1"/>
            </a:solidFill>
          </a:endParaRPr>
        </a:p>
      </dsp:txBody>
      <dsp:txXfrm rot="5400000">
        <a:off x="0" y="900153"/>
        <a:ext cx="5289338" cy="27004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DF02-F6B1-4FCC-B7EE-C2DA8AE4D85D}">
      <dsp:nvSpPr>
        <dsp:cNvPr id="0" name=""/>
        <dsp:cNvSpPr/>
      </dsp:nvSpPr>
      <dsp:spPr>
        <a:xfrm rot="16200000">
          <a:off x="394286" y="-394286"/>
          <a:ext cx="4500766" cy="528933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أناشيد كان يحيى بها أخناتون الإله أتون قرص الشمس </a:t>
          </a:r>
          <a:endParaRPr lang="en-US" sz="4400" b="1" kern="1200" dirty="0">
            <a:solidFill>
              <a:schemeClr val="tx1"/>
            </a:solidFill>
          </a:endParaRPr>
        </a:p>
      </dsp:txBody>
      <dsp:txXfrm rot="5400000">
        <a:off x="0" y="900153"/>
        <a:ext cx="5289338" cy="27004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DF02-F6B1-4FCC-B7EE-C2DA8AE4D85D}">
      <dsp:nvSpPr>
        <dsp:cNvPr id="0" name=""/>
        <dsp:cNvSpPr/>
      </dsp:nvSpPr>
      <dsp:spPr>
        <a:xfrm rot="16200000">
          <a:off x="394286" y="-394286"/>
          <a:ext cx="4500766" cy="528933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هى قصص خيالية غير واقعية تهدف للعبرة والعظة مثل أسطورة إيزيس وأوزيريس .</a:t>
          </a:r>
          <a:endParaRPr lang="en-US" sz="4400" b="1" kern="1200" dirty="0">
            <a:solidFill>
              <a:schemeClr val="tx1"/>
            </a:solidFill>
          </a:endParaRPr>
        </a:p>
      </dsp:txBody>
      <dsp:txXfrm rot="5400000">
        <a:off x="0" y="900153"/>
        <a:ext cx="5289338" cy="27004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DF02-F6B1-4FCC-B7EE-C2DA8AE4D85D}">
      <dsp:nvSpPr>
        <dsp:cNvPr id="0" name=""/>
        <dsp:cNvSpPr/>
      </dsp:nvSpPr>
      <dsp:spPr>
        <a:xfrm rot="16200000">
          <a:off x="277741" y="-277741"/>
          <a:ext cx="5344675" cy="590015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تضمن هذا النوع من الأدب بعض القصص الحقيقية والخرافية والتى تعكس بعض القضايا السياسية والاجتماعية التى كان يعيشها المصرى القديم ومن أمثلتها – سنوحى البحار الغريق-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0" y="1068935"/>
        <a:ext cx="5900158" cy="32068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DF02-F6B1-4FCC-B7EE-C2DA8AE4D85D}">
      <dsp:nvSpPr>
        <dsp:cNvPr id="0" name=""/>
        <dsp:cNvSpPr/>
      </dsp:nvSpPr>
      <dsp:spPr>
        <a:xfrm rot="16200000">
          <a:off x="277741" y="-277741"/>
          <a:ext cx="5344675" cy="590015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يصور التعاليم والوصايا التى كان يوجهها الفرعون إلى ابنه أو أحد الحكماء لتلميذه بهدف الموعظة والنصح مثل : تعاليم الحكيم بتاح حتب – الحكيم أنى .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0" y="1068935"/>
        <a:ext cx="5900158" cy="3206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4E3C5-C722-4DCB-98DB-A05946A86DA1}">
      <dsp:nvSpPr>
        <dsp:cNvPr id="0" name=""/>
        <dsp:cNvSpPr/>
      </dsp:nvSpPr>
      <dsp:spPr>
        <a:xfrm>
          <a:off x="0" y="3939782"/>
          <a:ext cx="9000444" cy="8619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ونهر النيل الذى يفيض عليها بالخيرات مما كان له الأثر الكبير فى ازدهار الحياة الثقافية والفكرية فى مصر القديمة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3939782"/>
        <a:ext cx="9000444" cy="861928"/>
      </dsp:txXfrm>
    </dsp:sp>
    <dsp:sp modelId="{9B2B7EB1-91D8-4848-BE1B-2A86379BB60E}">
      <dsp:nvSpPr>
        <dsp:cNvPr id="0" name=""/>
        <dsp:cNvSpPr/>
      </dsp:nvSpPr>
      <dsp:spPr>
        <a:xfrm rot="10800000">
          <a:off x="0" y="2627066"/>
          <a:ext cx="9000444" cy="132564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2- مناخها المعتدل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2627066"/>
        <a:ext cx="9000444" cy="861364"/>
      </dsp:txXfrm>
    </dsp:sp>
    <dsp:sp modelId="{81851E83-23D0-4021-A538-5CCA958A0619}">
      <dsp:nvSpPr>
        <dsp:cNvPr id="0" name=""/>
        <dsp:cNvSpPr/>
      </dsp:nvSpPr>
      <dsp:spPr>
        <a:xfrm rot="10800000">
          <a:off x="0" y="1314349"/>
          <a:ext cx="9000444" cy="132564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1- موقعها المتميز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1314349"/>
        <a:ext cx="9000444" cy="861364"/>
      </dsp:txXfrm>
    </dsp:sp>
    <dsp:sp modelId="{9868D3E2-B105-4C3B-985F-0084E14B631F}">
      <dsp:nvSpPr>
        <dsp:cNvPr id="0" name=""/>
        <dsp:cNvSpPr/>
      </dsp:nvSpPr>
      <dsp:spPr>
        <a:xfrm rot="10800000">
          <a:off x="0" y="1632"/>
          <a:ext cx="9000444" cy="132564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وهب الله سبحانه وتعالى لمصر عوامل طبيعية تمثلت فى :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32"/>
        <a:ext cx="9000444" cy="861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84C72-37CF-4571-A512-50C00C5722FC}">
      <dsp:nvSpPr>
        <dsp:cNvPr id="0" name=""/>
        <dsp:cNvSpPr/>
      </dsp:nvSpPr>
      <dsp:spPr>
        <a:xfrm rot="16200000">
          <a:off x="2137870" y="-2137870"/>
          <a:ext cx="3817624" cy="809336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81781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فقد ساعدت هذه العوامل الإنسان المصرى فى الكشف عن طاقته الإبداعية فى كافة المجالات الثقافية والفكرية والكتابة والأدب </a:t>
          </a:r>
          <a:endParaRPr lang="en-US" sz="4400" b="1" kern="1200" dirty="0">
            <a:solidFill>
              <a:schemeClr val="tx1"/>
            </a:solidFill>
          </a:endParaRPr>
        </a:p>
      </dsp:txBody>
      <dsp:txXfrm rot="5400000">
        <a:off x="0" y="763525"/>
        <a:ext cx="8093365" cy="2290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F09E3-CD39-40BA-B68A-0EB18297B9C0}">
      <dsp:nvSpPr>
        <dsp:cNvPr id="0" name=""/>
        <dsp:cNvSpPr/>
      </dsp:nvSpPr>
      <dsp:spPr>
        <a:xfrm>
          <a:off x="0" y="0"/>
          <a:ext cx="7940660" cy="1832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900" b="1" kern="1200" dirty="0" smtClean="0">
              <a:solidFill>
                <a:schemeClr val="tx1"/>
              </a:solidFill>
            </a:rPr>
            <a:t>المجالات الثقافية التى أبدع فيها الإنسان المصرى </a:t>
          </a:r>
          <a:endParaRPr lang="en-US" sz="4900" b="1" kern="1200" dirty="0">
            <a:solidFill>
              <a:schemeClr val="tx1"/>
            </a:solidFill>
          </a:endParaRPr>
        </a:p>
      </dsp:txBody>
      <dsp:txXfrm>
        <a:off x="53671" y="53671"/>
        <a:ext cx="7833318" cy="1725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84C72-37CF-4571-A512-50C00C5722FC}">
      <dsp:nvSpPr>
        <dsp:cNvPr id="0" name=""/>
        <dsp:cNvSpPr/>
      </dsp:nvSpPr>
      <dsp:spPr>
        <a:xfrm rot="16200000">
          <a:off x="2179477" y="-2179477"/>
          <a:ext cx="4192525" cy="855148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7734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b="1" kern="1200" dirty="0" smtClean="0">
              <a:solidFill>
                <a:schemeClr val="tx1"/>
              </a:solidFill>
            </a:rPr>
            <a:t>لقد تأثر الإنسان المصرى القديم بكل مايحيط به من مظاهر طبيعية وقد بدا هذا واضحا عند اختياره مجموعة من الرموز مثل : نبات- حيوان – طيور ليستخدمها فى كتاباته </a:t>
          </a:r>
          <a:endParaRPr lang="en-US" sz="4500" b="1" kern="1200" dirty="0">
            <a:solidFill>
              <a:schemeClr val="tx1"/>
            </a:solidFill>
          </a:endParaRPr>
        </a:p>
      </dsp:txBody>
      <dsp:txXfrm rot="5400000">
        <a:off x="0" y="838505"/>
        <a:ext cx="8551480" cy="2515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84C72-37CF-4571-A512-50C00C5722FC}">
      <dsp:nvSpPr>
        <dsp:cNvPr id="0" name=""/>
        <dsp:cNvSpPr/>
      </dsp:nvSpPr>
      <dsp:spPr>
        <a:xfrm rot="16200000">
          <a:off x="701873" y="-701873"/>
          <a:ext cx="4620407" cy="602415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20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لقد سميت بالكتابة الهيروغليفية وهى كلمة يونانية تعنى الخط المقدس حيث كان يتم النقش بها على جدران المعابد والمقابر التى تسجل بها النصوصو الدينية وهو خط الرسمى للدولة .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0" y="924081"/>
        <a:ext cx="6024154" cy="27722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F09E3-CD39-40BA-B68A-0EB18297B9C0}">
      <dsp:nvSpPr>
        <dsp:cNvPr id="0" name=""/>
        <dsp:cNvSpPr/>
      </dsp:nvSpPr>
      <dsp:spPr>
        <a:xfrm>
          <a:off x="0" y="0"/>
          <a:ext cx="8093365" cy="22905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100" b="1" kern="1200" dirty="0" smtClean="0">
              <a:solidFill>
                <a:schemeClr val="tx1"/>
              </a:solidFill>
            </a:rPr>
            <a:t>إلى جانب الكتابة الهيروغليفية كان هناك ثلاثة أنواع أخرى من الكتابة :</a:t>
          </a:r>
          <a:endParaRPr lang="en-US" sz="5100" b="1" kern="1200" dirty="0">
            <a:solidFill>
              <a:schemeClr val="tx1"/>
            </a:solidFill>
          </a:endParaRPr>
        </a:p>
      </dsp:txBody>
      <dsp:txXfrm>
        <a:off x="67089" y="67089"/>
        <a:ext cx="7959187" cy="21563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B0C2F-D4E2-4AE4-8F3C-030B0095085B}">
      <dsp:nvSpPr>
        <dsp:cNvPr id="0" name=""/>
        <dsp:cNvSpPr/>
      </dsp:nvSpPr>
      <dsp:spPr>
        <a:xfrm>
          <a:off x="2984558" y="2443280"/>
          <a:ext cx="609060" cy="1160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530" y="0"/>
              </a:lnTo>
              <a:lnTo>
                <a:pt x="304530" y="1160557"/>
              </a:lnTo>
              <a:lnTo>
                <a:pt x="609060" y="11605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56321" y="2990792"/>
        <a:ext cx="65533" cy="65533"/>
      </dsp:txXfrm>
    </dsp:sp>
    <dsp:sp modelId="{83D992BC-6A0A-468A-96E3-C28D52947985}">
      <dsp:nvSpPr>
        <dsp:cNvPr id="0" name=""/>
        <dsp:cNvSpPr/>
      </dsp:nvSpPr>
      <dsp:spPr>
        <a:xfrm>
          <a:off x="2984558" y="2397560"/>
          <a:ext cx="609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9060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73862" y="2428053"/>
        <a:ext cx="30453" cy="30453"/>
      </dsp:txXfrm>
    </dsp:sp>
    <dsp:sp modelId="{0D75BB54-B07B-40D0-B464-1CD8E6FE493F}">
      <dsp:nvSpPr>
        <dsp:cNvPr id="0" name=""/>
        <dsp:cNvSpPr/>
      </dsp:nvSpPr>
      <dsp:spPr>
        <a:xfrm>
          <a:off x="2984558" y="1282722"/>
          <a:ext cx="609060" cy="1160558"/>
        </a:xfrm>
        <a:custGeom>
          <a:avLst/>
          <a:gdLst/>
          <a:ahLst/>
          <a:cxnLst/>
          <a:rect l="0" t="0" r="0" b="0"/>
          <a:pathLst>
            <a:path>
              <a:moveTo>
                <a:pt x="0" y="1160558"/>
              </a:moveTo>
              <a:lnTo>
                <a:pt x="304530" y="1160558"/>
              </a:lnTo>
              <a:lnTo>
                <a:pt x="304530" y="0"/>
              </a:lnTo>
              <a:lnTo>
                <a:pt x="60906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56321" y="1830234"/>
        <a:ext cx="65533" cy="65533"/>
      </dsp:txXfrm>
    </dsp:sp>
    <dsp:sp modelId="{348945F9-414B-48CF-BF66-7C23DD84FDBF}">
      <dsp:nvSpPr>
        <dsp:cNvPr id="0" name=""/>
        <dsp:cNvSpPr/>
      </dsp:nvSpPr>
      <dsp:spPr>
        <a:xfrm rot="16200000">
          <a:off x="77054" y="1979056"/>
          <a:ext cx="4886560" cy="92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أنواع الكتابة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77054" y="1979056"/>
        <a:ext cx="4886560" cy="928446"/>
      </dsp:txXfrm>
    </dsp:sp>
    <dsp:sp modelId="{7AD4C21C-5EAA-4D07-9962-460A78D3134A}">
      <dsp:nvSpPr>
        <dsp:cNvPr id="0" name=""/>
        <dsp:cNvSpPr/>
      </dsp:nvSpPr>
      <dsp:spPr>
        <a:xfrm>
          <a:off x="3593619" y="818498"/>
          <a:ext cx="3045304" cy="9284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الهيراطيقية 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3593619" y="818498"/>
        <a:ext cx="3045304" cy="928446"/>
      </dsp:txXfrm>
    </dsp:sp>
    <dsp:sp modelId="{CFF0690B-3076-4315-898A-8AB7366B0AB7}">
      <dsp:nvSpPr>
        <dsp:cNvPr id="0" name=""/>
        <dsp:cNvSpPr/>
      </dsp:nvSpPr>
      <dsp:spPr>
        <a:xfrm>
          <a:off x="3593619" y="1979056"/>
          <a:ext cx="3045304" cy="9284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الديموطيقية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3593619" y="1979056"/>
        <a:ext cx="3045304" cy="928446"/>
      </dsp:txXfrm>
    </dsp:sp>
    <dsp:sp modelId="{7B1A2A96-2A19-4A70-A2B6-539565385B88}">
      <dsp:nvSpPr>
        <dsp:cNvPr id="0" name=""/>
        <dsp:cNvSpPr/>
      </dsp:nvSpPr>
      <dsp:spPr>
        <a:xfrm>
          <a:off x="3593619" y="3139614"/>
          <a:ext cx="3045304" cy="9284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القبطية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3593619" y="3139614"/>
        <a:ext cx="3045304" cy="928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2E30-98A9-4901-830C-644D9A75FF1F}">
      <dsp:nvSpPr>
        <dsp:cNvPr id="0" name=""/>
        <dsp:cNvSpPr/>
      </dsp:nvSpPr>
      <dsp:spPr>
        <a:xfrm>
          <a:off x="2812470" y="2478025"/>
          <a:ext cx="617722" cy="1765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861" y="0"/>
              </a:lnTo>
              <a:lnTo>
                <a:pt x="308861" y="1765592"/>
              </a:lnTo>
              <a:lnTo>
                <a:pt x="617722" y="17655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074568" y="3314058"/>
        <a:ext cx="93526" cy="93526"/>
      </dsp:txXfrm>
    </dsp:sp>
    <dsp:sp modelId="{A7371A47-81F7-4F11-A158-214D035C7BA5}">
      <dsp:nvSpPr>
        <dsp:cNvPr id="0" name=""/>
        <dsp:cNvSpPr/>
      </dsp:nvSpPr>
      <dsp:spPr>
        <a:xfrm>
          <a:off x="2812470" y="2478025"/>
          <a:ext cx="617722" cy="588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861" y="0"/>
              </a:lnTo>
              <a:lnTo>
                <a:pt x="308861" y="588530"/>
              </a:lnTo>
              <a:lnTo>
                <a:pt x="617722" y="5885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00001" y="2750960"/>
        <a:ext cx="42659" cy="42659"/>
      </dsp:txXfrm>
    </dsp:sp>
    <dsp:sp modelId="{27A1651B-D29E-44E8-8A48-89222058F42B}">
      <dsp:nvSpPr>
        <dsp:cNvPr id="0" name=""/>
        <dsp:cNvSpPr/>
      </dsp:nvSpPr>
      <dsp:spPr>
        <a:xfrm>
          <a:off x="2812470" y="1889494"/>
          <a:ext cx="617722" cy="588530"/>
        </a:xfrm>
        <a:custGeom>
          <a:avLst/>
          <a:gdLst/>
          <a:ahLst/>
          <a:cxnLst/>
          <a:rect l="0" t="0" r="0" b="0"/>
          <a:pathLst>
            <a:path>
              <a:moveTo>
                <a:pt x="0" y="588530"/>
              </a:moveTo>
              <a:lnTo>
                <a:pt x="308861" y="588530"/>
              </a:lnTo>
              <a:lnTo>
                <a:pt x="308861" y="0"/>
              </a:lnTo>
              <a:lnTo>
                <a:pt x="61772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00001" y="2162429"/>
        <a:ext cx="42659" cy="42659"/>
      </dsp:txXfrm>
    </dsp:sp>
    <dsp:sp modelId="{5ABEC135-A9ED-4572-A2BC-A3844BFFD9D9}">
      <dsp:nvSpPr>
        <dsp:cNvPr id="0" name=""/>
        <dsp:cNvSpPr/>
      </dsp:nvSpPr>
      <dsp:spPr>
        <a:xfrm>
          <a:off x="2812470" y="712432"/>
          <a:ext cx="617722" cy="1765592"/>
        </a:xfrm>
        <a:custGeom>
          <a:avLst/>
          <a:gdLst/>
          <a:ahLst/>
          <a:cxnLst/>
          <a:rect l="0" t="0" r="0" b="0"/>
          <a:pathLst>
            <a:path>
              <a:moveTo>
                <a:pt x="0" y="1765592"/>
              </a:moveTo>
              <a:lnTo>
                <a:pt x="308861" y="1765592"/>
              </a:lnTo>
              <a:lnTo>
                <a:pt x="308861" y="0"/>
              </a:lnTo>
              <a:lnTo>
                <a:pt x="61772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074568" y="1548465"/>
        <a:ext cx="93526" cy="93526"/>
      </dsp:txXfrm>
    </dsp:sp>
    <dsp:sp modelId="{2A97546D-FB87-4C6A-BB56-A28C9F485DE9}">
      <dsp:nvSpPr>
        <dsp:cNvPr id="0" name=""/>
        <dsp:cNvSpPr/>
      </dsp:nvSpPr>
      <dsp:spPr>
        <a:xfrm rot="16200000">
          <a:off x="-136379" y="2007200"/>
          <a:ext cx="4956050" cy="941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أنواع الأدب المصرى القديم 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-136379" y="2007200"/>
        <a:ext cx="4956050" cy="941649"/>
      </dsp:txXfrm>
    </dsp:sp>
    <dsp:sp modelId="{2C4561BF-7679-4671-B490-907B4ED702B1}">
      <dsp:nvSpPr>
        <dsp:cNvPr id="0" name=""/>
        <dsp:cNvSpPr/>
      </dsp:nvSpPr>
      <dsp:spPr>
        <a:xfrm>
          <a:off x="3430192" y="241607"/>
          <a:ext cx="3088610" cy="941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الأدب الدينى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430192" y="241607"/>
        <a:ext cx="3088610" cy="941649"/>
      </dsp:txXfrm>
    </dsp:sp>
    <dsp:sp modelId="{927D6D52-7826-4763-A7D1-05A9EE59DF06}">
      <dsp:nvSpPr>
        <dsp:cNvPr id="0" name=""/>
        <dsp:cNvSpPr/>
      </dsp:nvSpPr>
      <dsp:spPr>
        <a:xfrm>
          <a:off x="3430192" y="1418669"/>
          <a:ext cx="3088610" cy="941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الأدب القصصى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3430192" y="1418669"/>
        <a:ext cx="3088610" cy="941649"/>
      </dsp:txXfrm>
    </dsp:sp>
    <dsp:sp modelId="{BB88C702-1ECB-45D7-8BCA-C414C848D496}">
      <dsp:nvSpPr>
        <dsp:cNvPr id="0" name=""/>
        <dsp:cNvSpPr/>
      </dsp:nvSpPr>
      <dsp:spPr>
        <a:xfrm>
          <a:off x="3430192" y="2595731"/>
          <a:ext cx="3088610" cy="941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الأدب التهذيبى 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3430192" y="2595731"/>
        <a:ext cx="3088610" cy="941649"/>
      </dsp:txXfrm>
    </dsp:sp>
    <dsp:sp modelId="{6E368A54-98F8-47C4-909D-29C6A58DFA0C}">
      <dsp:nvSpPr>
        <dsp:cNvPr id="0" name=""/>
        <dsp:cNvSpPr/>
      </dsp:nvSpPr>
      <dsp:spPr>
        <a:xfrm>
          <a:off x="3430192" y="3772793"/>
          <a:ext cx="3088610" cy="941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أدب المديح 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3430192" y="3772793"/>
        <a:ext cx="3088610" cy="94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6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7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108755"/>
            <a:ext cx="6400800" cy="1068935"/>
          </a:xfrm>
        </p:spPr>
        <p:txBody>
          <a:bodyPr>
            <a:norm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الأول الإعدادى 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251755" y="527605"/>
            <a:ext cx="1985165" cy="61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قسم الدراسات العربية </a:t>
            </a:r>
            <a:endParaRPr lang="en-US" dirty="0"/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298547"/>
            <a:ext cx="2137871" cy="1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3038398"/>
              </p:ext>
            </p:extLst>
          </p:nvPr>
        </p:nvGraphicFramePr>
        <p:xfrm>
          <a:off x="754375" y="2970885"/>
          <a:ext cx="8093365" cy="229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4801901"/>
            <a:ext cx="1566152" cy="1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6317350"/>
              </p:ext>
            </p:extLst>
          </p:nvPr>
        </p:nvGraphicFramePr>
        <p:xfrm>
          <a:off x="448965" y="1596540"/>
          <a:ext cx="8695035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80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1- الهيراطيقية :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3961180" y="2784644"/>
            <a:ext cx="5573732" cy="3817625"/>
            <a:chOff x="0" y="0"/>
            <a:chExt cx="8093365" cy="2290575"/>
          </a:xfrm>
          <a:scene3d>
            <a:camera prst="isometricOffAxis2Left" zoom="95000"/>
            <a:lightRig rig="flat" dir="t"/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8093365" cy="2290575"/>
              <a:chOff x="0" y="0"/>
              <a:chExt cx="8093365" cy="22905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0" y="0"/>
                <a:ext cx="8093365" cy="2290575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4"/>
              <p:cNvSpPr txBox="1"/>
              <p:nvPr/>
            </p:nvSpPr>
            <p:spPr>
              <a:xfrm>
                <a:off x="67089" y="67089"/>
                <a:ext cx="7959187" cy="21563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4310" tIns="194310" rIns="194310" bIns="19431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5100" b="1" kern="1200" dirty="0" smtClean="0">
                    <a:solidFill>
                      <a:schemeClr val="tx1"/>
                    </a:solidFill>
                  </a:rPr>
                  <a:t>تعرف بخط رجال الدين حيث كان يستخدمه الكهنة فى الكتابة على أوراق البردى .</a:t>
                </a:r>
                <a:endParaRPr lang="en-US" sz="51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8" y="1624194"/>
            <a:ext cx="1566152" cy="122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8" y="2740621"/>
            <a:ext cx="4626623" cy="3433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097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19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2- الديمقوطيقية :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4142493" y="3029080"/>
            <a:ext cx="4962912" cy="3512215"/>
            <a:chOff x="0" y="0"/>
            <a:chExt cx="8093365" cy="2290575"/>
          </a:xfrm>
          <a:scene3d>
            <a:camera prst="isometricOffAxis2Left" zoom="95000"/>
            <a:lightRig rig="flat" dir="t"/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8093365" cy="2290575"/>
              <a:chOff x="0" y="0"/>
              <a:chExt cx="8093365" cy="22905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0" y="0"/>
                <a:ext cx="8093365" cy="2290575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4"/>
              <p:cNvSpPr txBox="1"/>
              <p:nvPr/>
            </p:nvSpPr>
            <p:spPr>
              <a:xfrm>
                <a:off x="67089" y="67089"/>
                <a:ext cx="7959187" cy="21563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4310" tIns="194310" rIns="194310" bIns="19431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5100" b="1" kern="1200" dirty="0" smtClean="0">
                    <a:solidFill>
                      <a:schemeClr val="tx1"/>
                    </a:solidFill>
                  </a:rPr>
                  <a:t>تعرف بالخط الشعبى حيث كان يستخدم فى جميع نواحى الحياة العامة </a:t>
                </a:r>
                <a:endParaRPr lang="en-US" sz="51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8" y="1624194"/>
            <a:ext cx="1566152" cy="122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5" y="2773074"/>
            <a:ext cx="4329815" cy="36343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4986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3- القبطية :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4142493" y="3029080"/>
            <a:ext cx="4962912" cy="3512215"/>
            <a:chOff x="0" y="0"/>
            <a:chExt cx="8093365" cy="2290575"/>
          </a:xfrm>
          <a:scene3d>
            <a:camera prst="isometricOffAxis2Left" zoom="95000"/>
            <a:lightRig rig="flat" dir="t"/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8093365" cy="2290575"/>
              <a:chOff x="0" y="0"/>
              <a:chExt cx="8093365" cy="22905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0" y="0"/>
                <a:ext cx="8093365" cy="2290575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4"/>
              <p:cNvSpPr txBox="1"/>
              <p:nvPr/>
            </p:nvSpPr>
            <p:spPr>
              <a:xfrm>
                <a:off x="67089" y="67089"/>
                <a:ext cx="7959187" cy="21563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4310" tIns="194310" rIns="194310" bIns="19431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4000" b="1" kern="1200" dirty="0" smtClean="0">
                    <a:solidFill>
                      <a:schemeClr val="tx1"/>
                    </a:solidFill>
                  </a:rPr>
                  <a:t>وهى تمثل المرحلة الأخيرة من مراحل الكتابة المصرية القديمة مأخوذة من الديموطيقية </a:t>
                </a:r>
                <a:endParaRPr lang="en-US" sz="40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8" y="1624194"/>
            <a:ext cx="1566152" cy="122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0" y="2586541"/>
            <a:ext cx="4021232" cy="3851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49667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69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 الأدب المصرى القديم :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601670" y="2512770"/>
            <a:ext cx="8178752" cy="4428445"/>
            <a:chOff x="0" y="0"/>
            <a:chExt cx="6024154" cy="4620407"/>
          </a:xfrm>
          <a:scene3d>
            <a:camera prst="isometricOffAxis2Left" zoom="95000"/>
            <a:lightRig rig="flat" dir="t"/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6024154" cy="4620407"/>
              <a:chOff x="0" y="0"/>
              <a:chExt cx="6024154" cy="4620407"/>
            </a:xfrm>
          </p:grpSpPr>
          <p:sp>
            <p:nvSpPr>
              <p:cNvPr id="6" name="Flowchart: Manual Operation 5"/>
              <p:cNvSpPr/>
              <p:nvPr/>
            </p:nvSpPr>
            <p:spPr>
              <a:xfrm rot="16200000">
                <a:off x="701873" y="-701873"/>
                <a:ext cx="4620407" cy="6024154"/>
              </a:xfrm>
              <a:prstGeom prst="flowChartManualOperation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Flowchart: Manual Operation 4"/>
              <p:cNvSpPr txBox="1"/>
              <p:nvPr/>
            </p:nvSpPr>
            <p:spPr>
              <a:xfrm rot="21600000">
                <a:off x="0" y="924081"/>
                <a:ext cx="6024154" cy="27722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0" tIns="0" rIns="228203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4000" b="1" kern="1200" dirty="0" smtClean="0">
                    <a:solidFill>
                      <a:schemeClr val="tx1"/>
                    </a:solidFill>
                  </a:rPr>
                  <a:t>ترك لنا المصريون القدماء تراثا زاخرا من الأدب شاهدا عل ابداعاتهم الأدبية تناول قضاياهم السياسية والإجتماعية والدينية </a:t>
                </a:r>
                <a:endParaRPr lang="en-US" sz="40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1112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أنواع الأدب المصرى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2519792"/>
              </p:ext>
            </p:extLst>
          </p:nvPr>
        </p:nvGraphicFramePr>
        <p:xfrm>
          <a:off x="1" y="1901950"/>
          <a:ext cx="8389624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09" y="1503337"/>
            <a:ext cx="1566152" cy="1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1- أنواع الأدب الدينى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1974002"/>
              </p:ext>
            </p:extLst>
          </p:nvPr>
        </p:nvGraphicFramePr>
        <p:xfrm>
          <a:off x="1" y="1749245"/>
          <a:ext cx="9000444" cy="510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8" y="1624194"/>
            <a:ext cx="1566152" cy="1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>
                <a:solidFill>
                  <a:srgbClr val="FF0000"/>
                </a:solidFill>
              </a:rPr>
              <a:t>أ</a:t>
            </a:r>
            <a:r>
              <a:rPr lang="ar-EG" b="1" dirty="0" smtClean="0">
                <a:solidFill>
                  <a:srgbClr val="FF0000"/>
                </a:solidFill>
              </a:rPr>
              <a:t>- الأدب الدينى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1716324"/>
              </p:ext>
            </p:extLst>
          </p:nvPr>
        </p:nvGraphicFramePr>
        <p:xfrm>
          <a:off x="3808475" y="1901950"/>
          <a:ext cx="5796690" cy="519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885"/>
            <a:ext cx="4010757" cy="2659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00" y="1518744"/>
            <a:ext cx="1566152" cy="1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50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>
                <a:solidFill>
                  <a:srgbClr val="FF0000"/>
                </a:solidFill>
              </a:rPr>
              <a:t>1</a:t>
            </a:r>
            <a:r>
              <a:rPr lang="ar-EG" b="1" dirty="0" smtClean="0">
                <a:solidFill>
                  <a:srgbClr val="FF0000"/>
                </a:solidFill>
              </a:rPr>
              <a:t>- نصوص الأهرام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4492840"/>
              </p:ext>
            </p:extLst>
          </p:nvPr>
        </p:nvGraphicFramePr>
        <p:xfrm>
          <a:off x="4266590" y="2360065"/>
          <a:ext cx="5185870" cy="463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8" y="1624194"/>
            <a:ext cx="1566152" cy="1224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5" y="2848721"/>
            <a:ext cx="4586178" cy="3339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37421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الدرس الثانى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7208010"/>
              </p:ext>
            </p:extLst>
          </p:nvPr>
        </p:nvGraphicFramePr>
        <p:xfrm>
          <a:off x="0" y="1596540"/>
          <a:ext cx="9144000" cy="229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3581705"/>
            <a:ext cx="4504329" cy="29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9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175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>
                <a:solidFill>
                  <a:srgbClr val="FF0000"/>
                </a:solidFill>
              </a:rPr>
              <a:t>2</a:t>
            </a:r>
            <a:r>
              <a:rPr lang="ar-EG" b="1" dirty="0" smtClean="0">
                <a:solidFill>
                  <a:srgbClr val="FF0000"/>
                </a:solidFill>
              </a:rPr>
              <a:t>- كتاب الموتى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7582214"/>
              </p:ext>
            </p:extLst>
          </p:nvPr>
        </p:nvGraphicFramePr>
        <p:xfrm>
          <a:off x="4113885" y="2353240"/>
          <a:ext cx="5289338" cy="450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475"/>
            <a:ext cx="4571999" cy="3494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8" y="1624194"/>
            <a:ext cx="1566152" cy="1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605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>
                <a:solidFill>
                  <a:srgbClr val="FF0000"/>
                </a:solidFill>
              </a:rPr>
              <a:t>3</a:t>
            </a:r>
            <a:r>
              <a:rPr lang="ar-EG" b="1" dirty="0" smtClean="0">
                <a:solidFill>
                  <a:srgbClr val="FF0000"/>
                </a:solidFill>
              </a:rPr>
              <a:t>- أناشيد اخناتون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0417556"/>
              </p:ext>
            </p:extLst>
          </p:nvPr>
        </p:nvGraphicFramePr>
        <p:xfrm>
          <a:off x="4113885" y="2342089"/>
          <a:ext cx="5289338" cy="450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8" y="1624194"/>
            <a:ext cx="1566152" cy="122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6" y="2970885"/>
            <a:ext cx="3655769" cy="2466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72231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77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>
                <a:solidFill>
                  <a:srgbClr val="FF0000"/>
                </a:solidFill>
              </a:rPr>
              <a:t>4</a:t>
            </a:r>
            <a:r>
              <a:rPr lang="ar-EG" b="1" dirty="0" smtClean="0">
                <a:solidFill>
                  <a:srgbClr val="FF0000"/>
                </a:solidFill>
              </a:rPr>
              <a:t>:الأساطير الدينية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13" y="1596540"/>
            <a:ext cx="1566152" cy="122452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3055089"/>
              </p:ext>
            </p:extLst>
          </p:nvPr>
        </p:nvGraphicFramePr>
        <p:xfrm>
          <a:off x="4266590" y="2375543"/>
          <a:ext cx="5289338" cy="450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280"/>
            <a:ext cx="4437793" cy="3332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441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07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ب:الأدب القصصى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6900521"/>
              </p:ext>
            </p:extLst>
          </p:nvPr>
        </p:nvGraphicFramePr>
        <p:xfrm>
          <a:off x="3808475" y="1894157"/>
          <a:ext cx="5900158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665474"/>
            <a:ext cx="3856327" cy="3206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440947"/>
            <a:ext cx="1566152" cy="1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3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ج: الأدب التهذيبى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2252824"/>
              </p:ext>
            </p:extLst>
          </p:nvPr>
        </p:nvGraphicFramePr>
        <p:xfrm>
          <a:off x="3808475" y="1894157"/>
          <a:ext cx="5900158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665475"/>
            <a:ext cx="3842596" cy="3351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96260" y="6043320"/>
            <a:ext cx="290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/>
              <a:t>بتاح حتب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71" y="1402323"/>
            <a:ext cx="1492929" cy="1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292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د: أدب المديح :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4419295" y="2357739"/>
            <a:ext cx="5140712" cy="4428445"/>
            <a:chOff x="0" y="0"/>
            <a:chExt cx="5900158" cy="5344675"/>
          </a:xfrm>
          <a:scene3d>
            <a:camera prst="isometricOffAxis2Left" zoom="95000"/>
            <a:lightRig rig="flat" dir="t"/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5900158" cy="5344675"/>
              <a:chOff x="0" y="0"/>
              <a:chExt cx="5900158" cy="5344675"/>
            </a:xfrm>
          </p:grpSpPr>
          <p:sp>
            <p:nvSpPr>
              <p:cNvPr id="6" name="Flowchart: Manual Operation 5"/>
              <p:cNvSpPr/>
              <p:nvPr/>
            </p:nvSpPr>
            <p:spPr>
              <a:xfrm rot="16200000">
                <a:off x="277741" y="-277741"/>
                <a:ext cx="5344675" cy="5900158"/>
              </a:xfrm>
              <a:prstGeom prst="flowChartManualOperation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Flowchart: Manual Operation 4"/>
              <p:cNvSpPr txBox="1"/>
              <p:nvPr/>
            </p:nvSpPr>
            <p:spPr>
              <a:xfrm rot="21600000">
                <a:off x="0" y="1068935"/>
                <a:ext cx="5900158" cy="320680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0" tIns="0" rIns="22860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dirty="0" smtClean="0">
                    <a:solidFill>
                      <a:schemeClr val="tx1"/>
                    </a:solidFill>
                  </a:rPr>
                  <a:t>هو ذلك الأدب الذى يمجد أعمال فرعون ويشيد بفضله على الشعب كما ورد فى تمجيد الملك سنوسرت الثالث .</a:t>
                </a:r>
                <a:endParaRPr lang="en-US" sz="36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71" y="1443835"/>
            <a:ext cx="1492929" cy="1224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2512770"/>
            <a:ext cx="2420193" cy="2995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670" y="5719575"/>
            <a:ext cx="274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 smtClean="0"/>
              <a:t>سنوسرت الثالث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42441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أهداف الدرس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2665475"/>
            <a:ext cx="8838590" cy="3359510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تعرف الرموز الهيروغليفية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يقارن بين أنواع الأدب المصرى القديم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يعطى أمثله على حب الوطن الوطن من مصر القديمة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أهمية التحلى بالصفات والأخلاق الحميدة التى دعى إليها الحكماء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4050267"/>
              </p:ext>
            </p:extLst>
          </p:nvPr>
        </p:nvGraphicFramePr>
        <p:xfrm>
          <a:off x="143556" y="1596540"/>
          <a:ext cx="9000444" cy="480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827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49" y="833015"/>
            <a:ext cx="1566152" cy="122452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3411457"/>
              </p:ext>
            </p:extLst>
          </p:nvPr>
        </p:nvGraphicFramePr>
        <p:xfrm>
          <a:off x="601670" y="2665475"/>
          <a:ext cx="8093365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280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4934470"/>
              </p:ext>
            </p:extLst>
          </p:nvPr>
        </p:nvGraphicFramePr>
        <p:xfrm>
          <a:off x="907080" y="3429000"/>
          <a:ext cx="7940660" cy="183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00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483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الكتابة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6676376"/>
              </p:ext>
            </p:extLst>
          </p:nvPr>
        </p:nvGraphicFramePr>
        <p:xfrm>
          <a:off x="448965" y="2665475"/>
          <a:ext cx="8551480" cy="419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973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78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بم سميت تلك الرموز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26" y="1596540"/>
            <a:ext cx="1566152" cy="122452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7408799"/>
              </p:ext>
            </p:extLst>
          </p:nvPr>
        </p:nvGraphicFramePr>
        <p:xfrm>
          <a:off x="3503065" y="2512770"/>
          <a:ext cx="6024155" cy="462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" y="2665475"/>
            <a:ext cx="3958186" cy="3359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57687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75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كيف تكتب ؟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4113885" y="2360065"/>
            <a:ext cx="5430062" cy="4733855"/>
            <a:chOff x="0" y="0"/>
            <a:chExt cx="6024154" cy="4620407"/>
          </a:xfrm>
          <a:scene3d>
            <a:camera prst="isometricOffAxis2Left" zoom="95000"/>
            <a:lightRig rig="flat" dir="t"/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6024154" cy="4620407"/>
              <a:chOff x="0" y="0"/>
              <a:chExt cx="6024154" cy="4620407"/>
            </a:xfrm>
          </p:grpSpPr>
          <p:sp>
            <p:nvSpPr>
              <p:cNvPr id="6" name="Flowchart: Manual Operation 5"/>
              <p:cNvSpPr/>
              <p:nvPr/>
            </p:nvSpPr>
            <p:spPr>
              <a:xfrm rot="16200000">
                <a:off x="701873" y="-701873"/>
                <a:ext cx="4620407" cy="6024154"/>
              </a:xfrm>
              <a:prstGeom prst="flowChartManualOperation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Flowchart: Manual Operation 4"/>
              <p:cNvSpPr txBox="1"/>
              <p:nvPr/>
            </p:nvSpPr>
            <p:spPr>
              <a:xfrm rot="21600000">
                <a:off x="0" y="924081"/>
                <a:ext cx="6024154" cy="27722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0" tIns="0" rIns="228203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kern="1200" dirty="0" smtClean="0">
                    <a:solidFill>
                      <a:schemeClr val="tx1"/>
                    </a:solidFill>
                  </a:rPr>
                  <a:t>تكتب من أعلى إلى أسفل الورقة ومن اليمين إلى الشمال وقد استخدم المصرى القديم الكتابة ورق البردى وأقلاما وحبرا أسود أو أحمر .</a:t>
                </a:r>
                <a:endParaRPr lang="en-US" sz="36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8" y="1624194"/>
            <a:ext cx="1566152" cy="122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6" y="2360065"/>
            <a:ext cx="3619500" cy="4067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49480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364</TotalTime>
  <Words>488</Words>
  <Application>Microsoft Office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PowerPoint Presentation</vt:lpstr>
      <vt:lpstr>الدرس الثانى </vt:lpstr>
      <vt:lpstr>أهداف الدرس </vt:lpstr>
      <vt:lpstr>PowerPoint Presentation</vt:lpstr>
      <vt:lpstr>PowerPoint Presentation</vt:lpstr>
      <vt:lpstr>PowerPoint Presentation</vt:lpstr>
      <vt:lpstr>أولا : الكتابة :</vt:lpstr>
      <vt:lpstr>بم سميت تلك الرموز ؟</vt:lpstr>
      <vt:lpstr>كيف تكتب ؟</vt:lpstr>
      <vt:lpstr>PowerPoint Presentation</vt:lpstr>
      <vt:lpstr>PowerPoint Presentation</vt:lpstr>
      <vt:lpstr>1- الهيراطيقية :</vt:lpstr>
      <vt:lpstr>2- الديمقوطيقية : </vt:lpstr>
      <vt:lpstr>3- القبطية :</vt:lpstr>
      <vt:lpstr>ثانيا : الأدب المصرى القديم :</vt:lpstr>
      <vt:lpstr>أنواع الأدب المصرى :</vt:lpstr>
      <vt:lpstr>1- أنواع الأدب الدينى :</vt:lpstr>
      <vt:lpstr>أ- الأدب الدينى :</vt:lpstr>
      <vt:lpstr>1- نصوص الأهرام :</vt:lpstr>
      <vt:lpstr>2- كتاب الموتى :</vt:lpstr>
      <vt:lpstr>3- أناشيد اخناتون :</vt:lpstr>
      <vt:lpstr>4:الأساطير الدينية :</vt:lpstr>
      <vt:lpstr>ب:الأدب القصصى :</vt:lpstr>
      <vt:lpstr>ج: الأدب التهذيبى :</vt:lpstr>
      <vt:lpstr>د: أدب المديح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159</cp:revision>
  <dcterms:created xsi:type="dcterms:W3CDTF">2013-08-21T19:17:07Z</dcterms:created>
  <dcterms:modified xsi:type="dcterms:W3CDTF">2024-01-27T07:49:32Z</dcterms:modified>
</cp:coreProperties>
</file>