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4" r:id="rId31"/>
    <p:sldId id="325" r:id="rId32"/>
    <p:sldId id="323" r:id="rId33"/>
    <p:sldId id="322" r:id="rId34"/>
    <p:sldId id="321" r:id="rId35"/>
    <p:sldId id="320" r:id="rId36"/>
    <p:sldId id="319" r:id="rId37"/>
    <p:sldId id="318" r:id="rId38"/>
    <p:sldId id="317" r:id="rId39"/>
    <p:sldId id="316" r:id="rId40"/>
    <p:sldId id="315" r:id="rId41"/>
    <p:sldId id="314" r:id="rId42"/>
    <p:sldId id="313" r:id="rId43"/>
    <p:sldId id="312" r:id="rId44"/>
    <p:sldId id="31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58239-F101-40E5-8D05-D9691010FDFB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7D35A9-D11B-44B9-B2BE-3C04FB5E8DD5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خلافة عمر بن الخطاب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4465A575-FCB8-4F35-AE18-41E3D9648B3D}" type="parTrans" cxnId="{B94BAC82-6EAE-4EB1-8215-804D6E8973AA}">
      <dgm:prSet/>
      <dgm:spPr/>
      <dgm:t>
        <a:bodyPr/>
        <a:lstStyle/>
        <a:p>
          <a:endParaRPr lang="en-US"/>
        </a:p>
      </dgm:t>
    </dgm:pt>
    <dgm:pt modelId="{1627CAB2-E863-4C5F-A9CF-7AB088AE456B}" type="sibTrans" cxnId="{B94BAC82-6EAE-4EB1-8215-804D6E8973AA}">
      <dgm:prSet/>
      <dgm:spPr/>
      <dgm:t>
        <a:bodyPr/>
        <a:lstStyle/>
        <a:p>
          <a:endParaRPr lang="en-US"/>
        </a:p>
      </dgm:t>
    </dgm:pt>
    <dgm:pt modelId="{5374CFB4-2199-40FE-A338-703062B84B68}" type="pres">
      <dgm:prSet presAssocID="{93158239-F101-40E5-8D05-D9691010FD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80CA0E-9744-4F22-9B5F-C0E8C6D8F544}" type="pres">
      <dgm:prSet presAssocID="{93158239-F101-40E5-8D05-D9691010FDFB}" presName="Name1" presStyleCnt="0"/>
      <dgm:spPr/>
    </dgm:pt>
    <dgm:pt modelId="{F8503AF5-F6DC-44DB-9C73-619415E02AA2}" type="pres">
      <dgm:prSet presAssocID="{93158239-F101-40E5-8D05-D9691010FDFB}" presName="cycle" presStyleCnt="0"/>
      <dgm:spPr/>
    </dgm:pt>
    <dgm:pt modelId="{CC70D59E-D983-4857-8717-01B5AB02CD43}" type="pres">
      <dgm:prSet presAssocID="{93158239-F101-40E5-8D05-D9691010FDFB}" presName="srcNode" presStyleLbl="node1" presStyleIdx="0" presStyleCnt="1"/>
      <dgm:spPr/>
    </dgm:pt>
    <dgm:pt modelId="{89DB031C-3203-48AE-935C-9E4EC0C6785E}" type="pres">
      <dgm:prSet presAssocID="{93158239-F101-40E5-8D05-D9691010FDFB}" presName="conn" presStyleLbl="parChTrans1D2" presStyleIdx="0" presStyleCnt="1"/>
      <dgm:spPr/>
      <dgm:t>
        <a:bodyPr/>
        <a:lstStyle/>
        <a:p>
          <a:endParaRPr lang="en-US"/>
        </a:p>
      </dgm:t>
    </dgm:pt>
    <dgm:pt modelId="{1B44E7F1-8F84-4311-B4FA-CA0DE936B013}" type="pres">
      <dgm:prSet presAssocID="{93158239-F101-40E5-8D05-D9691010FDFB}" presName="extraNode" presStyleLbl="node1" presStyleIdx="0" presStyleCnt="1"/>
      <dgm:spPr/>
    </dgm:pt>
    <dgm:pt modelId="{A39EDAD7-C75F-4CC2-B6B9-CE6D968E4866}" type="pres">
      <dgm:prSet presAssocID="{93158239-F101-40E5-8D05-D9691010FDFB}" presName="dstNode" presStyleLbl="node1" presStyleIdx="0" presStyleCnt="1"/>
      <dgm:spPr/>
    </dgm:pt>
    <dgm:pt modelId="{CE2619CA-625A-478D-B866-6894261932C4}" type="pres">
      <dgm:prSet presAssocID="{197D35A9-D11B-44B9-B2BE-3C04FB5E8DD5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855C-7EEB-4279-AE83-5814C08C599F}" type="pres">
      <dgm:prSet presAssocID="{197D35A9-D11B-44B9-B2BE-3C04FB5E8DD5}" presName="accent_1" presStyleCnt="0"/>
      <dgm:spPr/>
    </dgm:pt>
    <dgm:pt modelId="{E9156024-8B64-4689-94E3-32AF1B711E10}" type="pres">
      <dgm:prSet presAssocID="{197D35A9-D11B-44B9-B2BE-3C04FB5E8DD5}" presName="accentRepeatNode" presStyleLbl="solidFgAcc1" presStyleIdx="0" presStyleCnt="1"/>
      <dgm:spPr/>
    </dgm:pt>
  </dgm:ptLst>
  <dgm:cxnLst>
    <dgm:cxn modelId="{A7F0E4B5-66ED-412C-80D9-EE56885EC164}" type="presOf" srcId="{1627CAB2-E863-4C5F-A9CF-7AB088AE456B}" destId="{89DB031C-3203-48AE-935C-9E4EC0C6785E}" srcOrd="0" destOrd="0" presId="urn:microsoft.com/office/officeart/2008/layout/VerticalCurvedList"/>
    <dgm:cxn modelId="{B94BAC82-6EAE-4EB1-8215-804D6E8973AA}" srcId="{93158239-F101-40E5-8D05-D9691010FDFB}" destId="{197D35A9-D11B-44B9-B2BE-3C04FB5E8DD5}" srcOrd="0" destOrd="0" parTransId="{4465A575-FCB8-4F35-AE18-41E3D9648B3D}" sibTransId="{1627CAB2-E863-4C5F-A9CF-7AB088AE456B}"/>
    <dgm:cxn modelId="{8CC819BD-5ED9-4630-87D5-BA4A0BF7CE4E}" type="presOf" srcId="{93158239-F101-40E5-8D05-D9691010FDFB}" destId="{5374CFB4-2199-40FE-A338-703062B84B68}" srcOrd="0" destOrd="0" presId="urn:microsoft.com/office/officeart/2008/layout/VerticalCurvedList"/>
    <dgm:cxn modelId="{A0D0563E-007F-4781-8F43-343204361A10}" type="presOf" srcId="{197D35A9-D11B-44B9-B2BE-3C04FB5E8DD5}" destId="{CE2619CA-625A-478D-B866-6894261932C4}" srcOrd="0" destOrd="0" presId="urn:microsoft.com/office/officeart/2008/layout/VerticalCurvedList"/>
    <dgm:cxn modelId="{413ECC9F-0EB0-4977-A3E0-ECFAAECC9BC2}" type="presParOf" srcId="{5374CFB4-2199-40FE-A338-703062B84B68}" destId="{D780CA0E-9744-4F22-9B5F-C0E8C6D8F544}" srcOrd="0" destOrd="0" presId="urn:microsoft.com/office/officeart/2008/layout/VerticalCurvedList"/>
    <dgm:cxn modelId="{268E509D-2E01-4AFF-B955-777ED484618D}" type="presParOf" srcId="{D780CA0E-9744-4F22-9B5F-C0E8C6D8F544}" destId="{F8503AF5-F6DC-44DB-9C73-619415E02AA2}" srcOrd="0" destOrd="0" presId="urn:microsoft.com/office/officeart/2008/layout/VerticalCurvedList"/>
    <dgm:cxn modelId="{A055CD09-B802-4E10-B8BE-8EAE7EE6EE64}" type="presParOf" srcId="{F8503AF5-F6DC-44DB-9C73-619415E02AA2}" destId="{CC70D59E-D983-4857-8717-01B5AB02CD43}" srcOrd="0" destOrd="0" presId="urn:microsoft.com/office/officeart/2008/layout/VerticalCurvedList"/>
    <dgm:cxn modelId="{5F28CC8E-0111-4052-8685-042E2C95FAC6}" type="presParOf" srcId="{F8503AF5-F6DC-44DB-9C73-619415E02AA2}" destId="{89DB031C-3203-48AE-935C-9E4EC0C6785E}" srcOrd="1" destOrd="0" presId="urn:microsoft.com/office/officeart/2008/layout/VerticalCurvedList"/>
    <dgm:cxn modelId="{85AA6A30-BFB0-4040-BF81-690D87907963}" type="presParOf" srcId="{F8503AF5-F6DC-44DB-9C73-619415E02AA2}" destId="{1B44E7F1-8F84-4311-B4FA-CA0DE936B013}" srcOrd="2" destOrd="0" presId="urn:microsoft.com/office/officeart/2008/layout/VerticalCurvedList"/>
    <dgm:cxn modelId="{4B5F1CDB-1038-4B07-8979-D0BBC4FEC7AC}" type="presParOf" srcId="{F8503AF5-F6DC-44DB-9C73-619415E02AA2}" destId="{A39EDAD7-C75F-4CC2-B6B9-CE6D968E4866}" srcOrd="3" destOrd="0" presId="urn:microsoft.com/office/officeart/2008/layout/VerticalCurvedList"/>
    <dgm:cxn modelId="{B3260583-8833-4D3B-952A-307D40D94103}" type="presParOf" srcId="{D780CA0E-9744-4F22-9B5F-C0E8C6D8F544}" destId="{CE2619CA-625A-478D-B866-6894261932C4}" srcOrd="1" destOrd="0" presId="urn:microsoft.com/office/officeart/2008/layout/VerticalCurvedList"/>
    <dgm:cxn modelId="{AAEA0300-3E78-46A4-96CC-18457E7971EE}" type="presParOf" srcId="{D780CA0E-9744-4F22-9B5F-C0E8C6D8F544}" destId="{F848855C-7EEB-4279-AE83-5814C08C599F}" srcOrd="2" destOrd="0" presId="urn:microsoft.com/office/officeart/2008/layout/VerticalCurvedList"/>
    <dgm:cxn modelId="{0FD80AF0-F8A0-4544-8C8D-80058FF87580}" type="presParOf" srcId="{F848855C-7EEB-4279-AE83-5814C08C599F}" destId="{E9156024-8B64-4689-94E3-32AF1B711E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بعد</a:t>
          </a:r>
          <a:r>
            <a:rPr lang="ar-EG" sz="4000" b="1" baseline="0" dirty="0" smtClean="0">
              <a:solidFill>
                <a:schemeClr val="tx1"/>
              </a:solidFill>
            </a:rPr>
            <a:t> وفاة أبى بكر رضى الله عنه بايع الناس عمر بن الخطاب رضى الله عنه على السمع والطاعة</a:t>
          </a:r>
          <a:endParaRPr lang="en-US" sz="40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0AE1C42F-D587-4BEC-ABC9-4B47794AD94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بعد</a:t>
          </a:r>
          <a:r>
            <a:rPr lang="ar-EG" sz="3600" b="1" baseline="0" dirty="0" smtClean="0">
              <a:solidFill>
                <a:schemeClr val="tx1"/>
              </a:solidFill>
            </a:rPr>
            <a:t> مبايعة المسلمين عمر بن الخطاب رضى الله عنه فى المسجد صعد المنبر وخطب مبينا لهم الأسس التى سوف يقوم عليها حكمه والتى تمثلت فى العدل والرحمة والزهد والتواضع </a:t>
          </a:r>
          <a:endParaRPr lang="en-US" sz="3600" b="1" dirty="0">
            <a:solidFill>
              <a:schemeClr val="tx1"/>
            </a:solidFill>
          </a:endParaRPr>
        </a:p>
      </dgm:t>
    </dgm:pt>
    <dgm:pt modelId="{9F0211FD-2A2E-4CBD-A56B-978512F261D5}" type="parTrans" cxnId="{6CA6BE0F-E16F-41ED-B3DF-6419425FC370}">
      <dgm:prSet/>
      <dgm:spPr/>
      <dgm:t>
        <a:bodyPr/>
        <a:lstStyle/>
        <a:p>
          <a:endParaRPr lang="en-US"/>
        </a:p>
      </dgm:t>
    </dgm:pt>
    <dgm:pt modelId="{2D856001-AD98-493E-8C9D-79DCAE2333D0}" type="sibTrans" cxnId="{6CA6BE0F-E16F-41ED-B3DF-6419425FC370}">
      <dgm:prSet/>
      <dgm:spPr/>
      <dgm:t>
        <a:bodyPr/>
        <a:lstStyle/>
        <a:p>
          <a:endParaRPr lang="en-US"/>
        </a:p>
      </dgm:t>
    </dgm:pt>
    <dgm:pt modelId="{3FBB4BA0-9E06-4BEB-9BA7-6A05D50FCBCA}" type="pres">
      <dgm:prSet presAssocID="{062B0D0B-DBDF-4DCF-8A05-5AA9084BC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C08C26-9D4F-470E-AC08-6D5E093C1D57}" type="pres">
      <dgm:prSet presAssocID="{B5B9B9A5-9C6A-4E09-AA5A-3EB8AD440313}" presName="vertOne" presStyleCnt="0"/>
      <dgm:spPr/>
    </dgm:pt>
    <dgm:pt modelId="{F11F1FD8-A2FC-4717-9664-944F8AA1C934}" type="pres">
      <dgm:prSet presAssocID="{B5B9B9A5-9C6A-4E09-AA5A-3EB8AD44031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02FE-C1AA-41A8-B29B-E819805D5987}" type="pres">
      <dgm:prSet presAssocID="{B5B9B9A5-9C6A-4E09-AA5A-3EB8AD440313}" presName="horzOne" presStyleCnt="0"/>
      <dgm:spPr/>
    </dgm:pt>
    <dgm:pt modelId="{C62D1619-7F74-48A2-A123-3F9E9177884D}" type="pres">
      <dgm:prSet presAssocID="{75D1B38A-C5B3-4B72-8480-E4D56D05941F}" presName="sibSpaceOne" presStyleCnt="0"/>
      <dgm:spPr/>
    </dgm:pt>
    <dgm:pt modelId="{5B194AEF-35F3-49A2-BC8F-8955397F0B3E}" type="pres">
      <dgm:prSet presAssocID="{0AE1C42F-D587-4BEC-ABC9-4B47794AD94D}" presName="vertOne" presStyleCnt="0"/>
      <dgm:spPr/>
    </dgm:pt>
    <dgm:pt modelId="{8DFB4187-2488-4D2A-AA76-129FCB4D4FB8}" type="pres">
      <dgm:prSet presAssocID="{0AE1C42F-D587-4BEC-ABC9-4B47794AD94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FEA74-C2AA-48F6-AA0B-74637BD4953C}" type="pres">
      <dgm:prSet presAssocID="{0AE1C42F-D587-4BEC-ABC9-4B47794AD94D}" presName="horzOne" presStyleCnt="0"/>
      <dgm:spPr/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6CA6BE0F-E16F-41ED-B3DF-6419425FC370}" srcId="{062B0D0B-DBDF-4DCF-8A05-5AA9084BC810}" destId="{0AE1C42F-D587-4BEC-ABC9-4B47794AD94D}" srcOrd="1" destOrd="0" parTransId="{9F0211FD-2A2E-4CBD-A56B-978512F261D5}" sibTransId="{2D856001-AD98-493E-8C9D-79DCAE2333D0}"/>
    <dgm:cxn modelId="{9C74C4A9-D96F-4F3A-B895-A36C0023ACCC}" type="presOf" srcId="{062B0D0B-DBDF-4DCF-8A05-5AA9084BC810}" destId="{3FBB4BA0-9E06-4BEB-9BA7-6A05D50FCBCA}" srcOrd="0" destOrd="0" presId="urn:microsoft.com/office/officeart/2005/8/layout/hierarchy4"/>
    <dgm:cxn modelId="{36970DA1-E72E-4A93-9F2F-3E1B7116332E}" type="presOf" srcId="{B5B9B9A5-9C6A-4E09-AA5A-3EB8AD440313}" destId="{F11F1FD8-A2FC-4717-9664-944F8AA1C934}" srcOrd="0" destOrd="0" presId="urn:microsoft.com/office/officeart/2005/8/layout/hierarchy4"/>
    <dgm:cxn modelId="{07EFEF5B-AD63-45BC-92D8-DF270714D1AC}" type="presOf" srcId="{0AE1C42F-D587-4BEC-ABC9-4B47794AD94D}" destId="{8DFB4187-2488-4D2A-AA76-129FCB4D4FB8}" srcOrd="0" destOrd="0" presId="urn:microsoft.com/office/officeart/2005/8/layout/hierarchy4"/>
    <dgm:cxn modelId="{7A0E79B3-EC48-4EC8-89EB-5220E6AF4F08}" type="presParOf" srcId="{3FBB4BA0-9E06-4BEB-9BA7-6A05D50FCBCA}" destId="{51C08C26-9D4F-470E-AC08-6D5E093C1D57}" srcOrd="0" destOrd="0" presId="urn:microsoft.com/office/officeart/2005/8/layout/hierarchy4"/>
    <dgm:cxn modelId="{F58058F8-282C-491F-8494-0B9D3A6E3B3C}" type="presParOf" srcId="{51C08C26-9D4F-470E-AC08-6D5E093C1D57}" destId="{F11F1FD8-A2FC-4717-9664-944F8AA1C934}" srcOrd="0" destOrd="0" presId="urn:microsoft.com/office/officeart/2005/8/layout/hierarchy4"/>
    <dgm:cxn modelId="{0B7584E6-F170-4A61-8423-75D467A4AB41}" type="presParOf" srcId="{51C08C26-9D4F-470E-AC08-6D5E093C1D57}" destId="{9B0802FE-C1AA-41A8-B29B-E819805D5987}" srcOrd="1" destOrd="0" presId="urn:microsoft.com/office/officeart/2005/8/layout/hierarchy4"/>
    <dgm:cxn modelId="{2AD4E0D8-9606-4ED2-8BD0-ED046ED94DC5}" type="presParOf" srcId="{3FBB4BA0-9E06-4BEB-9BA7-6A05D50FCBCA}" destId="{C62D1619-7F74-48A2-A123-3F9E9177884D}" srcOrd="1" destOrd="0" presId="urn:microsoft.com/office/officeart/2005/8/layout/hierarchy4"/>
    <dgm:cxn modelId="{216FEA52-CC92-4BCE-857B-E6D48659E594}" type="presParOf" srcId="{3FBB4BA0-9E06-4BEB-9BA7-6A05D50FCBCA}" destId="{5B194AEF-35F3-49A2-BC8F-8955397F0B3E}" srcOrd="2" destOrd="0" presId="urn:microsoft.com/office/officeart/2005/8/layout/hierarchy4"/>
    <dgm:cxn modelId="{88EB9A0C-519E-4E88-9EA1-FD4CAEB4C681}" type="presParOf" srcId="{5B194AEF-35F3-49A2-BC8F-8955397F0B3E}" destId="{8DFB4187-2488-4D2A-AA76-129FCB4D4FB8}" srcOrd="0" destOrd="0" presId="urn:microsoft.com/office/officeart/2005/8/layout/hierarchy4"/>
    <dgm:cxn modelId="{54F35E97-4AB9-4069-9B9A-C9AB6E1412E1}" type="presParOf" srcId="{5B194AEF-35F3-49A2-BC8F-8955397F0B3E}" destId="{D1EFEA74-C2AA-48F6-AA0B-74637BD495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التزم الخليفة عمر بن الخطاب رضى الله عنه بتطبيق العديد من الأسس والمبادىءفى حكمه ومنها :</a:t>
          </a:r>
          <a:endParaRPr lang="en-US" sz="40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0AE1C42F-D587-4BEC-ABC9-4B47794AD94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</a:t>
          </a:r>
          <a:r>
            <a:rPr lang="ar-EG" sz="3600" b="1" baseline="0" dirty="0" smtClean="0">
              <a:solidFill>
                <a:schemeClr val="tx1"/>
              </a:solidFill>
            </a:rPr>
            <a:t> العدل :</a:t>
          </a:r>
        </a:p>
        <a:p>
          <a:r>
            <a:rPr lang="ar-EG" sz="2800" b="1" baseline="0" dirty="0" smtClean="0">
              <a:solidFill>
                <a:schemeClr val="tx1"/>
              </a:solidFill>
            </a:rPr>
            <a:t>كان أعدل الناس ولعل وقوفه بجوار الفتى المصرى الذى جاء إليه يشكو محمد ابن عمرو بن العاص حاكم مصر بأنه ضرب لما سبقه خير دليل على ذلك , حيث أرسل إلى عمرو بن العاص وابنه لكى يحضروا إليه , ثم أمر ذلك الفتى بأن يضرب ابن عمرو بن العاص كما ضربه </a:t>
          </a:r>
          <a:endParaRPr lang="en-US" sz="2800" b="1" dirty="0">
            <a:solidFill>
              <a:schemeClr val="tx1"/>
            </a:solidFill>
          </a:endParaRPr>
        </a:p>
      </dgm:t>
    </dgm:pt>
    <dgm:pt modelId="{9F0211FD-2A2E-4CBD-A56B-978512F261D5}" type="parTrans" cxnId="{6CA6BE0F-E16F-41ED-B3DF-6419425FC370}">
      <dgm:prSet/>
      <dgm:spPr/>
      <dgm:t>
        <a:bodyPr/>
        <a:lstStyle/>
        <a:p>
          <a:endParaRPr lang="en-US"/>
        </a:p>
      </dgm:t>
    </dgm:pt>
    <dgm:pt modelId="{2D856001-AD98-493E-8C9D-79DCAE2333D0}" type="sibTrans" cxnId="{6CA6BE0F-E16F-41ED-B3DF-6419425FC370}">
      <dgm:prSet/>
      <dgm:spPr/>
      <dgm:t>
        <a:bodyPr/>
        <a:lstStyle/>
        <a:p>
          <a:endParaRPr lang="en-US"/>
        </a:p>
      </dgm:t>
    </dgm:pt>
    <dgm:pt modelId="{3FBB4BA0-9E06-4BEB-9BA7-6A05D50FCBCA}" type="pres">
      <dgm:prSet presAssocID="{062B0D0B-DBDF-4DCF-8A05-5AA9084BC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C08C26-9D4F-470E-AC08-6D5E093C1D57}" type="pres">
      <dgm:prSet presAssocID="{B5B9B9A5-9C6A-4E09-AA5A-3EB8AD440313}" presName="vertOne" presStyleCnt="0"/>
      <dgm:spPr/>
    </dgm:pt>
    <dgm:pt modelId="{F11F1FD8-A2FC-4717-9664-944F8AA1C934}" type="pres">
      <dgm:prSet presAssocID="{B5B9B9A5-9C6A-4E09-AA5A-3EB8AD44031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02FE-C1AA-41A8-B29B-E819805D5987}" type="pres">
      <dgm:prSet presAssocID="{B5B9B9A5-9C6A-4E09-AA5A-3EB8AD440313}" presName="horzOne" presStyleCnt="0"/>
      <dgm:spPr/>
    </dgm:pt>
    <dgm:pt modelId="{C62D1619-7F74-48A2-A123-3F9E9177884D}" type="pres">
      <dgm:prSet presAssocID="{75D1B38A-C5B3-4B72-8480-E4D56D05941F}" presName="sibSpaceOne" presStyleCnt="0"/>
      <dgm:spPr/>
    </dgm:pt>
    <dgm:pt modelId="{5B194AEF-35F3-49A2-BC8F-8955397F0B3E}" type="pres">
      <dgm:prSet presAssocID="{0AE1C42F-D587-4BEC-ABC9-4B47794AD94D}" presName="vertOne" presStyleCnt="0"/>
      <dgm:spPr/>
    </dgm:pt>
    <dgm:pt modelId="{8DFB4187-2488-4D2A-AA76-129FCB4D4FB8}" type="pres">
      <dgm:prSet presAssocID="{0AE1C42F-D587-4BEC-ABC9-4B47794AD94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FEA74-C2AA-48F6-AA0B-74637BD4953C}" type="pres">
      <dgm:prSet presAssocID="{0AE1C42F-D587-4BEC-ABC9-4B47794AD94D}" presName="horzOne" presStyleCnt="0"/>
      <dgm:spPr/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6CA6BE0F-E16F-41ED-B3DF-6419425FC370}" srcId="{062B0D0B-DBDF-4DCF-8A05-5AA9084BC810}" destId="{0AE1C42F-D587-4BEC-ABC9-4B47794AD94D}" srcOrd="1" destOrd="0" parTransId="{9F0211FD-2A2E-4CBD-A56B-978512F261D5}" sibTransId="{2D856001-AD98-493E-8C9D-79DCAE2333D0}"/>
    <dgm:cxn modelId="{9C74C4A9-D96F-4F3A-B895-A36C0023ACCC}" type="presOf" srcId="{062B0D0B-DBDF-4DCF-8A05-5AA9084BC810}" destId="{3FBB4BA0-9E06-4BEB-9BA7-6A05D50FCBCA}" srcOrd="0" destOrd="0" presId="urn:microsoft.com/office/officeart/2005/8/layout/hierarchy4"/>
    <dgm:cxn modelId="{36970DA1-E72E-4A93-9F2F-3E1B7116332E}" type="presOf" srcId="{B5B9B9A5-9C6A-4E09-AA5A-3EB8AD440313}" destId="{F11F1FD8-A2FC-4717-9664-944F8AA1C934}" srcOrd="0" destOrd="0" presId="urn:microsoft.com/office/officeart/2005/8/layout/hierarchy4"/>
    <dgm:cxn modelId="{07EFEF5B-AD63-45BC-92D8-DF270714D1AC}" type="presOf" srcId="{0AE1C42F-D587-4BEC-ABC9-4B47794AD94D}" destId="{8DFB4187-2488-4D2A-AA76-129FCB4D4FB8}" srcOrd="0" destOrd="0" presId="urn:microsoft.com/office/officeart/2005/8/layout/hierarchy4"/>
    <dgm:cxn modelId="{7A0E79B3-EC48-4EC8-89EB-5220E6AF4F08}" type="presParOf" srcId="{3FBB4BA0-9E06-4BEB-9BA7-6A05D50FCBCA}" destId="{51C08C26-9D4F-470E-AC08-6D5E093C1D57}" srcOrd="0" destOrd="0" presId="urn:microsoft.com/office/officeart/2005/8/layout/hierarchy4"/>
    <dgm:cxn modelId="{F58058F8-282C-491F-8494-0B9D3A6E3B3C}" type="presParOf" srcId="{51C08C26-9D4F-470E-AC08-6D5E093C1D57}" destId="{F11F1FD8-A2FC-4717-9664-944F8AA1C934}" srcOrd="0" destOrd="0" presId="urn:microsoft.com/office/officeart/2005/8/layout/hierarchy4"/>
    <dgm:cxn modelId="{0B7584E6-F170-4A61-8423-75D467A4AB41}" type="presParOf" srcId="{51C08C26-9D4F-470E-AC08-6D5E093C1D57}" destId="{9B0802FE-C1AA-41A8-B29B-E819805D5987}" srcOrd="1" destOrd="0" presId="urn:microsoft.com/office/officeart/2005/8/layout/hierarchy4"/>
    <dgm:cxn modelId="{2AD4E0D8-9606-4ED2-8BD0-ED046ED94DC5}" type="presParOf" srcId="{3FBB4BA0-9E06-4BEB-9BA7-6A05D50FCBCA}" destId="{C62D1619-7F74-48A2-A123-3F9E9177884D}" srcOrd="1" destOrd="0" presId="urn:microsoft.com/office/officeart/2005/8/layout/hierarchy4"/>
    <dgm:cxn modelId="{216FEA52-CC92-4BCE-857B-E6D48659E594}" type="presParOf" srcId="{3FBB4BA0-9E06-4BEB-9BA7-6A05D50FCBCA}" destId="{5B194AEF-35F3-49A2-BC8F-8955397F0B3E}" srcOrd="2" destOrd="0" presId="urn:microsoft.com/office/officeart/2005/8/layout/hierarchy4"/>
    <dgm:cxn modelId="{88EB9A0C-519E-4E88-9EA1-FD4CAEB4C681}" type="presParOf" srcId="{5B194AEF-35F3-49A2-BC8F-8955397F0B3E}" destId="{8DFB4187-2488-4D2A-AA76-129FCB4D4FB8}" srcOrd="0" destOrd="0" presId="urn:microsoft.com/office/officeart/2005/8/layout/hierarchy4"/>
    <dgm:cxn modelId="{54F35E97-4AB9-4069-9B9A-C9AB6E1412E1}" type="presParOf" srcId="{5B194AEF-35F3-49A2-BC8F-8955397F0B3E}" destId="{D1EFEA74-C2AA-48F6-AA0B-74637BD495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الرحمة :</a:t>
          </a:r>
        </a:p>
        <a:p>
          <a:r>
            <a:rPr lang="ar-EG" sz="3600" b="1" dirty="0" smtClean="0">
              <a:solidFill>
                <a:schemeClr val="tx1"/>
              </a:solidFill>
            </a:rPr>
            <a:t>كان أرحم الناس والمواقف الدالة على ذلك كثيرة فيها هو عندما علم بأن هناك طائفة فى أقصى المدينة قد أصابها ضرر كبير أسرع إليهم حاملا على ظهره الدقيق والزيت , ثم نقلهم إلى جواره , حتى يشرف على رعايتهم , وأيضا عندما رأى امرأة عجوزا تحمل حملا ثقيلا عليها فحمله عنها , وذهب كذلك إلى أمرأة عجوز مقعدة ليقضى حاجتها دون أن يراه أحد </a:t>
          </a:r>
          <a:endParaRPr lang="en-US" sz="36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3FBB4BA0-9E06-4BEB-9BA7-6A05D50FCBCA}" type="pres">
      <dgm:prSet presAssocID="{062B0D0B-DBDF-4DCF-8A05-5AA9084BC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C08C26-9D4F-470E-AC08-6D5E093C1D57}" type="pres">
      <dgm:prSet presAssocID="{B5B9B9A5-9C6A-4E09-AA5A-3EB8AD440313}" presName="vertOne" presStyleCnt="0"/>
      <dgm:spPr/>
    </dgm:pt>
    <dgm:pt modelId="{F11F1FD8-A2FC-4717-9664-944F8AA1C934}" type="pres">
      <dgm:prSet presAssocID="{B5B9B9A5-9C6A-4E09-AA5A-3EB8AD44031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02FE-C1AA-41A8-B29B-E819805D5987}" type="pres">
      <dgm:prSet presAssocID="{B5B9B9A5-9C6A-4E09-AA5A-3EB8AD440313}" presName="horzOne" presStyleCnt="0"/>
      <dgm:spPr/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36970DA1-E72E-4A93-9F2F-3E1B7116332E}" type="presOf" srcId="{B5B9B9A5-9C6A-4E09-AA5A-3EB8AD440313}" destId="{F11F1FD8-A2FC-4717-9664-944F8AA1C934}" srcOrd="0" destOrd="0" presId="urn:microsoft.com/office/officeart/2005/8/layout/hierarchy4"/>
    <dgm:cxn modelId="{9C74C4A9-D96F-4F3A-B895-A36C0023ACCC}" type="presOf" srcId="{062B0D0B-DBDF-4DCF-8A05-5AA9084BC810}" destId="{3FBB4BA0-9E06-4BEB-9BA7-6A05D50FCBCA}" srcOrd="0" destOrd="0" presId="urn:microsoft.com/office/officeart/2005/8/layout/hierarchy4"/>
    <dgm:cxn modelId="{7A0E79B3-EC48-4EC8-89EB-5220E6AF4F08}" type="presParOf" srcId="{3FBB4BA0-9E06-4BEB-9BA7-6A05D50FCBCA}" destId="{51C08C26-9D4F-470E-AC08-6D5E093C1D57}" srcOrd="0" destOrd="0" presId="urn:microsoft.com/office/officeart/2005/8/layout/hierarchy4"/>
    <dgm:cxn modelId="{F58058F8-282C-491F-8494-0B9D3A6E3B3C}" type="presParOf" srcId="{51C08C26-9D4F-470E-AC08-6D5E093C1D57}" destId="{F11F1FD8-A2FC-4717-9664-944F8AA1C934}" srcOrd="0" destOrd="0" presId="urn:microsoft.com/office/officeart/2005/8/layout/hierarchy4"/>
    <dgm:cxn modelId="{0B7584E6-F170-4A61-8423-75D467A4AB41}" type="presParOf" srcId="{51C08C26-9D4F-470E-AC08-6D5E093C1D57}" destId="{9B0802FE-C1AA-41A8-B29B-E819805D59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الزهد والتواضع :</a:t>
          </a:r>
        </a:p>
        <a:p>
          <a:r>
            <a:rPr lang="ar-EG" sz="3600" b="1" dirty="0" smtClean="0">
              <a:solidFill>
                <a:schemeClr val="tx1"/>
              </a:solidFill>
            </a:rPr>
            <a:t>كان متواضعا يمشى بين الناس , وينام فى ظل النخيل والأشجار , ويأكل مما يأكل منه فقراء المسلمين , ويلبس مثل لباسهم </a:t>
          </a:r>
          <a:endParaRPr lang="en-US" sz="36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3FBB4BA0-9E06-4BEB-9BA7-6A05D50FCBCA}" type="pres">
      <dgm:prSet presAssocID="{062B0D0B-DBDF-4DCF-8A05-5AA9084BC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C08C26-9D4F-470E-AC08-6D5E093C1D57}" type="pres">
      <dgm:prSet presAssocID="{B5B9B9A5-9C6A-4E09-AA5A-3EB8AD440313}" presName="vertOne" presStyleCnt="0"/>
      <dgm:spPr/>
    </dgm:pt>
    <dgm:pt modelId="{F11F1FD8-A2FC-4717-9664-944F8AA1C934}" type="pres">
      <dgm:prSet presAssocID="{B5B9B9A5-9C6A-4E09-AA5A-3EB8AD44031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02FE-C1AA-41A8-B29B-E819805D5987}" type="pres">
      <dgm:prSet presAssocID="{B5B9B9A5-9C6A-4E09-AA5A-3EB8AD440313}" presName="horzOne" presStyleCnt="0"/>
      <dgm:spPr/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36970DA1-E72E-4A93-9F2F-3E1B7116332E}" type="presOf" srcId="{B5B9B9A5-9C6A-4E09-AA5A-3EB8AD440313}" destId="{F11F1FD8-A2FC-4717-9664-944F8AA1C934}" srcOrd="0" destOrd="0" presId="urn:microsoft.com/office/officeart/2005/8/layout/hierarchy4"/>
    <dgm:cxn modelId="{9C74C4A9-D96F-4F3A-B895-A36C0023ACCC}" type="presOf" srcId="{062B0D0B-DBDF-4DCF-8A05-5AA9084BC810}" destId="{3FBB4BA0-9E06-4BEB-9BA7-6A05D50FCBCA}" srcOrd="0" destOrd="0" presId="urn:microsoft.com/office/officeart/2005/8/layout/hierarchy4"/>
    <dgm:cxn modelId="{7A0E79B3-EC48-4EC8-89EB-5220E6AF4F08}" type="presParOf" srcId="{3FBB4BA0-9E06-4BEB-9BA7-6A05D50FCBCA}" destId="{51C08C26-9D4F-470E-AC08-6D5E093C1D57}" srcOrd="0" destOrd="0" presId="urn:microsoft.com/office/officeart/2005/8/layout/hierarchy4"/>
    <dgm:cxn modelId="{F58058F8-282C-491F-8494-0B9D3A6E3B3C}" type="presParOf" srcId="{51C08C26-9D4F-470E-AC08-6D5E093C1D57}" destId="{F11F1FD8-A2FC-4717-9664-944F8AA1C934}" srcOrd="0" destOrd="0" presId="urn:microsoft.com/office/officeart/2005/8/layout/hierarchy4"/>
    <dgm:cxn modelId="{0B7584E6-F170-4A61-8423-75D467A4AB41}" type="presParOf" srcId="{51C08C26-9D4F-470E-AC08-6D5E093C1D57}" destId="{9B0802FE-C1AA-41A8-B29B-E819805D59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B79C86-2A9E-456A-A09B-BC7DC6CE2FD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91F06-3775-4CFD-8A20-A8B53996A5C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إنشاء الدواوين</a:t>
          </a:r>
          <a:endParaRPr lang="en-US" sz="3200" b="1" dirty="0">
            <a:solidFill>
              <a:schemeClr val="tx1"/>
            </a:solidFill>
          </a:endParaRPr>
        </a:p>
      </dgm:t>
    </dgm:pt>
    <dgm:pt modelId="{941499A4-9D68-446A-B869-D754FBF488AF}" type="parTrans" cxnId="{76F770D0-B9AF-46A4-AB6D-B5BD7852F5BE}">
      <dgm:prSet/>
      <dgm:spPr/>
      <dgm:t>
        <a:bodyPr/>
        <a:lstStyle/>
        <a:p>
          <a:endParaRPr lang="en-US"/>
        </a:p>
      </dgm:t>
    </dgm:pt>
    <dgm:pt modelId="{A322E45E-3717-4A05-BE50-FE032BB1BAF4}" type="sibTrans" cxnId="{76F770D0-B9AF-46A4-AB6D-B5BD7852F5BE}">
      <dgm:prSet/>
      <dgm:spPr/>
      <dgm:t>
        <a:bodyPr/>
        <a:lstStyle/>
        <a:p>
          <a:endParaRPr lang="en-US"/>
        </a:p>
      </dgm:t>
    </dgm:pt>
    <dgm:pt modelId="{E2682C8D-5417-4DED-B912-7288F09A408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يعد عمر بن الخطاب رضى الله عنه أول من أنشأ الدواوين ومنها </a:t>
          </a:r>
          <a:endParaRPr lang="en-US" sz="2800" b="1" dirty="0">
            <a:solidFill>
              <a:schemeClr val="tx1"/>
            </a:solidFill>
          </a:endParaRPr>
        </a:p>
      </dgm:t>
    </dgm:pt>
    <dgm:pt modelId="{D8E27DC2-142C-4986-8075-6A816FE59791}" type="parTrans" cxnId="{373BC7F5-4064-4762-9C83-43757C361B20}">
      <dgm:prSet/>
      <dgm:spPr/>
      <dgm:t>
        <a:bodyPr/>
        <a:lstStyle/>
        <a:p>
          <a:endParaRPr lang="en-US"/>
        </a:p>
      </dgm:t>
    </dgm:pt>
    <dgm:pt modelId="{03E13C58-CF6F-48FF-B386-B0886C3A9C76}" type="sibTrans" cxnId="{373BC7F5-4064-4762-9C83-43757C361B20}">
      <dgm:prSet/>
      <dgm:spPr/>
      <dgm:t>
        <a:bodyPr/>
        <a:lstStyle/>
        <a:p>
          <a:endParaRPr lang="en-US"/>
        </a:p>
      </dgm:t>
    </dgm:pt>
    <dgm:pt modelId="{86C33309-C7FB-477A-A79A-F8301552A6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ديوان بيت المال </a:t>
          </a:r>
          <a:endParaRPr lang="en-US" sz="3200" b="1" dirty="0">
            <a:solidFill>
              <a:schemeClr val="tx1"/>
            </a:solidFill>
          </a:endParaRPr>
        </a:p>
      </dgm:t>
    </dgm:pt>
    <dgm:pt modelId="{24D702A7-55DC-4CA5-93FC-FC245CD0800E}" type="parTrans" cxnId="{AE14460F-B816-4E5A-A7D7-7F0C6DBDC2A9}">
      <dgm:prSet/>
      <dgm:spPr/>
      <dgm:t>
        <a:bodyPr/>
        <a:lstStyle/>
        <a:p>
          <a:endParaRPr lang="en-US"/>
        </a:p>
      </dgm:t>
    </dgm:pt>
    <dgm:pt modelId="{94DC61FD-F97E-4ECE-9F18-F789F3BFC355}" type="sibTrans" cxnId="{AE14460F-B816-4E5A-A7D7-7F0C6DBDC2A9}">
      <dgm:prSet/>
      <dgm:spPr/>
      <dgm:t>
        <a:bodyPr/>
        <a:lstStyle/>
        <a:p>
          <a:endParaRPr lang="en-US"/>
        </a:p>
      </dgm:t>
    </dgm:pt>
    <dgm:pt modelId="{AA299254-A2F6-4ADA-98FA-591DE9D67B1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ديوان الجند </a:t>
          </a:r>
          <a:endParaRPr lang="en-US" sz="3200" b="1" dirty="0">
            <a:solidFill>
              <a:schemeClr val="tx1"/>
            </a:solidFill>
          </a:endParaRPr>
        </a:p>
      </dgm:t>
    </dgm:pt>
    <dgm:pt modelId="{1A204A36-ED5A-4FA9-AF9F-611AFB681EAA}" type="parTrans" cxnId="{67F1459D-F980-4695-AE8D-7DAE75B2E7A8}">
      <dgm:prSet/>
      <dgm:spPr/>
      <dgm:t>
        <a:bodyPr/>
        <a:lstStyle/>
        <a:p>
          <a:endParaRPr lang="en-US"/>
        </a:p>
      </dgm:t>
    </dgm:pt>
    <dgm:pt modelId="{CFB5C140-6EE4-4321-8EDA-F1ED57976B75}" type="sibTrans" cxnId="{67F1459D-F980-4695-AE8D-7DAE75B2E7A8}">
      <dgm:prSet/>
      <dgm:spPr/>
      <dgm:t>
        <a:bodyPr/>
        <a:lstStyle/>
        <a:p>
          <a:endParaRPr lang="en-US"/>
        </a:p>
      </dgm:t>
    </dgm:pt>
    <dgm:pt modelId="{9FA6F20E-00D0-410C-8BBB-A68FE2A99BBE}" type="pres">
      <dgm:prSet presAssocID="{88B79C86-2A9E-456A-A09B-BC7DC6CE2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848301-6833-46CC-B208-0D03B88CFC22}" type="pres">
      <dgm:prSet presAssocID="{AA299254-A2F6-4ADA-98FA-591DE9D67B1C}" presName="boxAndChildren" presStyleCnt="0"/>
      <dgm:spPr/>
    </dgm:pt>
    <dgm:pt modelId="{9A545009-A47B-4238-B68C-21E4A09FE0C1}" type="pres">
      <dgm:prSet presAssocID="{AA299254-A2F6-4ADA-98FA-591DE9D67B1C}" presName="parentTextBox" presStyleLbl="node1" presStyleIdx="0" presStyleCnt="4"/>
      <dgm:spPr/>
      <dgm:t>
        <a:bodyPr/>
        <a:lstStyle/>
        <a:p>
          <a:endParaRPr lang="en-US"/>
        </a:p>
      </dgm:t>
    </dgm:pt>
    <dgm:pt modelId="{AEE58D19-01D8-4531-BF45-452D683A5FF5}" type="pres">
      <dgm:prSet presAssocID="{94DC61FD-F97E-4ECE-9F18-F789F3BFC355}" presName="sp" presStyleCnt="0"/>
      <dgm:spPr/>
    </dgm:pt>
    <dgm:pt modelId="{D6BA1204-8811-4EA1-AB35-64DDE2BC791D}" type="pres">
      <dgm:prSet presAssocID="{86C33309-C7FB-477A-A79A-F8301552A617}" presName="arrowAndChildren" presStyleCnt="0"/>
      <dgm:spPr/>
    </dgm:pt>
    <dgm:pt modelId="{6CB78AB3-B870-444C-A452-C98D247250A4}" type="pres">
      <dgm:prSet presAssocID="{86C33309-C7FB-477A-A79A-F8301552A617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AE3F9CB-619E-4742-B58C-56343505901E}" type="pres">
      <dgm:prSet presAssocID="{03E13C58-CF6F-48FF-B386-B0886C3A9C76}" presName="sp" presStyleCnt="0"/>
      <dgm:spPr/>
    </dgm:pt>
    <dgm:pt modelId="{0A6DCA73-FE62-4E2B-8BA0-F253F306ECAB}" type="pres">
      <dgm:prSet presAssocID="{E2682C8D-5417-4DED-B912-7288F09A4082}" presName="arrowAndChildren" presStyleCnt="0"/>
      <dgm:spPr/>
    </dgm:pt>
    <dgm:pt modelId="{B27E32A6-92B2-456A-A162-377B9FEA73E9}" type="pres">
      <dgm:prSet presAssocID="{E2682C8D-5417-4DED-B912-7288F09A408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341D3DC-06D9-40C8-85CF-F80719A27010}" type="pres">
      <dgm:prSet presAssocID="{A322E45E-3717-4A05-BE50-FE032BB1BAF4}" presName="sp" presStyleCnt="0"/>
      <dgm:spPr/>
    </dgm:pt>
    <dgm:pt modelId="{8372DD80-2F71-497D-B2F3-5AD689EA078E}" type="pres">
      <dgm:prSet presAssocID="{04E91F06-3775-4CFD-8A20-A8B53996A5C0}" presName="arrowAndChildren" presStyleCnt="0"/>
      <dgm:spPr/>
    </dgm:pt>
    <dgm:pt modelId="{10674C8A-4E18-4AD2-B042-DCBCC099C560}" type="pres">
      <dgm:prSet presAssocID="{04E91F06-3775-4CFD-8A20-A8B53996A5C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943FF17-5FC7-4D55-8824-A0E19B33B2A9}" type="presOf" srcId="{E2682C8D-5417-4DED-B912-7288F09A4082}" destId="{B27E32A6-92B2-456A-A162-377B9FEA73E9}" srcOrd="0" destOrd="0" presId="urn:microsoft.com/office/officeart/2005/8/layout/process4"/>
    <dgm:cxn modelId="{AE14460F-B816-4E5A-A7D7-7F0C6DBDC2A9}" srcId="{88B79C86-2A9E-456A-A09B-BC7DC6CE2FD4}" destId="{86C33309-C7FB-477A-A79A-F8301552A617}" srcOrd="2" destOrd="0" parTransId="{24D702A7-55DC-4CA5-93FC-FC245CD0800E}" sibTransId="{94DC61FD-F97E-4ECE-9F18-F789F3BFC355}"/>
    <dgm:cxn modelId="{76F770D0-B9AF-46A4-AB6D-B5BD7852F5BE}" srcId="{88B79C86-2A9E-456A-A09B-BC7DC6CE2FD4}" destId="{04E91F06-3775-4CFD-8A20-A8B53996A5C0}" srcOrd="0" destOrd="0" parTransId="{941499A4-9D68-446A-B869-D754FBF488AF}" sibTransId="{A322E45E-3717-4A05-BE50-FE032BB1BAF4}"/>
    <dgm:cxn modelId="{969DBEF9-61D1-42B5-AC5C-31A6A5EAA610}" type="presOf" srcId="{88B79C86-2A9E-456A-A09B-BC7DC6CE2FD4}" destId="{9FA6F20E-00D0-410C-8BBB-A68FE2A99BBE}" srcOrd="0" destOrd="0" presId="urn:microsoft.com/office/officeart/2005/8/layout/process4"/>
    <dgm:cxn modelId="{67F1459D-F980-4695-AE8D-7DAE75B2E7A8}" srcId="{88B79C86-2A9E-456A-A09B-BC7DC6CE2FD4}" destId="{AA299254-A2F6-4ADA-98FA-591DE9D67B1C}" srcOrd="3" destOrd="0" parTransId="{1A204A36-ED5A-4FA9-AF9F-611AFB681EAA}" sibTransId="{CFB5C140-6EE4-4321-8EDA-F1ED57976B75}"/>
    <dgm:cxn modelId="{373BC7F5-4064-4762-9C83-43757C361B20}" srcId="{88B79C86-2A9E-456A-A09B-BC7DC6CE2FD4}" destId="{E2682C8D-5417-4DED-B912-7288F09A4082}" srcOrd="1" destOrd="0" parTransId="{D8E27DC2-142C-4986-8075-6A816FE59791}" sibTransId="{03E13C58-CF6F-48FF-B386-B0886C3A9C76}"/>
    <dgm:cxn modelId="{9821738E-592B-4E89-A960-3C398626FBC1}" type="presOf" srcId="{86C33309-C7FB-477A-A79A-F8301552A617}" destId="{6CB78AB3-B870-444C-A452-C98D247250A4}" srcOrd="0" destOrd="0" presId="urn:microsoft.com/office/officeart/2005/8/layout/process4"/>
    <dgm:cxn modelId="{06B9A617-52C4-4482-95CF-DC38134A3983}" type="presOf" srcId="{04E91F06-3775-4CFD-8A20-A8B53996A5C0}" destId="{10674C8A-4E18-4AD2-B042-DCBCC099C560}" srcOrd="0" destOrd="0" presId="urn:microsoft.com/office/officeart/2005/8/layout/process4"/>
    <dgm:cxn modelId="{7EBAED86-FF42-4D1A-99FB-EA5234593C90}" type="presOf" srcId="{AA299254-A2F6-4ADA-98FA-591DE9D67B1C}" destId="{9A545009-A47B-4238-B68C-21E4A09FE0C1}" srcOrd="0" destOrd="0" presId="urn:microsoft.com/office/officeart/2005/8/layout/process4"/>
    <dgm:cxn modelId="{E2855269-025B-44A1-9EC5-1CC2298BF3E6}" type="presParOf" srcId="{9FA6F20E-00D0-410C-8BBB-A68FE2A99BBE}" destId="{C2848301-6833-46CC-B208-0D03B88CFC22}" srcOrd="0" destOrd="0" presId="urn:microsoft.com/office/officeart/2005/8/layout/process4"/>
    <dgm:cxn modelId="{78E870A8-7211-4422-A558-2F2FDE4C0689}" type="presParOf" srcId="{C2848301-6833-46CC-B208-0D03B88CFC22}" destId="{9A545009-A47B-4238-B68C-21E4A09FE0C1}" srcOrd="0" destOrd="0" presId="urn:microsoft.com/office/officeart/2005/8/layout/process4"/>
    <dgm:cxn modelId="{06F2710C-8875-4B48-9595-CF809829B90E}" type="presParOf" srcId="{9FA6F20E-00D0-410C-8BBB-A68FE2A99BBE}" destId="{AEE58D19-01D8-4531-BF45-452D683A5FF5}" srcOrd="1" destOrd="0" presId="urn:microsoft.com/office/officeart/2005/8/layout/process4"/>
    <dgm:cxn modelId="{521DCEDA-90E2-4255-912B-5CA022FF0654}" type="presParOf" srcId="{9FA6F20E-00D0-410C-8BBB-A68FE2A99BBE}" destId="{D6BA1204-8811-4EA1-AB35-64DDE2BC791D}" srcOrd="2" destOrd="0" presId="urn:microsoft.com/office/officeart/2005/8/layout/process4"/>
    <dgm:cxn modelId="{D7D222C6-8ABC-4BB6-B150-B8598490237C}" type="presParOf" srcId="{D6BA1204-8811-4EA1-AB35-64DDE2BC791D}" destId="{6CB78AB3-B870-444C-A452-C98D247250A4}" srcOrd="0" destOrd="0" presId="urn:microsoft.com/office/officeart/2005/8/layout/process4"/>
    <dgm:cxn modelId="{9DB63A15-2B2C-43CC-B391-444F23614765}" type="presParOf" srcId="{9FA6F20E-00D0-410C-8BBB-A68FE2A99BBE}" destId="{EAE3F9CB-619E-4742-B58C-56343505901E}" srcOrd="3" destOrd="0" presId="urn:microsoft.com/office/officeart/2005/8/layout/process4"/>
    <dgm:cxn modelId="{4C7B2A86-11FB-40AA-8E8A-D787A5022078}" type="presParOf" srcId="{9FA6F20E-00D0-410C-8BBB-A68FE2A99BBE}" destId="{0A6DCA73-FE62-4E2B-8BA0-F253F306ECAB}" srcOrd="4" destOrd="0" presId="urn:microsoft.com/office/officeart/2005/8/layout/process4"/>
    <dgm:cxn modelId="{F7850530-A199-4D8D-BD7F-8729085E7ACF}" type="presParOf" srcId="{0A6DCA73-FE62-4E2B-8BA0-F253F306ECAB}" destId="{B27E32A6-92B2-456A-A162-377B9FEA73E9}" srcOrd="0" destOrd="0" presId="urn:microsoft.com/office/officeart/2005/8/layout/process4"/>
    <dgm:cxn modelId="{CD348D3C-ACB4-4347-994A-35CEC54C65FE}" type="presParOf" srcId="{9FA6F20E-00D0-410C-8BBB-A68FE2A99BBE}" destId="{D341D3DC-06D9-40C8-85CF-F80719A27010}" srcOrd="5" destOrd="0" presId="urn:microsoft.com/office/officeart/2005/8/layout/process4"/>
    <dgm:cxn modelId="{44FAC5C7-3792-4710-A37E-DD2BD898B8F6}" type="presParOf" srcId="{9FA6F20E-00D0-410C-8BBB-A68FE2A99BBE}" destId="{8372DD80-2F71-497D-B2F3-5AD689EA078E}" srcOrd="6" destOrd="0" presId="urn:microsoft.com/office/officeart/2005/8/layout/process4"/>
    <dgm:cxn modelId="{864E5841-F523-4D1E-B81C-31528B2A0700}" type="presParOf" srcId="{8372DD80-2F71-497D-B2F3-5AD689EA078E}" destId="{10674C8A-4E18-4AD2-B042-DCBCC099C5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8B79C86-2A9E-456A-A09B-BC7DC6CE2FD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91F06-3775-4CFD-8A20-A8B53996A5C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ديوان العطاء </a:t>
          </a:r>
          <a:endParaRPr lang="en-US" sz="3200" b="1" dirty="0">
            <a:solidFill>
              <a:schemeClr val="tx1"/>
            </a:solidFill>
          </a:endParaRPr>
        </a:p>
      </dgm:t>
    </dgm:pt>
    <dgm:pt modelId="{941499A4-9D68-446A-B869-D754FBF488AF}" type="parTrans" cxnId="{76F770D0-B9AF-46A4-AB6D-B5BD7852F5BE}">
      <dgm:prSet/>
      <dgm:spPr/>
      <dgm:t>
        <a:bodyPr/>
        <a:lstStyle/>
        <a:p>
          <a:endParaRPr lang="en-US"/>
        </a:p>
      </dgm:t>
    </dgm:pt>
    <dgm:pt modelId="{A322E45E-3717-4A05-BE50-FE032BB1BAF4}" type="sibTrans" cxnId="{76F770D0-B9AF-46A4-AB6D-B5BD7852F5BE}">
      <dgm:prSet/>
      <dgm:spPr/>
      <dgm:t>
        <a:bodyPr/>
        <a:lstStyle/>
        <a:p>
          <a:endParaRPr lang="en-US"/>
        </a:p>
      </dgm:t>
    </dgm:pt>
    <dgm:pt modelId="{E2682C8D-5417-4DED-B912-7288F09A408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أنشأ عمر بن الخطاب رضى الله عنه نظام الحسبة </a:t>
          </a:r>
          <a:endParaRPr lang="en-US" sz="2800" b="1" dirty="0">
            <a:solidFill>
              <a:schemeClr val="tx1"/>
            </a:solidFill>
          </a:endParaRPr>
        </a:p>
      </dgm:t>
    </dgm:pt>
    <dgm:pt modelId="{D8E27DC2-142C-4986-8075-6A816FE59791}" type="parTrans" cxnId="{373BC7F5-4064-4762-9C83-43757C361B20}">
      <dgm:prSet/>
      <dgm:spPr/>
      <dgm:t>
        <a:bodyPr/>
        <a:lstStyle/>
        <a:p>
          <a:endParaRPr lang="en-US"/>
        </a:p>
      </dgm:t>
    </dgm:pt>
    <dgm:pt modelId="{03E13C58-CF6F-48FF-B386-B0886C3A9C76}" type="sibTrans" cxnId="{373BC7F5-4064-4762-9C83-43757C361B20}">
      <dgm:prSet/>
      <dgm:spPr/>
      <dgm:t>
        <a:bodyPr/>
        <a:lstStyle/>
        <a:p>
          <a:endParaRPr lang="en-US"/>
        </a:p>
      </dgm:t>
    </dgm:pt>
    <dgm:pt modelId="{9FA6F20E-00D0-410C-8BBB-A68FE2A99BBE}" type="pres">
      <dgm:prSet presAssocID="{88B79C86-2A9E-456A-A09B-BC7DC6CE2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EC137-CBDF-4507-921D-FD554A0EE1E3}" type="pres">
      <dgm:prSet presAssocID="{E2682C8D-5417-4DED-B912-7288F09A4082}" presName="boxAndChildren" presStyleCnt="0"/>
      <dgm:spPr/>
    </dgm:pt>
    <dgm:pt modelId="{55F43AF7-7592-43DE-963B-D80630E0A62F}" type="pres">
      <dgm:prSet presAssocID="{E2682C8D-5417-4DED-B912-7288F09A4082}" presName="parentTextBox" presStyleLbl="node1" presStyleIdx="0" presStyleCnt="2"/>
      <dgm:spPr/>
      <dgm:t>
        <a:bodyPr/>
        <a:lstStyle/>
        <a:p>
          <a:endParaRPr lang="en-US"/>
        </a:p>
      </dgm:t>
    </dgm:pt>
    <dgm:pt modelId="{D341D3DC-06D9-40C8-85CF-F80719A27010}" type="pres">
      <dgm:prSet presAssocID="{A322E45E-3717-4A05-BE50-FE032BB1BAF4}" presName="sp" presStyleCnt="0"/>
      <dgm:spPr/>
    </dgm:pt>
    <dgm:pt modelId="{8372DD80-2F71-497D-B2F3-5AD689EA078E}" type="pres">
      <dgm:prSet presAssocID="{04E91F06-3775-4CFD-8A20-A8B53996A5C0}" presName="arrowAndChildren" presStyleCnt="0"/>
      <dgm:spPr/>
    </dgm:pt>
    <dgm:pt modelId="{10674C8A-4E18-4AD2-B042-DCBCC099C560}" type="pres">
      <dgm:prSet presAssocID="{04E91F06-3775-4CFD-8A20-A8B53996A5C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76F770D0-B9AF-46A4-AB6D-B5BD7852F5BE}" srcId="{88B79C86-2A9E-456A-A09B-BC7DC6CE2FD4}" destId="{04E91F06-3775-4CFD-8A20-A8B53996A5C0}" srcOrd="0" destOrd="0" parTransId="{941499A4-9D68-446A-B869-D754FBF488AF}" sibTransId="{A322E45E-3717-4A05-BE50-FE032BB1BAF4}"/>
    <dgm:cxn modelId="{193ACADE-B168-418A-8EDF-54EDDAD678D6}" type="presOf" srcId="{E2682C8D-5417-4DED-B912-7288F09A4082}" destId="{55F43AF7-7592-43DE-963B-D80630E0A62F}" srcOrd="0" destOrd="0" presId="urn:microsoft.com/office/officeart/2005/8/layout/process4"/>
    <dgm:cxn modelId="{969DBEF9-61D1-42B5-AC5C-31A6A5EAA610}" type="presOf" srcId="{88B79C86-2A9E-456A-A09B-BC7DC6CE2FD4}" destId="{9FA6F20E-00D0-410C-8BBB-A68FE2A99BBE}" srcOrd="0" destOrd="0" presId="urn:microsoft.com/office/officeart/2005/8/layout/process4"/>
    <dgm:cxn modelId="{373BC7F5-4064-4762-9C83-43757C361B20}" srcId="{88B79C86-2A9E-456A-A09B-BC7DC6CE2FD4}" destId="{E2682C8D-5417-4DED-B912-7288F09A4082}" srcOrd="1" destOrd="0" parTransId="{D8E27DC2-142C-4986-8075-6A816FE59791}" sibTransId="{03E13C58-CF6F-48FF-B386-B0886C3A9C76}"/>
    <dgm:cxn modelId="{06B9A617-52C4-4482-95CF-DC38134A3983}" type="presOf" srcId="{04E91F06-3775-4CFD-8A20-A8B53996A5C0}" destId="{10674C8A-4E18-4AD2-B042-DCBCC099C560}" srcOrd="0" destOrd="0" presId="urn:microsoft.com/office/officeart/2005/8/layout/process4"/>
    <dgm:cxn modelId="{9FC8C0A8-B7AE-4E98-8747-B3F6DB6CA264}" type="presParOf" srcId="{9FA6F20E-00D0-410C-8BBB-A68FE2A99BBE}" destId="{B03EC137-CBDF-4507-921D-FD554A0EE1E3}" srcOrd="0" destOrd="0" presId="urn:microsoft.com/office/officeart/2005/8/layout/process4"/>
    <dgm:cxn modelId="{DEF9A7ED-CC3C-401E-9B05-FD3DD9D463DD}" type="presParOf" srcId="{B03EC137-CBDF-4507-921D-FD554A0EE1E3}" destId="{55F43AF7-7592-43DE-963B-D80630E0A62F}" srcOrd="0" destOrd="0" presId="urn:microsoft.com/office/officeart/2005/8/layout/process4"/>
    <dgm:cxn modelId="{CD348D3C-ACB4-4347-994A-35CEC54C65FE}" type="presParOf" srcId="{9FA6F20E-00D0-410C-8BBB-A68FE2A99BBE}" destId="{D341D3DC-06D9-40C8-85CF-F80719A27010}" srcOrd="1" destOrd="0" presId="urn:microsoft.com/office/officeart/2005/8/layout/process4"/>
    <dgm:cxn modelId="{44FAC5C7-3792-4710-A37E-DD2BD898B8F6}" type="presParOf" srcId="{9FA6F20E-00D0-410C-8BBB-A68FE2A99BBE}" destId="{8372DD80-2F71-497D-B2F3-5AD689EA078E}" srcOrd="2" destOrd="0" presId="urn:microsoft.com/office/officeart/2005/8/layout/process4"/>
    <dgm:cxn modelId="{864E5841-F523-4D1E-B81C-31528B2A0700}" type="presParOf" srcId="{8372DD80-2F71-497D-B2F3-5AD689EA078E}" destId="{10674C8A-4E18-4AD2-B042-DCBCC099C5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979319-C2F5-40E7-8BBB-1430252513D2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BBFAA3-CF1C-4027-921B-BB91AF4D1E6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ما المقصود بالديوان</a:t>
          </a:r>
          <a:endParaRPr lang="en-US" b="1" dirty="0">
            <a:solidFill>
              <a:schemeClr val="tx1"/>
            </a:solidFill>
          </a:endParaRPr>
        </a:p>
      </dgm:t>
    </dgm:pt>
    <dgm:pt modelId="{04300336-40B9-423D-A43A-DDF480487093}" type="parTrans" cxnId="{AE483DED-860B-4CBA-BA43-4687DD37078A}">
      <dgm:prSet/>
      <dgm:spPr/>
      <dgm:t>
        <a:bodyPr/>
        <a:lstStyle/>
        <a:p>
          <a:endParaRPr lang="en-US"/>
        </a:p>
      </dgm:t>
    </dgm:pt>
    <dgm:pt modelId="{9F4E4A8E-F7AC-407E-AB43-041C960AF9B2}" type="sibTrans" cxnId="{AE483DED-860B-4CBA-BA43-4687DD37078A}">
      <dgm:prSet/>
      <dgm:spPr/>
      <dgm:t>
        <a:bodyPr/>
        <a:lstStyle/>
        <a:p>
          <a:endParaRPr lang="en-US"/>
        </a:p>
      </dgm:t>
    </dgm:pt>
    <dgm:pt modelId="{EF2B48AF-1898-4232-8ADA-BAA80CAC778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كلمة فارسية معناها السجل أو الدفتر </a:t>
          </a:r>
          <a:endParaRPr lang="en-US" b="1" dirty="0"/>
        </a:p>
      </dgm:t>
    </dgm:pt>
    <dgm:pt modelId="{C33A7F66-6529-4161-85A3-AF2049679119}" type="parTrans" cxnId="{6B955163-9036-4324-8F80-27958E19B2AC}">
      <dgm:prSet/>
      <dgm:spPr/>
      <dgm:t>
        <a:bodyPr/>
        <a:lstStyle/>
        <a:p>
          <a:endParaRPr lang="en-US"/>
        </a:p>
      </dgm:t>
    </dgm:pt>
    <dgm:pt modelId="{C1B13B4A-12B3-4932-8E0E-6367B09C93B2}" type="sibTrans" cxnId="{6B955163-9036-4324-8F80-27958E19B2AC}">
      <dgm:prSet/>
      <dgm:spPr/>
      <dgm:t>
        <a:bodyPr/>
        <a:lstStyle/>
        <a:p>
          <a:endParaRPr lang="en-US"/>
        </a:p>
      </dgm:t>
    </dgm:pt>
    <dgm:pt modelId="{506A5C37-07BC-4D15-AEDC-D4F0A495682F}" type="pres">
      <dgm:prSet presAssocID="{5C979319-C2F5-40E7-8BBB-1430252513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C8FC2A-C684-4B1F-B815-781713E39040}" type="pres">
      <dgm:prSet presAssocID="{F1BBFAA3-CF1C-4027-921B-BB91AF4D1E66}" presName="parentLin" presStyleCnt="0"/>
      <dgm:spPr/>
    </dgm:pt>
    <dgm:pt modelId="{96B745DE-8369-47A8-92A1-A95AE2512952}" type="pres">
      <dgm:prSet presAssocID="{F1BBFAA3-CF1C-4027-921B-BB91AF4D1E6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4BF6663-76BB-475E-BAA4-7BDC19D62DFB}" type="pres">
      <dgm:prSet presAssocID="{F1BBFAA3-CF1C-4027-921B-BB91AF4D1E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0B9E6-A2AD-4E9A-8C60-4408B5B47EAE}" type="pres">
      <dgm:prSet presAssocID="{F1BBFAA3-CF1C-4027-921B-BB91AF4D1E66}" presName="negativeSpace" presStyleCnt="0"/>
      <dgm:spPr/>
    </dgm:pt>
    <dgm:pt modelId="{C5A253BC-6CA2-42F3-86FD-3D88533CA918}" type="pres">
      <dgm:prSet presAssocID="{F1BBFAA3-CF1C-4027-921B-BB91AF4D1E6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344A6-C74F-4ADE-8A4F-7684358AEE7D}" type="presOf" srcId="{EF2B48AF-1898-4232-8ADA-BAA80CAC7789}" destId="{C5A253BC-6CA2-42F3-86FD-3D88533CA918}" srcOrd="0" destOrd="0" presId="urn:microsoft.com/office/officeart/2005/8/layout/list1"/>
    <dgm:cxn modelId="{4F1BF578-5F5B-48BE-BD22-11674B12A060}" type="presOf" srcId="{5C979319-C2F5-40E7-8BBB-1430252513D2}" destId="{506A5C37-07BC-4D15-AEDC-D4F0A495682F}" srcOrd="0" destOrd="0" presId="urn:microsoft.com/office/officeart/2005/8/layout/list1"/>
    <dgm:cxn modelId="{AE483DED-860B-4CBA-BA43-4687DD37078A}" srcId="{5C979319-C2F5-40E7-8BBB-1430252513D2}" destId="{F1BBFAA3-CF1C-4027-921B-BB91AF4D1E66}" srcOrd="0" destOrd="0" parTransId="{04300336-40B9-423D-A43A-DDF480487093}" sibTransId="{9F4E4A8E-F7AC-407E-AB43-041C960AF9B2}"/>
    <dgm:cxn modelId="{41980815-8FEC-4553-ADFE-A0DCCC6333B2}" type="presOf" srcId="{F1BBFAA3-CF1C-4027-921B-BB91AF4D1E66}" destId="{24BF6663-76BB-475E-BAA4-7BDC19D62DFB}" srcOrd="1" destOrd="0" presId="urn:microsoft.com/office/officeart/2005/8/layout/list1"/>
    <dgm:cxn modelId="{6B955163-9036-4324-8F80-27958E19B2AC}" srcId="{F1BBFAA3-CF1C-4027-921B-BB91AF4D1E66}" destId="{EF2B48AF-1898-4232-8ADA-BAA80CAC7789}" srcOrd="0" destOrd="0" parTransId="{C33A7F66-6529-4161-85A3-AF2049679119}" sibTransId="{C1B13B4A-12B3-4932-8E0E-6367B09C93B2}"/>
    <dgm:cxn modelId="{335CADB6-AA64-4649-B5D4-8D443A7D7640}" type="presOf" srcId="{F1BBFAA3-CF1C-4027-921B-BB91AF4D1E66}" destId="{96B745DE-8369-47A8-92A1-A95AE2512952}" srcOrd="0" destOrd="0" presId="urn:microsoft.com/office/officeart/2005/8/layout/list1"/>
    <dgm:cxn modelId="{1C0B71C5-19BE-4635-BA0D-09B44541CC66}" type="presParOf" srcId="{506A5C37-07BC-4D15-AEDC-D4F0A495682F}" destId="{B3C8FC2A-C684-4B1F-B815-781713E39040}" srcOrd="0" destOrd="0" presId="urn:microsoft.com/office/officeart/2005/8/layout/list1"/>
    <dgm:cxn modelId="{E5F0DDD3-9B3D-4508-A0D9-EE590DBBB5EA}" type="presParOf" srcId="{B3C8FC2A-C684-4B1F-B815-781713E39040}" destId="{96B745DE-8369-47A8-92A1-A95AE2512952}" srcOrd="0" destOrd="0" presId="urn:microsoft.com/office/officeart/2005/8/layout/list1"/>
    <dgm:cxn modelId="{B1574222-326E-487E-86A4-55DF21807B0F}" type="presParOf" srcId="{B3C8FC2A-C684-4B1F-B815-781713E39040}" destId="{24BF6663-76BB-475E-BAA4-7BDC19D62DFB}" srcOrd="1" destOrd="0" presId="urn:microsoft.com/office/officeart/2005/8/layout/list1"/>
    <dgm:cxn modelId="{3614E148-9C48-4298-8C07-0237F2E77338}" type="presParOf" srcId="{506A5C37-07BC-4D15-AEDC-D4F0A495682F}" destId="{8CC0B9E6-A2AD-4E9A-8C60-4408B5B47EAE}" srcOrd="1" destOrd="0" presId="urn:microsoft.com/office/officeart/2005/8/layout/list1"/>
    <dgm:cxn modelId="{DEEAD698-87EF-48E1-B606-24BFA47ABDB7}" type="presParOf" srcId="{506A5C37-07BC-4D15-AEDC-D4F0A495682F}" destId="{C5A253BC-6CA2-42F3-86FD-3D88533CA91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53D4C-EC69-460A-9A7B-76AF0EB04EB9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747529-A6F7-4147-B140-D230BCE565BC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عمر بن الخطاب رضى الله عنه ( 13 : 23 </a:t>
          </a:r>
          <a:r>
            <a:rPr lang="ar-EG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r>
            <a:rPr lang="ar-EG" sz="4400" b="1" dirty="0" smtClean="0">
              <a:solidFill>
                <a:schemeClr val="tx1"/>
              </a:solidFill>
            </a:rPr>
            <a:t> )</a:t>
          </a:r>
          <a:endParaRPr lang="en-US" sz="4400" b="1" dirty="0">
            <a:solidFill>
              <a:schemeClr val="tx1"/>
            </a:solidFill>
          </a:endParaRPr>
        </a:p>
      </dgm:t>
    </dgm:pt>
    <dgm:pt modelId="{7B017297-EEF5-4B76-B1D1-55ABAF5820C2}" type="parTrans" cxnId="{23BC0BF6-D746-415C-8FE6-7E6756CDBAB4}">
      <dgm:prSet/>
      <dgm:spPr/>
      <dgm:t>
        <a:bodyPr/>
        <a:lstStyle/>
        <a:p>
          <a:endParaRPr lang="en-US"/>
        </a:p>
      </dgm:t>
    </dgm:pt>
    <dgm:pt modelId="{CF52C265-4A94-4AB0-96F5-7094CAD25109}" type="sibTrans" cxnId="{23BC0BF6-D746-415C-8FE6-7E6756CDBAB4}">
      <dgm:prSet/>
      <dgm:spPr/>
      <dgm:t>
        <a:bodyPr/>
        <a:lstStyle/>
        <a:p>
          <a:endParaRPr lang="en-US"/>
        </a:p>
      </dgm:t>
    </dgm:pt>
    <dgm:pt modelId="{752CAD49-7B78-45A2-A555-8FC478B7BE3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حياته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FBFA0372-00E0-4F31-8B6A-03E1E32540FD}" type="parTrans" cxnId="{0B36BFAA-C931-49F6-8BC9-2DA5D0423A8E}">
      <dgm:prSet/>
      <dgm:spPr/>
      <dgm:t>
        <a:bodyPr/>
        <a:lstStyle/>
        <a:p>
          <a:endParaRPr lang="en-US"/>
        </a:p>
      </dgm:t>
    </dgm:pt>
    <dgm:pt modelId="{EF5200F0-2AE0-46A7-966C-B11481CD9EC2}" type="sibTrans" cxnId="{0B36BFAA-C931-49F6-8BC9-2DA5D0423A8E}">
      <dgm:prSet/>
      <dgm:spPr/>
      <dgm:t>
        <a:bodyPr/>
        <a:lstStyle/>
        <a:p>
          <a:endParaRPr lang="en-US"/>
        </a:p>
      </dgm:t>
    </dgm:pt>
    <dgm:pt modelId="{D333BD7F-20E1-4107-9A54-38C2F6A2C06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استشهاده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20DFC677-802C-4381-8499-0EF963734A72}" type="parTrans" cxnId="{B60120B4-FA86-411B-9355-4126169D2990}">
      <dgm:prSet/>
      <dgm:spPr/>
      <dgm:t>
        <a:bodyPr/>
        <a:lstStyle/>
        <a:p>
          <a:endParaRPr lang="en-US"/>
        </a:p>
      </dgm:t>
    </dgm:pt>
    <dgm:pt modelId="{00D2C95B-B058-4FEE-A2CA-C4F56DA691B6}" type="sibTrans" cxnId="{B60120B4-FA86-411B-9355-4126169D2990}">
      <dgm:prSet/>
      <dgm:spPr/>
      <dgm:t>
        <a:bodyPr/>
        <a:lstStyle/>
        <a:p>
          <a:endParaRPr lang="en-US"/>
        </a:p>
      </dgm:t>
    </dgm:pt>
    <dgm:pt modelId="{90281BED-F6E2-4718-8FA2-8101EB2CD6E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أهم أعماله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773A7729-C486-47C8-BABA-FA7A67B7E096}" type="parTrans" cxnId="{E1166CD0-22D6-4725-ACC9-9954BBDFDA7F}">
      <dgm:prSet/>
      <dgm:spPr/>
      <dgm:t>
        <a:bodyPr/>
        <a:lstStyle/>
        <a:p>
          <a:endParaRPr lang="en-US"/>
        </a:p>
      </dgm:t>
    </dgm:pt>
    <dgm:pt modelId="{34C99497-7FDB-4A83-95FB-3E00381E0889}" type="sibTrans" cxnId="{E1166CD0-22D6-4725-ACC9-9954BBDFDA7F}">
      <dgm:prSet/>
      <dgm:spPr/>
      <dgm:t>
        <a:bodyPr/>
        <a:lstStyle/>
        <a:p>
          <a:endParaRPr lang="en-US"/>
        </a:p>
      </dgm:t>
    </dgm:pt>
    <dgm:pt modelId="{2C9F71DB-3F8C-4A0F-88A2-AC950AC680D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خلافته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7E61A30F-2613-4292-9876-E6E01075BD48}" type="parTrans" cxnId="{4D9A2723-69DC-439E-B7A4-17A53340415D}">
      <dgm:prSet/>
      <dgm:spPr/>
      <dgm:t>
        <a:bodyPr/>
        <a:lstStyle/>
        <a:p>
          <a:endParaRPr lang="en-US"/>
        </a:p>
      </dgm:t>
    </dgm:pt>
    <dgm:pt modelId="{D5106A29-048E-46DC-B6EB-B235C633D8FF}" type="sibTrans" cxnId="{4D9A2723-69DC-439E-B7A4-17A53340415D}">
      <dgm:prSet/>
      <dgm:spPr/>
      <dgm:t>
        <a:bodyPr/>
        <a:lstStyle/>
        <a:p>
          <a:endParaRPr lang="en-US"/>
        </a:p>
      </dgm:t>
    </dgm:pt>
    <dgm:pt modelId="{5FF22BA1-3EC5-443F-8A9F-BDB6D5BD5F79}" type="pres">
      <dgm:prSet presAssocID="{7F453D4C-EC69-460A-9A7B-76AF0EB04E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CAD30A-E54A-4EE3-85D9-87DD759BED6E}" type="pres">
      <dgm:prSet presAssocID="{93747529-A6F7-4147-B140-D230BCE565BC}" presName="vertOne" presStyleCnt="0"/>
      <dgm:spPr/>
    </dgm:pt>
    <dgm:pt modelId="{9CCCCA98-23A0-4E9E-AE2E-226ACF08C5B0}" type="pres">
      <dgm:prSet presAssocID="{93747529-A6F7-4147-B140-D230BCE565B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F3C1C2-0A23-4FA9-B084-07896B3B2666}" type="pres">
      <dgm:prSet presAssocID="{93747529-A6F7-4147-B140-D230BCE565BC}" presName="parTransOne" presStyleCnt="0"/>
      <dgm:spPr/>
    </dgm:pt>
    <dgm:pt modelId="{2BF1C312-D91A-43F3-972B-F088689109C9}" type="pres">
      <dgm:prSet presAssocID="{93747529-A6F7-4147-B140-D230BCE565BC}" presName="horzOne" presStyleCnt="0"/>
      <dgm:spPr/>
    </dgm:pt>
    <dgm:pt modelId="{CB148265-4E3A-49A3-9796-F334A007600A}" type="pres">
      <dgm:prSet presAssocID="{752CAD49-7B78-45A2-A555-8FC478B7BE3A}" presName="vertTwo" presStyleCnt="0"/>
      <dgm:spPr/>
    </dgm:pt>
    <dgm:pt modelId="{37B324BE-450C-49B5-B1E6-E5D725214021}" type="pres">
      <dgm:prSet presAssocID="{752CAD49-7B78-45A2-A555-8FC478B7BE3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B80F8-76D3-4ED1-9312-9A9A0F74A9EE}" type="pres">
      <dgm:prSet presAssocID="{752CAD49-7B78-45A2-A555-8FC478B7BE3A}" presName="horzTwo" presStyleCnt="0"/>
      <dgm:spPr/>
    </dgm:pt>
    <dgm:pt modelId="{CE4EB9FE-6B30-4975-8664-859F1237C330}" type="pres">
      <dgm:prSet presAssocID="{EF5200F0-2AE0-46A7-966C-B11481CD9EC2}" presName="sibSpaceTwo" presStyleCnt="0"/>
      <dgm:spPr/>
    </dgm:pt>
    <dgm:pt modelId="{BAD360D3-C500-4720-86CC-A842CFD312E8}" type="pres">
      <dgm:prSet presAssocID="{2C9F71DB-3F8C-4A0F-88A2-AC950AC680D4}" presName="vertTwo" presStyleCnt="0"/>
      <dgm:spPr/>
    </dgm:pt>
    <dgm:pt modelId="{4A35AE9A-03FC-4E57-9515-61E30A24B8D0}" type="pres">
      <dgm:prSet presAssocID="{2C9F71DB-3F8C-4A0F-88A2-AC950AC680D4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29891-CFCA-4887-99A5-94F9BA0161B4}" type="pres">
      <dgm:prSet presAssocID="{2C9F71DB-3F8C-4A0F-88A2-AC950AC680D4}" presName="horzTwo" presStyleCnt="0"/>
      <dgm:spPr/>
    </dgm:pt>
    <dgm:pt modelId="{ED79128A-671C-4493-91AD-E2A608893D0E}" type="pres">
      <dgm:prSet presAssocID="{D5106A29-048E-46DC-B6EB-B235C633D8FF}" presName="sibSpaceTwo" presStyleCnt="0"/>
      <dgm:spPr/>
    </dgm:pt>
    <dgm:pt modelId="{8433D7B2-0467-471A-9C43-DC4A7D1F8962}" type="pres">
      <dgm:prSet presAssocID="{90281BED-F6E2-4718-8FA2-8101EB2CD6E1}" presName="vertTwo" presStyleCnt="0"/>
      <dgm:spPr/>
    </dgm:pt>
    <dgm:pt modelId="{3D0D79E6-18F7-4391-A1C6-0A6924809A9F}" type="pres">
      <dgm:prSet presAssocID="{90281BED-F6E2-4718-8FA2-8101EB2CD6E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7D5CEC-3FE5-43BA-BBF3-70EB1C73EE83}" type="pres">
      <dgm:prSet presAssocID="{90281BED-F6E2-4718-8FA2-8101EB2CD6E1}" presName="horzTwo" presStyleCnt="0"/>
      <dgm:spPr/>
    </dgm:pt>
    <dgm:pt modelId="{DD2FDFFD-DD67-4CCA-ADBB-2E8F6B52A39D}" type="pres">
      <dgm:prSet presAssocID="{34C99497-7FDB-4A83-95FB-3E00381E0889}" presName="sibSpaceTwo" presStyleCnt="0"/>
      <dgm:spPr/>
    </dgm:pt>
    <dgm:pt modelId="{9F35CBCF-C480-4D00-BD29-68919214AE38}" type="pres">
      <dgm:prSet presAssocID="{D333BD7F-20E1-4107-9A54-38C2F6A2C061}" presName="vertTwo" presStyleCnt="0"/>
      <dgm:spPr/>
    </dgm:pt>
    <dgm:pt modelId="{16EC8307-2F5F-44D9-9053-72EECA76460A}" type="pres">
      <dgm:prSet presAssocID="{D333BD7F-20E1-4107-9A54-38C2F6A2C06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66CCA-07A1-466B-87A1-768D63B7E965}" type="pres">
      <dgm:prSet presAssocID="{D333BD7F-20E1-4107-9A54-38C2F6A2C061}" presName="horzTwo" presStyleCnt="0"/>
      <dgm:spPr/>
    </dgm:pt>
  </dgm:ptLst>
  <dgm:cxnLst>
    <dgm:cxn modelId="{0B36BFAA-C931-49F6-8BC9-2DA5D0423A8E}" srcId="{93747529-A6F7-4147-B140-D230BCE565BC}" destId="{752CAD49-7B78-45A2-A555-8FC478B7BE3A}" srcOrd="0" destOrd="0" parTransId="{FBFA0372-00E0-4F31-8B6A-03E1E32540FD}" sibTransId="{EF5200F0-2AE0-46A7-966C-B11481CD9EC2}"/>
    <dgm:cxn modelId="{45206A09-6A56-46C8-8690-4C5A51DABBC1}" type="presOf" srcId="{93747529-A6F7-4147-B140-D230BCE565BC}" destId="{9CCCCA98-23A0-4E9E-AE2E-226ACF08C5B0}" srcOrd="0" destOrd="0" presId="urn:microsoft.com/office/officeart/2005/8/layout/hierarchy4"/>
    <dgm:cxn modelId="{B60120B4-FA86-411B-9355-4126169D2990}" srcId="{93747529-A6F7-4147-B140-D230BCE565BC}" destId="{D333BD7F-20E1-4107-9A54-38C2F6A2C061}" srcOrd="3" destOrd="0" parTransId="{20DFC677-802C-4381-8499-0EF963734A72}" sibTransId="{00D2C95B-B058-4FEE-A2CA-C4F56DA691B6}"/>
    <dgm:cxn modelId="{F0C40769-F15E-4CEE-BAAA-673EBD5D752F}" type="presOf" srcId="{D333BD7F-20E1-4107-9A54-38C2F6A2C061}" destId="{16EC8307-2F5F-44D9-9053-72EECA76460A}" srcOrd="0" destOrd="0" presId="urn:microsoft.com/office/officeart/2005/8/layout/hierarchy4"/>
    <dgm:cxn modelId="{4D9A2723-69DC-439E-B7A4-17A53340415D}" srcId="{93747529-A6F7-4147-B140-D230BCE565BC}" destId="{2C9F71DB-3F8C-4A0F-88A2-AC950AC680D4}" srcOrd="1" destOrd="0" parTransId="{7E61A30F-2613-4292-9876-E6E01075BD48}" sibTransId="{D5106A29-048E-46DC-B6EB-B235C633D8FF}"/>
    <dgm:cxn modelId="{E1166CD0-22D6-4725-ACC9-9954BBDFDA7F}" srcId="{93747529-A6F7-4147-B140-D230BCE565BC}" destId="{90281BED-F6E2-4718-8FA2-8101EB2CD6E1}" srcOrd="2" destOrd="0" parTransId="{773A7729-C486-47C8-BABA-FA7A67B7E096}" sibTransId="{34C99497-7FDB-4A83-95FB-3E00381E0889}"/>
    <dgm:cxn modelId="{6B982BB1-A9D5-4528-9A30-D940A3DE9674}" type="presOf" srcId="{90281BED-F6E2-4718-8FA2-8101EB2CD6E1}" destId="{3D0D79E6-18F7-4391-A1C6-0A6924809A9F}" srcOrd="0" destOrd="0" presId="urn:microsoft.com/office/officeart/2005/8/layout/hierarchy4"/>
    <dgm:cxn modelId="{35054100-A0B3-4BE2-891D-22585F18B327}" type="presOf" srcId="{752CAD49-7B78-45A2-A555-8FC478B7BE3A}" destId="{37B324BE-450C-49B5-B1E6-E5D725214021}" srcOrd="0" destOrd="0" presId="urn:microsoft.com/office/officeart/2005/8/layout/hierarchy4"/>
    <dgm:cxn modelId="{23BC0BF6-D746-415C-8FE6-7E6756CDBAB4}" srcId="{7F453D4C-EC69-460A-9A7B-76AF0EB04EB9}" destId="{93747529-A6F7-4147-B140-D230BCE565BC}" srcOrd="0" destOrd="0" parTransId="{7B017297-EEF5-4B76-B1D1-55ABAF5820C2}" sibTransId="{CF52C265-4A94-4AB0-96F5-7094CAD25109}"/>
    <dgm:cxn modelId="{4C23E86D-A685-4678-9766-56756493C7B8}" type="presOf" srcId="{2C9F71DB-3F8C-4A0F-88A2-AC950AC680D4}" destId="{4A35AE9A-03FC-4E57-9515-61E30A24B8D0}" srcOrd="0" destOrd="0" presId="urn:microsoft.com/office/officeart/2005/8/layout/hierarchy4"/>
    <dgm:cxn modelId="{8AF3FB7C-485D-4EEB-B640-B3A90CD30B5F}" type="presOf" srcId="{7F453D4C-EC69-460A-9A7B-76AF0EB04EB9}" destId="{5FF22BA1-3EC5-443F-8A9F-BDB6D5BD5F79}" srcOrd="0" destOrd="0" presId="urn:microsoft.com/office/officeart/2005/8/layout/hierarchy4"/>
    <dgm:cxn modelId="{346314A5-ADF2-42C2-A77A-5C733260F5D7}" type="presParOf" srcId="{5FF22BA1-3EC5-443F-8A9F-BDB6D5BD5F79}" destId="{8CCAD30A-E54A-4EE3-85D9-87DD759BED6E}" srcOrd="0" destOrd="0" presId="urn:microsoft.com/office/officeart/2005/8/layout/hierarchy4"/>
    <dgm:cxn modelId="{B4A248CB-843C-4D8A-A1FC-5E17F8A3E784}" type="presParOf" srcId="{8CCAD30A-E54A-4EE3-85D9-87DD759BED6E}" destId="{9CCCCA98-23A0-4E9E-AE2E-226ACF08C5B0}" srcOrd="0" destOrd="0" presId="urn:microsoft.com/office/officeart/2005/8/layout/hierarchy4"/>
    <dgm:cxn modelId="{B9E10E54-84BD-4018-BE1C-9035A577D124}" type="presParOf" srcId="{8CCAD30A-E54A-4EE3-85D9-87DD759BED6E}" destId="{DAF3C1C2-0A23-4FA9-B084-07896B3B2666}" srcOrd="1" destOrd="0" presId="urn:microsoft.com/office/officeart/2005/8/layout/hierarchy4"/>
    <dgm:cxn modelId="{131A45EC-5C64-4A41-94F6-3204DC868E48}" type="presParOf" srcId="{8CCAD30A-E54A-4EE3-85D9-87DD759BED6E}" destId="{2BF1C312-D91A-43F3-972B-F088689109C9}" srcOrd="2" destOrd="0" presId="urn:microsoft.com/office/officeart/2005/8/layout/hierarchy4"/>
    <dgm:cxn modelId="{6CF94F0C-81B4-4DFD-95BA-9D5A038111AA}" type="presParOf" srcId="{2BF1C312-D91A-43F3-972B-F088689109C9}" destId="{CB148265-4E3A-49A3-9796-F334A007600A}" srcOrd="0" destOrd="0" presId="urn:microsoft.com/office/officeart/2005/8/layout/hierarchy4"/>
    <dgm:cxn modelId="{34F37321-2913-4666-A336-A7DFC7E492CF}" type="presParOf" srcId="{CB148265-4E3A-49A3-9796-F334A007600A}" destId="{37B324BE-450C-49B5-B1E6-E5D725214021}" srcOrd="0" destOrd="0" presId="urn:microsoft.com/office/officeart/2005/8/layout/hierarchy4"/>
    <dgm:cxn modelId="{0D2B95E2-F006-4F1C-B693-5294F7A1E609}" type="presParOf" srcId="{CB148265-4E3A-49A3-9796-F334A007600A}" destId="{A90B80F8-76D3-4ED1-9312-9A9A0F74A9EE}" srcOrd="1" destOrd="0" presId="urn:microsoft.com/office/officeart/2005/8/layout/hierarchy4"/>
    <dgm:cxn modelId="{B671353D-D905-44F7-B4AF-C82ECF1040A8}" type="presParOf" srcId="{2BF1C312-D91A-43F3-972B-F088689109C9}" destId="{CE4EB9FE-6B30-4975-8664-859F1237C330}" srcOrd="1" destOrd="0" presId="urn:microsoft.com/office/officeart/2005/8/layout/hierarchy4"/>
    <dgm:cxn modelId="{EC118CAC-1EEB-4191-A039-5707CD8370BD}" type="presParOf" srcId="{2BF1C312-D91A-43F3-972B-F088689109C9}" destId="{BAD360D3-C500-4720-86CC-A842CFD312E8}" srcOrd="2" destOrd="0" presId="urn:microsoft.com/office/officeart/2005/8/layout/hierarchy4"/>
    <dgm:cxn modelId="{B686D957-66BC-4441-8A6A-59F863E5C6B0}" type="presParOf" srcId="{BAD360D3-C500-4720-86CC-A842CFD312E8}" destId="{4A35AE9A-03FC-4E57-9515-61E30A24B8D0}" srcOrd="0" destOrd="0" presId="urn:microsoft.com/office/officeart/2005/8/layout/hierarchy4"/>
    <dgm:cxn modelId="{D335420F-F5E9-4857-9FAD-4602157BA8E0}" type="presParOf" srcId="{BAD360D3-C500-4720-86CC-A842CFD312E8}" destId="{2D629891-CFCA-4887-99A5-94F9BA0161B4}" srcOrd="1" destOrd="0" presId="urn:microsoft.com/office/officeart/2005/8/layout/hierarchy4"/>
    <dgm:cxn modelId="{3F8BFE50-4B61-42C4-A3BE-BF98FB4A5FAA}" type="presParOf" srcId="{2BF1C312-D91A-43F3-972B-F088689109C9}" destId="{ED79128A-671C-4493-91AD-E2A608893D0E}" srcOrd="3" destOrd="0" presId="urn:microsoft.com/office/officeart/2005/8/layout/hierarchy4"/>
    <dgm:cxn modelId="{9629448F-A592-4C9E-A9D2-EE7954946BA1}" type="presParOf" srcId="{2BF1C312-D91A-43F3-972B-F088689109C9}" destId="{8433D7B2-0467-471A-9C43-DC4A7D1F8962}" srcOrd="4" destOrd="0" presId="urn:microsoft.com/office/officeart/2005/8/layout/hierarchy4"/>
    <dgm:cxn modelId="{B9FF9A67-68E9-4CD5-9633-505B36B2CB56}" type="presParOf" srcId="{8433D7B2-0467-471A-9C43-DC4A7D1F8962}" destId="{3D0D79E6-18F7-4391-A1C6-0A6924809A9F}" srcOrd="0" destOrd="0" presId="urn:microsoft.com/office/officeart/2005/8/layout/hierarchy4"/>
    <dgm:cxn modelId="{8C4A03BC-BCD3-4952-9C46-F9AA75924313}" type="presParOf" srcId="{8433D7B2-0467-471A-9C43-DC4A7D1F8962}" destId="{017D5CEC-3FE5-43BA-BBF3-70EB1C73EE83}" srcOrd="1" destOrd="0" presId="urn:microsoft.com/office/officeart/2005/8/layout/hierarchy4"/>
    <dgm:cxn modelId="{1B2A85A3-1D34-4659-B5B4-60BE5E0027FC}" type="presParOf" srcId="{2BF1C312-D91A-43F3-972B-F088689109C9}" destId="{DD2FDFFD-DD67-4CCA-ADBB-2E8F6B52A39D}" srcOrd="5" destOrd="0" presId="urn:microsoft.com/office/officeart/2005/8/layout/hierarchy4"/>
    <dgm:cxn modelId="{E52B0F3D-4615-4AAA-B9BB-FFABD2F12754}" type="presParOf" srcId="{2BF1C312-D91A-43F3-972B-F088689109C9}" destId="{9F35CBCF-C480-4D00-BD29-68919214AE38}" srcOrd="6" destOrd="0" presId="urn:microsoft.com/office/officeart/2005/8/layout/hierarchy4"/>
    <dgm:cxn modelId="{39C33EDE-2A2E-4115-8618-43C93BD8D9E3}" type="presParOf" srcId="{9F35CBCF-C480-4D00-BD29-68919214AE38}" destId="{16EC8307-2F5F-44D9-9053-72EECA76460A}" srcOrd="0" destOrd="0" presId="urn:microsoft.com/office/officeart/2005/8/layout/hierarchy4"/>
    <dgm:cxn modelId="{819EC955-ED85-4B33-8C99-03DECC4F30BA}" type="presParOf" srcId="{9F35CBCF-C480-4D00-BD29-68919214AE38}" destId="{12766CCA-07A1-466B-87A1-768D63B7E9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B79C86-2A9E-456A-A09B-BC7DC6CE2FD4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E91F06-3775-4CFD-8A20-A8B53996A5C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اتخذ</a:t>
          </a:r>
          <a:r>
            <a:rPr lang="ar-EG" sz="3600" b="1" baseline="0" dirty="0" smtClean="0">
              <a:solidFill>
                <a:schemeClr val="tx1"/>
              </a:solidFill>
            </a:rPr>
            <a:t> عمر بن الخطاب رضى الله عنه من هجرة الرسول   </a:t>
          </a:r>
          <a:r>
            <a:rPr lang="ar-EG" sz="3600" b="1" i="0" dirty="0" smtClean="0">
              <a:solidFill>
                <a:schemeClr val="tx1"/>
              </a:solidFill>
            </a:rPr>
            <a:t>ﷺ  من مكة إلى المدينة بداية للتقويم ( التاريخ ) الهجرى الذى يؤرخ به المسلمون إلى اليوم </a:t>
          </a:r>
          <a:endParaRPr lang="en-US" sz="3600" b="1" dirty="0">
            <a:solidFill>
              <a:schemeClr val="tx1"/>
            </a:solidFill>
          </a:endParaRPr>
        </a:p>
      </dgm:t>
    </dgm:pt>
    <dgm:pt modelId="{941499A4-9D68-446A-B869-D754FBF488AF}" type="parTrans" cxnId="{76F770D0-B9AF-46A4-AB6D-B5BD7852F5BE}">
      <dgm:prSet/>
      <dgm:spPr/>
      <dgm:t>
        <a:bodyPr/>
        <a:lstStyle/>
        <a:p>
          <a:endParaRPr lang="en-US"/>
        </a:p>
      </dgm:t>
    </dgm:pt>
    <dgm:pt modelId="{A322E45E-3717-4A05-BE50-FE032BB1BAF4}" type="sibTrans" cxnId="{76F770D0-B9AF-46A4-AB6D-B5BD7852F5BE}">
      <dgm:prSet/>
      <dgm:spPr/>
      <dgm:t>
        <a:bodyPr/>
        <a:lstStyle/>
        <a:p>
          <a:endParaRPr lang="en-US"/>
        </a:p>
      </dgm:t>
    </dgm:pt>
    <dgm:pt modelId="{9FA6F20E-00D0-410C-8BBB-A68FE2A99BBE}" type="pres">
      <dgm:prSet presAssocID="{88B79C86-2A9E-456A-A09B-BC7DC6CE2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D7725-4B12-4ED5-A630-F565888B6BBF}" type="pres">
      <dgm:prSet presAssocID="{04E91F06-3775-4CFD-8A20-A8B53996A5C0}" presName="boxAndChildren" presStyleCnt="0"/>
      <dgm:spPr/>
    </dgm:pt>
    <dgm:pt modelId="{FC0F5415-9F25-4366-9203-B2F2BEB652D3}" type="pres">
      <dgm:prSet presAssocID="{04E91F06-3775-4CFD-8A20-A8B53996A5C0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6F770D0-B9AF-46A4-AB6D-B5BD7852F5BE}" srcId="{88B79C86-2A9E-456A-A09B-BC7DC6CE2FD4}" destId="{04E91F06-3775-4CFD-8A20-A8B53996A5C0}" srcOrd="0" destOrd="0" parTransId="{941499A4-9D68-446A-B869-D754FBF488AF}" sibTransId="{A322E45E-3717-4A05-BE50-FE032BB1BAF4}"/>
    <dgm:cxn modelId="{969DBEF9-61D1-42B5-AC5C-31A6A5EAA610}" type="presOf" srcId="{88B79C86-2A9E-456A-A09B-BC7DC6CE2FD4}" destId="{9FA6F20E-00D0-410C-8BBB-A68FE2A99BBE}" srcOrd="0" destOrd="0" presId="urn:microsoft.com/office/officeart/2005/8/layout/process4"/>
    <dgm:cxn modelId="{1E7C528E-198C-4C64-B289-5E040012AE4F}" type="presOf" srcId="{04E91F06-3775-4CFD-8A20-A8B53996A5C0}" destId="{FC0F5415-9F25-4366-9203-B2F2BEB652D3}" srcOrd="0" destOrd="0" presId="urn:microsoft.com/office/officeart/2005/8/layout/process4"/>
    <dgm:cxn modelId="{6248426D-D271-4B41-A2C1-D6424E2FF9F3}" type="presParOf" srcId="{9FA6F20E-00D0-410C-8BBB-A68FE2A99BBE}" destId="{E9ED7725-4B12-4ED5-A630-F565888B6BBF}" srcOrd="0" destOrd="0" presId="urn:microsoft.com/office/officeart/2005/8/layout/process4"/>
    <dgm:cxn modelId="{1C1BCC80-381C-478C-A073-6CD03EA028DD}" type="presParOf" srcId="{E9ED7725-4B12-4ED5-A630-F565888B6BBF}" destId="{FC0F5415-9F25-4366-9203-B2F2BEB652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B79C86-2A9E-456A-A09B-BC7DC6CE2FD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91F06-3775-4CFD-8A20-A8B53996A5C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أمر الخليفة عمر بن الخطاب قادة الفتح الإسلامى فى البلاد التى فتحوها بإنشاء مدن جديدة </a:t>
          </a:r>
          <a:endParaRPr lang="en-US" sz="3200" b="1" dirty="0">
            <a:solidFill>
              <a:schemeClr val="tx1"/>
            </a:solidFill>
          </a:endParaRPr>
        </a:p>
      </dgm:t>
    </dgm:pt>
    <dgm:pt modelId="{941499A4-9D68-446A-B869-D754FBF488AF}" type="parTrans" cxnId="{76F770D0-B9AF-46A4-AB6D-B5BD7852F5BE}">
      <dgm:prSet/>
      <dgm:spPr/>
      <dgm:t>
        <a:bodyPr/>
        <a:lstStyle/>
        <a:p>
          <a:endParaRPr lang="en-US"/>
        </a:p>
      </dgm:t>
    </dgm:pt>
    <dgm:pt modelId="{A322E45E-3717-4A05-BE50-FE032BB1BAF4}" type="sibTrans" cxnId="{76F770D0-B9AF-46A4-AB6D-B5BD7852F5BE}">
      <dgm:prSet/>
      <dgm:spPr/>
      <dgm:t>
        <a:bodyPr/>
        <a:lstStyle/>
        <a:p>
          <a:endParaRPr lang="en-US"/>
        </a:p>
      </dgm:t>
    </dgm:pt>
    <dgm:pt modelId="{E2682C8D-5417-4DED-B912-7288F09A408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وذلك لتكون تجمعا للمسلمين والجيوش الإسلامية </a:t>
          </a:r>
          <a:endParaRPr lang="en-US" sz="2800" b="1" dirty="0">
            <a:solidFill>
              <a:schemeClr val="tx1"/>
            </a:solidFill>
          </a:endParaRPr>
        </a:p>
      </dgm:t>
    </dgm:pt>
    <dgm:pt modelId="{D8E27DC2-142C-4986-8075-6A816FE59791}" type="parTrans" cxnId="{373BC7F5-4064-4762-9C83-43757C361B20}">
      <dgm:prSet/>
      <dgm:spPr/>
      <dgm:t>
        <a:bodyPr/>
        <a:lstStyle/>
        <a:p>
          <a:endParaRPr lang="en-US"/>
        </a:p>
      </dgm:t>
    </dgm:pt>
    <dgm:pt modelId="{03E13C58-CF6F-48FF-B386-B0886C3A9C76}" type="sibTrans" cxnId="{373BC7F5-4064-4762-9C83-43757C361B20}">
      <dgm:prSet/>
      <dgm:spPr/>
      <dgm:t>
        <a:bodyPr/>
        <a:lstStyle/>
        <a:p>
          <a:endParaRPr lang="en-US"/>
        </a:p>
      </dgm:t>
    </dgm:pt>
    <dgm:pt modelId="{9FA6F20E-00D0-410C-8BBB-A68FE2A99BBE}" type="pres">
      <dgm:prSet presAssocID="{88B79C86-2A9E-456A-A09B-BC7DC6CE2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EC137-CBDF-4507-921D-FD554A0EE1E3}" type="pres">
      <dgm:prSet presAssocID="{E2682C8D-5417-4DED-B912-7288F09A4082}" presName="boxAndChildren" presStyleCnt="0"/>
      <dgm:spPr/>
    </dgm:pt>
    <dgm:pt modelId="{55F43AF7-7592-43DE-963B-D80630E0A62F}" type="pres">
      <dgm:prSet presAssocID="{E2682C8D-5417-4DED-B912-7288F09A4082}" presName="parentTextBox" presStyleLbl="node1" presStyleIdx="0" presStyleCnt="2"/>
      <dgm:spPr/>
      <dgm:t>
        <a:bodyPr/>
        <a:lstStyle/>
        <a:p>
          <a:endParaRPr lang="en-US"/>
        </a:p>
      </dgm:t>
    </dgm:pt>
    <dgm:pt modelId="{D341D3DC-06D9-40C8-85CF-F80719A27010}" type="pres">
      <dgm:prSet presAssocID="{A322E45E-3717-4A05-BE50-FE032BB1BAF4}" presName="sp" presStyleCnt="0"/>
      <dgm:spPr/>
    </dgm:pt>
    <dgm:pt modelId="{8372DD80-2F71-497D-B2F3-5AD689EA078E}" type="pres">
      <dgm:prSet presAssocID="{04E91F06-3775-4CFD-8A20-A8B53996A5C0}" presName="arrowAndChildren" presStyleCnt="0"/>
      <dgm:spPr/>
    </dgm:pt>
    <dgm:pt modelId="{10674C8A-4E18-4AD2-B042-DCBCC099C560}" type="pres">
      <dgm:prSet presAssocID="{04E91F06-3775-4CFD-8A20-A8B53996A5C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76F770D0-B9AF-46A4-AB6D-B5BD7852F5BE}" srcId="{88B79C86-2A9E-456A-A09B-BC7DC6CE2FD4}" destId="{04E91F06-3775-4CFD-8A20-A8B53996A5C0}" srcOrd="0" destOrd="0" parTransId="{941499A4-9D68-446A-B869-D754FBF488AF}" sibTransId="{A322E45E-3717-4A05-BE50-FE032BB1BAF4}"/>
    <dgm:cxn modelId="{193ACADE-B168-418A-8EDF-54EDDAD678D6}" type="presOf" srcId="{E2682C8D-5417-4DED-B912-7288F09A4082}" destId="{55F43AF7-7592-43DE-963B-D80630E0A62F}" srcOrd="0" destOrd="0" presId="urn:microsoft.com/office/officeart/2005/8/layout/process4"/>
    <dgm:cxn modelId="{969DBEF9-61D1-42B5-AC5C-31A6A5EAA610}" type="presOf" srcId="{88B79C86-2A9E-456A-A09B-BC7DC6CE2FD4}" destId="{9FA6F20E-00D0-410C-8BBB-A68FE2A99BBE}" srcOrd="0" destOrd="0" presId="urn:microsoft.com/office/officeart/2005/8/layout/process4"/>
    <dgm:cxn modelId="{373BC7F5-4064-4762-9C83-43757C361B20}" srcId="{88B79C86-2A9E-456A-A09B-BC7DC6CE2FD4}" destId="{E2682C8D-5417-4DED-B912-7288F09A4082}" srcOrd="1" destOrd="0" parTransId="{D8E27DC2-142C-4986-8075-6A816FE59791}" sibTransId="{03E13C58-CF6F-48FF-B386-B0886C3A9C76}"/>
    <dgm:cxn modelId="{06B9A617-52C4-4482-95CF-DC38134A3983}" type="presOf" srcId="{04E91F06-3775-4CFD-8A20-A8B53996A5C0}" destId="{10674C8A-4E18-4AD2-B042-DCBCC099C560}" srcOrd="0" destOrd="0" presId="urn:microsoft.com/office/officeart/2005/8/layout/process4"/>
    <dgm:cxn modelId="{9FC8C0A8-B7AE-4E98-8747-B3F6DB6CA264}" type="presParOf" srcId="{9FA6F20E-00D0-410C-8BBB-A68FE2A99BBE}" destId="{B03EC137-CBDF-4507-921D-FD554A0EE1E3}" srcOrd="0" destOrd="0" presId="urn:microsoft.com/office/officeart/2005/8/layout/process4"/>
    <dgm:cxn modelId="{DEF9A7ED-CC3C-401E-9B05-FD3DD9D463DD}" type="presParOf" srcId="{B03EC137-CBDF-4507-921D-FD554A0EE1E3}" destId="{55F43AF7-7592-43DE-963B-D80630E0A62F}" srcOrd="0" destOrd="0" presId="urn:microsoft.com/office/officeart/2005/8/layout/process4"/>
    <dgm:cxn modelId="{CD348D3C-ACB4-4347-994A-35CEC54C65FE}" type="presParOf" srcId="{9FA6F20E-00D0-410C-8BBB-A68FE2A99BBE}" destId="{D341D3DC-06D9-40C8-85CF-F80719A27010}" srcOrd="1" destOrd="0" presId="urn:microsoft.com/office/officeart/2005/8/layout/process4"/>
    <dgm:cxn modelId="{44FAC5C7-3792-4710-A37E-DD2BD898B8F6}" type="presParOf" srcId="{9FA6F20E-00D0-410C-8BBB-A68FE2A99BBE}" destId="{8372DD80-2F71-497D-B2F3-5AD689EA078E}" srcOrd="2" destOrd="0" presId="urn:microsoft.com/office/officeart/2005/8/layout/process4"/>
    <dgm:cxn modelId="{864E5841-F523-4D1E-B81C-31528B2A0700}" type="presParOf" srcId="{8372DD80-2F71-497D-B2F3-5AD689EA078E}" destId="{10674C8A-4E18-4AD2-B042-DCBCC099C5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8B79C86-2A9E-456A-A09B-BC7DC6CE2FD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91F06-3775-4CFD-8A20-A8B53996A5C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أهم هذه المدن </a:t>
          </a:r>
          <a:endParaRPr lang="en-US" sz="3200" b="1" dirty="0">
            <a:solidFill>
              <a:schemeClr val="tx1"/>
            </a:solidFill>
          </a:endParaRPr>
        </a:p>
      </dgm:t>
    </dgm:pt>
    <dgm:pt modelId="{941499A4-9D68-446A-B869-D754FBF488AF}" type="parTrans" cxnId="{76F770D0-B9AF-46A4-AB6D-B5BD7852F5BE}">
      <dgm:prSet/>
      <dgm:spPr/>
      <dgm:t>
        <a:bodyPr/>
        <a:lstStyle/>
        <a:p>
          <a:endParaRPr lang="en-US"/>
        </a:p>
      </dgm:t>
    </dgm:pt>
    <dgm:pt modelId="{A322E45E-3717-4A05-BE50-FE032BB1BAF4}" type="sibTrans" cxnId="{76F770D0-B9AF-46A4-AB6D-B5BD7852F5BE}">
      <dgm:prSet/>
      <dgm:spPr/>
      <dgm:t>
        <a:bodyPr/>
        <a:lstStyle/>
        <a:p>
          <a:endParaRPr lang="en-US"/>
        </a:p>
      </dgm:t>
    </dgm:pt>
    <dgm:pt modelId="{E2682C8D-5417-4DED-B912-7288F09A408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البصرة والكوفة بالعراق</a:t>
          </a:r>
          <a:endParaRPr lang="en-US" sz="3200" b="1" dirty="0">
            <a:solidFill>
              <a:schemeClr val="tx1"/>
            </a:solidFill>
          </a:endParaRPr>
        </a:p>
      </dgm:t>
    </dgm:pt>
    <dgm:pt modelId="{D8E27DC2-142C-4986-8075-6A816FE59791}" type="parTrans" cxnId="{373BC7F5-4064-4762-9C83-43757C361B20}">
      <dgm:prSet/>
      <dgm:spPr/>
      <dgm:t>
        <a:bodyPr/>
        <a:lstStyle/>
        <a:p>
          <a:endParaRPr lang="en-US"/>
        </a:p>
      </dgm:t>
    </dgm:pt>
    <dgm:pt modelId="{03E13C58-CF6F-48FF-B386-B0886C3A9C76}" type="sibTrans" cxnId="{373BC7F5-4064-4762-9C83-43757C361B20}">
      <dgm:prSet/>
      <dgm:spPr/>
      <dgm:t>
        <a:bodyPr/>
        <a:lstStyle/>
        <a:p>
          <a:endParaRPr lang="en-US"/>
        </a:p>
      </dgm:t>
    </dgm:pt>
    <dgm:pt modelId="{48C22212-EDAC-470C-823F-5026DB6BE9B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الفسطاط بمصر </a:t>
          </a:r>
          <a:endParaRPr lang="en-US" b="1" dirty="0">
            <a:solidFill>
              <a:schemeClr val="tx1"/>
            </a:solidFill>
          </a:endParaRPr>
        </a:p>
      </dgm:t>
    </dgm:pt>
    <dgm:pt modelId="{5BDB02BA-83D0-4DFA-83A3-3377A4008775}" type="parTrans" cxnId="{A5CB5FF3-D52B-46EA-9D26-C0742689733E}">
      <dgm:prSet/>
      <dgm:spPr/>
      <dgm:t>
        <a:bodyPr/>
        <a:lstStyle/>
        <a:p>
          <a:endParaRPr lang="en-US"/>
        </a:p>
      </dgm:t>
    </dgm:pt>
    <dgm:pt modelId="{9D554FAB-00A0-4E04-9A7D-27E0F8EEC598}" type="sibTrans" cxnId="{A5CB5FF3-D52B-46EA-9D26-C0742689733E}">
      <dgm:prSet/>
      <dgm:spPr/>
      <dgm:t>
        <a:bodyPr/>
        <a:lstStyle/>
        <a:p>
          <a:endParaRPr lang="en-US"/>
        </a:p>
      </dgm:t>
    </dgm:pt>
    <dgm:pt modelId="{9FA6F20E-00D0-410C-8BBB-A68FE2A99BBE}" type="pres">
      <dgm:prSet presAssocID="{88B79C86-2A9E-456A-A09B-BC7DC6CE2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EC137-CBDF-4507-921D-FD554A0EE1E3}" type="pres">
      <dgm:prSet presAssocID="{E2682C8D-5417-4DED-B912-7288F09A4082}" presName="boxAndChildren" presStyleCnt="0"/>
      <dgm:spPr/>
    </dgm:pt>
    <dgm:pt modelId="{55F43AF7-7592-43DE-963B-D80630E0A62F}" type="pres">
      <dgm:prSet presAssocID="{E2682C8D-5417-4DED-B912-7288F09A4082}" presName="parentTextBox" presStyleLbl="node1" presStyleIdx="0" presStyleCnt="3"/>
      <dgm:spPr/>
      <dgm:t>
        <a:bodyPr/>
        <a:lstStyle/>
        <a:p>
          <a:endParaRPr lang="en-US"/>
        </a:p>
      </dgm:t>
    </dgm:pt>
    <dgm:pt modelId="{6E45F505-6A8D-44F3-B1D1-510212B1DC83}" type="pres">
      <dgm:prSet presAssocID="{9D554FAB-00A0-4E04-9A7D-27E0F8EEC598}" presName="sp" presStyleCnt="0"/>
      <dgm:spPr/>
    </dgm:pt>
    <dgm:pt modelId="{5BC6D40A-9675-44C4-946D-FB7F5AB6EE50}" type="pres">
      <dgm:prSet presAssocID="{48C22212-EDAC-470C-823F-5026DB6BE9BA}" presName="arrowAndChildren" presStyleCnt="0"/>
      <dgm:spPr/>
    </dgm:pt>
    <dgm:pt modelId="{4D28FBD6-A58D-4DCA-9DBA-DA371C8BF870}" type="pres">
      <dgm:prSet presAssocID="{48C22212-EDAC-470C-823F-5026DB6BE9B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341D3DC-06D9-40C8-85CF-F80719A27010}" type="pres">
      <dgm:prSet presAssocID="{A322E45E-3717-4A05-BE50-FE032BB1BAF4}" presName="sp" presStyleCnt="0"/>
      <dgm:spPr/>
    </dgm:pt>
    <dgm:pt modelId="{8372DD80-2F71-497D-B2F3-5AD689EA078E}" type="pres">
      <dgm:prSet presAssocID="{04E91F06-3775-4CFD-8A20-A8B53996A5C0}" presName="arrowAndChildren" presStyleCnt="0"/>
      <dgm:spPr/>
    </dgm:pt>
    <dgm:pt modelId="{10674C8A-4E18-4AD2-B042-DCBCC099C560}" type="pres">
      <dgm:prSet presAssocID="{04E91F06-3775-4CFD-8A20-A8B53996A5C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93ACADE-B168-418A-8EDF-54EDDAD678D6}" type="presOf" srcId="{E2682C8D-5417-4DED-B912-7288F09A4082}" destId="{55F43AF7-7592-43DE-963B-D80630E0A62F}" srcOrd="0" destOrd="0" presId="urn:microsoft.com/office/officeart/2005/8/layout/process4"/>
    <dgm:cxn modelId="{76F770D0-B9AF-46A4-AB6D-B5BD7852F5BE}" srcId="{88B79C86-2A9E-456A-A09B-BC7DC6CE2FD4}" destId="{04E91F06-3775-4CFD-8A20-A8B53996A5C0}" srcOrd="0" destOrd="0" parTransId="{941499A4-9D68-446A-B869-D754FBF488AF}" sibTransId="{A322E45E-3717-4A05-BE50-FE032BB1BAF4}"/>
    <dgm:cxn modelId="{969DBEF9-61D1-42B5-AC5C-31A6A5EAA610}" type="presOf" srcId="{88B79C86-2A9E-456A-A09B-BC7DC6CE2FD4}" destId="{9FA6F20E-00D0-410C-8BBB-A68FE2A99BBE}" srcOrd="0" destOrd="0" presId="urn:microsoft.com/office/officeart/2005/8/layout/process4"/>
    <dgm:cxn modelId="{A5CB5FF3-D52B-46EA-9D26-C0742689733E}" srcId="{88B79C86-2A9E-456A-A09B-BC7DC6CE2FD4}" destId="{48C22212-EDAC-470C-823F-5026DB6BE9BA}" srcOrd="1" destOrd="0" parTransId="{5BDB02BA-83D0-4DFA-83A3-3377A4008775}" sibTransId="{9D554FAB-00A0-4E04-9A7D-27E0F8EEC598}"/>
    <dgm:cxn modelId="{06B9A617-52C4-4482-95CF-DC38134A3983}" type="presOf" srcId="{04E91F06-3775-4CFD-8A20-A8B53996A5C0}" destId="{10674C8A-4E18-4AD2-B042-DCBCC099C560}" srcOrd="0" destOrd="0" presId="urn:microsoft.com/office/officeart/2005/8/layout/process4"/>
    <dgm:cxn modelId="{373BC7F5-4064-4762-9C83-43757C361B20}" srcId="{88B79C86-2A9E-456A-A09B-BC7DC6CE2FD4}" destId="{E2682C8D-5417-4DED-B912-7288F09A4082}" srcOrd="2" destOrd="0" parTransId="{D8E27DC2-142C-4986-8075-6A816FE59791}" sibTransId="{03E13C58-CF6F-48FF-B386-B0886C3A9C76}"/>
    <dgm:cxn modelId="{154D5C1C-90B1-4482-87FC-3C89C5E7F1DA}" type="presOf" srcId="{48C22212-EDAC-470C-823F-5026DB6BE9BA}" destId="{4D28FBD6-A58D-4DCA-9DBA-DA371C8BF870}" srcOrd="0" destOrd="0" presId="urn:microsoft.com/office/officeart/2005/8/layout/process4"/>
    <dgm:cxn modelId="{9FC8C0A8-B7AE-4E98-8747-B3F6DB6CA264}" type="presParOf" srcId="{9FA6F20E-00D0-410C-8BBB-A68FE2A99BBE}" destId="{B03EC137-CBDF-4507-921D-FD554A0EE1E3}" srcOrd="0" destOrd="0" presId="urn:microsoft.com/office/officeart/2005/8/layout/process4"/>
    <dgm:cxn modelId="{DEF9A7ED-CC3C-401E-9B05-FD3DD9D463DD}" type="presParOf" srcId="{B03EC137-CBDF-4507-921D-FD554A0EE1E3}" destId="{55F43AF7-7592-43DE-963B-D80630E0A62F}" srcOrd="0" destOrd="0" presId="urn:microsoft.com/office/officeart/2005/8/layout/process4"/>
    <dgm:cxn modelId="{F41992F9-374D-4E3D-9653-F37B60233613}" type="presParOf" srcId="{9FA6F20E-00D0-410C-8BBB-A68FE2A99BBE}" destId="{6E45F505-6A8D-44F3-B1D1-510212B1DC83}" srcOrd="1" destOrd="0" presId="urn:microsoft.com/office/officeart/2005/8/layout/process4"/>
    <dgm:cxn modelId="{549455E7-9152-4C2C-8D4A-9926B9853EC3}" type="presParOf" srcId="{9FA6F20E-00D0-410C-8BBB-A68FE2A99BBE}" destId="{5BC6D40A-9675-44C4-946D-FB7F5AB6EE50}" srcOrd="2" destOrd="0" presId="urn:microsoft.com/office/officeart/2005/8/layout/process4"/>
    <dgm:cxn modelId="{C69D47EC-375F-4953-AE29-6EB445A7E006}" type="presParOf" srcId="{5BC6D40A-9675-44C4-946D-FB7F5AB6EE50}" destId="{4D28FBD6-A58D-4DCA-9DBA-DA371C8BF870}" srcOrd="0" destOrd="0" presId="urn:microsoft.com/office/officeart/2005/8/layout/process4"/>
    <dgm:cxn modelId="{CD348D3C-ACB4-4347-994A-35CEC54C65FE}" type="presParOf" srcId="{9FA6F20E-00D0-410C-8BBB-A68FE2A99BBE}" destId="{D341D3DC-06D9-40C8-85CF-F80719A27010}" srcOrd="3" destOrd="0" presId="urn:microsoft.com/office/officeart/2005/8/layout/process4"/>
    <dgm:cxn modelId="{44FAC5C7-3792-4710-A37E-DD2BD898B8F6}" type="presParOf" srcId="{9FA6F20E-00D0-410C-8BBB-A68FE2A99BBE}" destId="{8372DD80-2F71-497D-B2F3-5AD689EA078E}" srcOrd="4" destOrd="0" presId="urn:microsoft.com/office/officeart/2005/8/layout/process4"/>
    <dgm:cxn modelId="{864E5841-F523-4D1E-B81C-31528B2A0700}" type="presParOf" srcId="{8372DD80-2F71-497D-B2F3-5AD689EA078E}" destId="{10674C8A-4E18-4AD2-B042-DCBCC099C5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16958A-0EFC-4080-AAC7-CF195984C53E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86EBE7-EAB8-4472-B608-9BF7DAF5F78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استكمل الخليفة عمر بن الخطاب رضى الله عنه الفتوحات الإسلامية التى بدأت فى عهد الخليفة أبى بكر الصديق وهى </a:t>
          </a:r>
          <a:endParaRPr lang="en-US" b="1" dirty="0">
            <a:solidFill>
              <a:schemeClr val="tx1"/>
            </a:solidFill>
          </a:endParaRPr>
        </a:p>
      </dgm:t>
    </dgm:pt>
    <dgm:pt modelId="{1EF19B5E-91CC-4193-8A9F-A5CD1A3C4F12}" type="parTrans" cxnId="{E033E11D-FC40-464B-A94F-678F6AFEE7DA}">
      <dgm:prSet/>
      <dgm:spPr/>
      <dgm:t>
        <a:bodyPr/>
        <a:lstStyle/>
        <a:p>
          <a:endParaRPr lang="en-US"/>
        </a:p>
      </dgm:t>
    </dgm:pt>
    <dgm:pt modelId="{592405EC-61B0-436C-B954-CA85BA9A45D7}" type="sibTrans" cxnId="{E033E11D-FC40-464B-A94F-678F6AFEE7DA}">
      <dgm:prSet/>
      <dgm:spPr/>
      <dgm:t>
        <a:bodyPr/>
        <a:lstStyle/>
        <a:p>
          <a:endParaRPr lang="en-US"/>
        </a:p>
      </dgm:t>
    </dgm:pt>
    <dgm:pt modelId="{AC441E0C-BC6D-44B7-A696-EE6E379B2A0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الشام</a:t>
          </a:r>
          <a:endParaRPr lang="en-US" b="1" dirty="0">
            <a:solidFill>
              <a:schemeClr val="tx1"/>
            </a:solidFill>
          </a:endParaRPr>
        </a:p>
      </dgm:t>
    </dgm:pt>
    <dgm:pt modelId="{9680B698-7DEB-4DA6-BF65-86E65B8BCEFE}" type="parTrans" cxnId="{3F427C53-1213-4E33-89F1-C9CCC521FB50}">
      <dgm:prSet/>
      <dgm:spPr/>
      <dgm:t>
        <a:bodyPr/>
        <a:lstStyle/>
        <a:p>
          <a:endParaRPr lang="en-US"/>
        </a:p>
      </dgm:t>
    </dgm:pt>
    <dgm:pt modelId="{1CBA3F05-5C38-4875-96AB-842E7EF81B54}" type="sibTrans" cxnId="{3F427C53-1213-4E33-89F1-C9CCC521FB50}">
      <dgm:prSet/>
      <dgm:spPr/>
      <dgm:t>
        <a:bodyPr/>
        <a:lstStyle/>
        <a:p>
          <a:endParaRPr lang="en-US"/>
        </a:p>
      </dgm:t>
    </dgm:pt>
    <dgm:pt modelId="{91CFD344-F603-41C9-95C4-8FCFC7A34C5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معركة اليرموك 12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 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E2A5CC05-2F0D-4C62-9FD6-B8DF539D2B8C}" type="parTrans" cxnId="{09A71480-5872-4B93-A09A-16E0D3624277}">
      <dgm:prSet/>
      <dgm:spPr/>
      <dgm:t>
        <a:bodyPr/>
        <a:lstStyle/>
        <a:p>
          <a:endParaRPr lang="en-US"/>
        </a:p>
      </dgm:t>
    </dgm:pt>
    <dgm:pt modelId="{6EEC7503-CCAC-48D8-AC60-D6FE21881A1D}" type="sibTrans" cxnId="{09A71480-5872-4B93-A09A-16E0D3624277}">
      <dgm:prSet/>
      <dgm:spPr/>
      <dgm:t>
        <a:bodyPr/>
        <a:lstStyle/>
        <a:p>
          <a:endParaRPr lang="en-US"/>
        </a:p>
      </dgm:t>
    </dgm:pt>
    <dgm:pt modelId="{F99FA36B-7BE8-4EC3-AB3F-63D838637AB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بيت المقدس 1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5ه</a:t>
          </a:r>
          <a:r>
            <a:rPr lang="ar-EG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AC9341D-61DB-49DC-A21A-D04577A3B72E}" type="parTrans" cxnId="{BC58CD70-F69A-49B7-B21D-0FDB6BDD5AC7}">
      <dgm:prSet/>
      <dgm:spPr/>
      <dgm:t>
        <a:bodyPr/>
        <a:lstStyle/>
        <a:p>
          <a:endParaRPr lang="en-US"/>
        </a:p>
      </dgm:t>
    </dgm:pt>
    <dgm:pt modelId="{66B42CBF-6BBE-4FF6-A37F-4C682C7FB92A}" type="sibTrans" cxnId="{BC58CD70-F69A-49B7-B21D-0FDB6BDD5AC7}">
      <dgm:prSet/>
      <dgm:spPr/>
      <dgm:t>
        <a:bodyPr/>
        <a:lstStyle/>
        <a:p>
          <a:endParaRPr lang="en-US"/>
        </a:p>
      </dgm:t>
    </dgm:pt>
    <dgm:pt modelId="{8DC4C7FA-83B8-4412-B455-70A6648909E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العراق وبلاد فارس </a:t>
          </a:r>
        </a:p>
        <a:p>
          <a:r>
            <a:rPr lang="ar-EG" b="1" dirty="0" smtClean="0">
              <a:solidFill>
                <a:schemeClr val="tx1"/>
              </a:solidFill>
            </a:rPr>
            <a:t>( إيران حاليا )</a:t>
          </a:r>
          <a:endParaRPr lang="en-US" b="1" dirty="0">
            <a:solidFill>
              <a:schemeClr val="tx1"/>
            </a:solidFill>
          </a:endParaRPr>
        </a:p>
      </dgm:t>
    </dgm:pt>
    <dgm:pt modelId="{B13758E6-AFAA-4669-865E-EA426F963CD4}" type="parTrans" cxnId="{EE33B5E0-225F-477D-A13E-5394A610127F}">
      <dgm:prSet/>
      <dgm:spPr/>
      <dgm:t>
        <a:bodyPr/>
        <a:lstStyle/>
        <a:p>
          <a:endParaRPr lang="en-US"/>
        </a:p>
      </dgm:t>
    </dgm:pt>
    <dgm:pt modelId="{7CEB9652-F130-45F1-82BB-9D25276D7B1C}" type="sibTrans" cxnId="{EE33B5E0-225F-477D-A13E-5394A610127F}">
      <dgm:prSet/>
      <dgm:spPr/>
      <dgm:t>
        <a:bodyPr/>
        <a:lstStyle/>
        <a:p>
          <a:endParaRPr lang="en-US"/>
        </a:p>
      </dgm:t>
    </dgm:pt>
    <dgm:pt modelId="{45DBA025-F8AB-4F58-BF7E-FF8DF50BA2A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معركة نهاوند فتح الفتوح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21ه 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D56A4F79-FE5A-4326-B74D-D163B13B7566}" type="parTrans" cxnId="{12F8FEF3-BD20-45F0-9F9F-F67B8B3F09FD}">
      <dgm:prSet/>
      <dgm:spPr/>
      <dgm:t>
        <a:bodyPr/>
        <a:lstStyle/>
        <a:p>
          <a:endParaRPr lang="en-US"/>
        </a:p>
      </dgm:t>
    </dgm:pt>
    <dgm:pt modelId="{809C2111-2FF5-4AFC-BD28-E0EE48130BC5}" type="sibTrans" cxnId="{12F8FEF3-BD20-45F0-9F9F-F67B8B3F09FD}">
      <dgm:prSet/>
      <dgm:spPr/>
      <dgm:t>
        <a:bodyPr/>
        <a:lstStyle/>
        <a:p>
          <a:endParaRPr lang="en-US"/>
        </a:p>
      </dgm:t>
    </dgm:pt>
    <dgm:pt modelId="{44125B32-C7A1-4F1D-B38E-AF8E39BCAE0B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معركة القادسية 15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 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03ABE1B7-321C-4969-8D30-08C862431CD3}" type="parTrans" cxnId="{BFF606F2-B68D-45CC-840F-C3FC900A4C26}">
      <dgm:prSet/>
      <dgm:spPr/>
      <dgm:t>
        <a:bodyPr/>
        <a:lstStyle/>
        <a:p>
          <a:endParaRPr lang="en-US"/>
        </a:p>
      </dgm:t>
    </dgm:pt>
    <dgm:pt modelId="{C3B1962E-29F0-4214-AF52-E26C7F5019F9}" type="sibTrans" cxnId="{BFF606F2-B68D-45CC-840F-C3FC900A4C26}">
      <dgm:prSet/>
      <dgm:spPr/>
      <dgm:t>
        <a:bodyPr/>
        <a:lstStyle/>
        <a:p>
          <a:endParaRPr lang="en-US"/>
        </a:p>
      </dgm:t>
    </dgm:pt>
    <dgm:pt modelId="{53A4E8EC-D6E3-4AAD-98F6-0674F35A205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21 ه </a:t>
          </a:r>
          <a:endParaRPr lang="en-US" sz="36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30E26BF-88A5-4B06-8250-944C2DA20882}" type="parTrans" cxnId="{6F0659FE-F1DD-47A3-B33B-FB87AFF2DB1B}">
      <dgm:prSet/>
      <dgm:spPr/>
      <dgm:t>
        <a:bodyPr/>
        <a:lstStyle/>
        <a:p>
          <a:endParaRPr lang="en-US"/>
        </a:p>
      </dgm:t>
    </dgm:pt>
    <dgm:pt modelId="{8CF0D440-A38F-48F1-8B92-8713C50E3D18}" type="sibTrans" cxnId="{6F0659FE-F1DD-47A3-B33B-FB87AFF2DB1B}">
      <dgm:prSet/>
      <dgm:spPr/>
      <dgm:t>
        <a:bodyPr/>
        <a:lstStyle/>
        <a:p>
          <a:endParaRPr lang="en-US"/>
        </a:p>
      </dgm:t>
    </dgm:pt>
    <dgm:pt modelId="{1F9FE9D6-4E8D-4FF5-B179-A7F148CBB7CA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مصر</a:t>
          </a:r>
          <a:endParaRPr lang="en-US" b="1" dirty="0">
            <a:solidFill>
              <a:schemeClr val="tx1"/>
            </a:solidFill>
          </a:endParaRPr>
        </a:p>
      </dgm:t>
    </dgm:pt>
    <dgm:pt modelId="{22D26AB4-7111-466A-B4C8-BB0AE555945D}" type="parTrans" cxnId="{003A6B36-B8B9-42F8-A506-7BEA5161AB01}">
      <dgm:prSet/>
      <dgm:spPr/>
      <dgm:t>
        <a:bodyPr/>
        <a:lstStyle/>
        <a:p>
          <a:endParaRPr lang="en-US"/>
        </a:p>
      </dgm:t>
    </dgm:pt>
    <dgm:pt modelId="{6FD3DF12-3DA2-4AD4-AC24-9E5E81052290}" type="sibTrans" cxnId="{003A6B36-B8B9-42F8-A506-7BEA5161AB01}">
      <dgm:prSet/>
      <dgm:spPr/>
      <dgm:t>
        <a:bodyPr/>
        <a:lstStyle/>
        <a:p>
          <a:endParaRPr lang="en-US"/>
        </a:p>
      </dgm:t>
    </dgm:pt>
    <dgm:pt modelId="{9B6354D6-384B-463C-BA9D-6EF40D20E6B8}" type="pres">
      <dgm:prSet presAssocID="{2F16958A-0EFC-4080-AAC7-CF195984C5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0019FC-5866-496E-AC9E-4F351AAF72EE}" type="pres">
      <dgm:prSet presAssocID="{DC86EBE7-EAB8-4472-B608-9BF7DAF5F789}" presName="vertOne" presStyleCnt="0"/>
      <dgm:spPr/>
    </dgm:pt>
    <dgm:pt modelId="{9BB1CB42-3177-4357-935C-1FAF2C991ABD}" type="pres">
      <dgm:prSet presAssocID="{DC86EBE7-EAB8-4472-B608-9BF7DAF5F78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B255A8-29B0-40E9-976E-85B809E43E4A}" type="pres">
      <dgm:prSet presAssocID="{DC86EBE7-EAB8-4472-B608-9BF7DAF5F789}" presName="parTransOne" presStyleCnt="0"/>
      <dgm:spPr/>
    </dgm:pt>
    <dgm:pt modelId="{F795A3B0-3C28-4CFB-AA98-B62E70D5B6FE}" type="pres">
      <dgm:prSet presAssocID="{DC86EBE7-EAB8-4472-B608-9BF7DAF5F789}" presName="horzOne" presStyleCnt="0"/>
      <dgm:spPr/>
    </dgm:pt>
    <dgm:pt modelId="{CBC30615-68CA-49F5-9D06-178ED004CA6F}" type="pres">
      <dgm:prSet presAssocID="{AC441E0C-BC6D-44B7-A696-EE6E379B2A05}" presName="vertTwo" presStyleCnt="0"/>
      <dgm:spPr/>
    </dgm:pt>
    <dgm:pt modelId="{761213A2-25AC-4B89-987C-C5B0AF7885F1}" type="pres">
      <dgm:prSet presAssocID="{AC441E0C-BC6D-44B7-A696-EE6E379B2A0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8628E-B9A5-4E69-B7ED-5F56EF780975}" type="pres">
      <dgm:prSet presAssocID="{AC441E0C-BC6D-44B7-A696-EE6E379B2A05}" presName="parTransTwo" presStyleCnt="0"/>
      <dgm:spPr/>
    </dgm:pt>
    <dgm:pt modelId="{3FF8D375-EE64-4581-ADD2-F6AEF84D64F6}" type="pres">
      <dgm:prSet presAssocID="{AC441E0C-BC6D-44B7-A696-EE6E379B2A05}" presName="horzTwo" presStyleCnt="0"/>
      <dgm:spPr/>
    </dgm:pt>
    <dgm:pt modelId="{AAD58C74-7937-4E4F-B65D-9175E1243E9F}" type="pres">
      <dgm:prSet presAssocID="{91CFD344-F603-41C9-95C4-8FCFC7A34C51}" presName="vertThree" presStyleCnt="0"/>
      <dgm:spPr/>
    </dgm:pt>
    <dgm:pt modelId="{AFEE24AC-417A-46B0-A001-D63744A4C935}" type="pres">
      <dgm:prSet presAssocID="{91CFD344-F603-41C9-95C4-8FCFC7A34C51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5FA952-91EC-483B-8794-ADE247FE21F5}" type="pres">
      <dgm:prSet presAssocID="{91CFD344-F603-41C9-95C4-8FCFC7A34C51}" presName="horzThree" presStyleCnt="0"/>
      <dgm:spPr/>
    </dgm:pt>
    <dgm:pt modelId="{976F3B60-0B2E-4C0C-97A3-C68121D0B59A}" type="pres">
      <dgm:prSet presAssocID="{6EEC7503-CCAC-48D8-AC60-D6FE21881A1D}" presName="sibSpaceThree" presStyleCnt="0"/>
      <dgm:spPr/>
    </dgm:pt>
    <dgm:pt modelId="{6B185E97-5B8B-44AD-B71A-F0567A47F964}" type="pres">
      <dgm:prSet presAssocID="{F99FA36B-7BE8-4EC3-AB3F-63D838637AB1}" presName="vertThree" presStyleCnt="0"/>
      <dgm:spPr/>
    </dgm:pt>
    <dgm:pt modelId="{3563A9DB-4E4F-42D9-B160-3D2E0A4531CA}" type="pres">
      <dgm:prSet presAssocID="{F99FA36B-7BE8-4EC3-AB3F-63D838637AB1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714C49-5B13-4050-8259-74F7BF2140BC}" type="pres">
      <dgm:prSet presAssocID="{F99FA36B-7BE8-4EC3-AB3F-63D838637AB1}" presName="horzThree" presStyleCnt="0"/>
      <dgm:spPr/>
    </dgm:pt>
    <dgm:pt modelId="{C645E225-DFE6-4054-80AE-555AAD44C516}" type="pres">
      <dgm:prSet presAssocID="{1CBA3F05-5C38-4875-96AB-842E7EF81B54}" presName="sibSpaceTwo" presStyleCnt="0"/>
      <dgm:spPr/>
    </dgm:pt>
    <dgm:pt modelId="{6F268B45-40A4-495A-B534-B689BFE24629}" type="pres">
      <dgm:prSet presAssocID="{8DC4C7FA-83B8-4412-B455-70A6648909EC}" presName="vertTwo" presStyleCnt="0"/>
      <dgm:spPr/>
    </dgm:pt>
    <dgm:pt modelId="{1C97266A-050F-411B-8222-64F41AAEC049}" type="pres">
      <dgm:prSet presAssocID="{8DC4C7FA-83B8-4412-B455-70A6648909E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B7B552-F1EE-4053-ADDD-3EFC364E2AD0}" type="pres">
      <dgm:prSet presAssocID="{8DC4C7FA-83B8-4412-B455-70A6648909EC}" presName="parTransTwo" presStyleCnt="0"/>
      <dgm:spPr/>
    </dgm:pt>
    <dgm:pt modelId="{3F82D660-CEF7-44D4-8CBF-A7CD0C1F8B6A}" type="pres">
      <dgm:prSet presAssocID="{8DC4C7FA-83B8-4412-B455-70A6648909EC}" presName="horzTwo" presStyleCnt="0"/>
      <dgm:spPr/>
    </dgm:pt>
    <dgm:pt modelId="{1D14ED66-8689-48FE-BC4B-A0332B1B4B06}" type="pres">
      <dgm:prSet presAssocID="{44125B32-C7A1-4F1D-B38E-AF8E39BCAE0B}" presName="vertThree" presStyleCnt="0"/>
      <dgm:spPr/>
    </dgm:pt>
    <dgm:pt modelId="{D1A723CD-70AD-44EA-A395-963E105481F8}" type="pres">
      <dgm:prSet presAssocID="{44125B32-C7A1-4F1D-B38E-AF8E39BCAE0B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4EB18-C4AC-4689-9121-8F11CC84137C}" type="pres">
      <dgm:prSet presAssocID="{44125B32-C7A1-4F1D-B38E-AF8E39BCAE0B}" presName="horzThree" presStyleCnt="0"/>
      <dgm:spPr/>
    </dgm:pt>
    <dgm:pt modelId="{D85AD437-BC7C-4620-AAB6-306C2842E103}" type="pres">
      <dgm:prSet presAssocID="{C3B1962E-29F0-4214-AF52-E26C7F5019F9}" presName="sibSpaceThree" presStyleCnt="0"/>
      <dgm:spPr/>
    </dgm:pt>
    <dgm:pt modelId="{5BD27712-18B2-4973-8D41-CDFC725D7333}" type="pres">
      <dgm:prSet presAssocID="{45DBA025-F8AB-4F58-BF7E-FF8DF50BA2AC}" presName="vertThree" presStyleCnt="0"/>
      <dgm:spPr/>
    </dgm:pt>
    <dgm:pt modelId="{0B0D6454-45F4-4648-880C-A376687FCD70}" type="pres">
      <dgm:prSet presAssocID="{45DBA025-F8AB-4F58-BF7E-FF8DF50BA2AC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CA4F7-C1DF-40C1-8918-AD305761307A}" type="pres">
      <dgm:prSet presAssocID="{45DBA025-F8AB-4F58-BF7E-FF8DF50BA2AC}" presName="horzThree" presStyleCnt="0"/>
      <dgm:spPr/>
    </dgm:pt>
    <dgm:pt modelId="{3328E6C3-9460-45CD-A2F8-33AAF53458EA}" type="pres">
      <dgm:prSet presAssocID="{7CEB9652-F130-45F1-82BB-9D25276D7B1C}" presName="sibSpaceTwo" presStyleCnt="0"/>
      <dgm:spPr/>
    </dgm:pt>
    <dgm:pt modelId="{3815A159-B635-4E52-981D-2B86809E5A53}" type="pres">
      <dgm:prSet presAssocID="{1F9FE9D6-4E8D-4FF5-B179-A7F148CBB7CA}" presName="vertTwo" presStyleCnt="0"/>
      <dgm:spPr/>
    </dgm:pt>
    <dgm:pt modelId="{31D6E356-0E55-4AC9-9947-31A4746C45BB}" type="pres">
      <dgm:prSet presAssocID="{1F9FE9D6-4E8D-4FF5-B179-A7F148CBB7C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C6565-47FA-4512-A6D5-92E21E3F1289}" type="pres">
      <dgm:prSet presAssocID="{1F9FE9D6-4E8D-4FF5-B179-A7F148CBB7CA}" presName="parTransTwo" presStyleCnt="0"/>
      <dgm:spPr/>
    </dgm:pt>
    <dgm:pt modelId="{164281F9-E584-43D5-BBAC-6DEF17FD2E21}" type="pres">
      <dgm:prSet presAssocID="{1F9FE9D6-4E8D-4FF5-B179-A7F148CBB7CA}" presName="horzTwo" presStyleCnt="0"/>
      <dgm:spPr/>
    </dgm:pt>
    <dgm:pt modelId="{1096E910-9CDB-442B-B14B-B375DFA186F3}" type="pres">
      <dgm:prSet presAssocID="{53A4E8EC-D6E3-4AAD-98F6-0674F35A2051}" presName="vertThree" presStyleCnt="0"/>
      <dgm:spPr/>
    </dgm:pt>
    <dgm:pt modelId="{20A4DC58-906D-40A9-88AD-3F45B0851091}" type="pres">
      <dgm:prSet presAssocID="{53A4E8EC-D6E3-4AAD-98F6-0674F35A2051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5B32A0-77BB-4305-B3AC-C2D2B91E0E31}" type="pres">
      <dgm:prSet presAssocID="{53A4E8EC-D6E3-4AAD-98F6-0674F35A2051}" presName="horzThree" presStyleCnt="0"/>
      <dgm:spPr/>
    </dgm:pt>
  </dgm:ptLst>
  <dgm:cxnLst>
    <dgm:cxn modelId="{5B52B953-BB70-4D77-8C89-9F492AD3A9B6}" type="presOf" srcId="{AC441E0C-BC6D-44B7-A696-EE6E379B2A05}" destId="{761213A2-25AC-4B89-987C-C5B0AF7885F1}" srcOrd="0" destOrd="0" presId="urn:microsoft.com/office/officeart/2005/8/layout/hierarchy4"/>
    <dgm:cxn modelId="{003A6B36-B8B9-42F8-A506-7BEA5161AB01}" srcId="{DC86EBE7-EAB8-4472-B608-9BF7DAF5F789}" destId="{1F9FE9D6-4E8D-4FF5-B179-A7F148CBB7CA}" srcOrd="2" destOrd="0" parTransId="{22D26AB4-7111-466A-B4C8-BB0AE555945D}" sibTransId="{6FD3DF12-3DA2-4AD4-AC24-9E5E81052290}"/>
    <dgm:cxn modelId="{BC58CD70-F69A-49B7-B21D-0FDB6BDD5AC7}" srcId="{AC441E0C-BC6D-44B7-A696-EE6E379B2A05}" destId="{F99FA36B-7BE8-4EC3-AB3F-63D838637AB1}" srcOrd="1" destOrd="0" parTransId="{FAC9341D-61DB-49DC-A21A-D04577A3B72E}" sibTransId="{66B42CBF-6BBE-4FF6-A37F-4C682C7FB92A}"/>
    <dgm:cxn modelId="{22840EA3-B5A6-4CAF-9594-B2825F9121D8}" type="presOf" srcId="{45DBA025-F8AB-4F58-BF7E-FF8DF50BA2AC}" destId="{0B0D6454-45F4-4648-880C-A376687FCD70}" srcOrd="0" destOrd="0" presId="urn:microsoft.com/office/officeart/2005/8/layout/hierarchy4"/>
    <dgm:cxn modelId="{FF436A3E-528C-4D17-840B-F5E49837E95E}" type="presOf" srcId="{F99FA36B-7BE8-4EC3-AB3F-63D838637AB1}" destId="{3563A9DB-4E4F-42D9-B160-3D2E0A4531CA}" srcOrd="0" destOrd="0" presId="urn:microsoft.com/office/officeart/2005/8/layout/hierarchy4"/>
    <dgm:cxn modelId="{D15A6524-5EC6-4C0D-88E2-E7E3CC5A69A6}" type="presOf" srcId="{91CFD344-F603-41C9-95C4-8FCFC7A34C51}" destId="{AFEE24AC-417A-46B0-A001-D63744A4C935}" srcOrd="0" destOrd="0" presId="urn:microsoft.com/office/officeart/2005/8/layout/hierarchy4"/>
    <dgm:cxn modelId="{0AD3D85F-CBB9-491F-BF88-45989F19DF1D}" type="presOf" srcId="{2F16958A-0EFC-4080-AAC7-CF195984C53E}" destId="{9B6354D6-384B-463C-BA9D-6EF40D20E6B8}" srcOrd="0" destOrd="0" presId="urn:microsoft.com/office/officeart/2005/8/layout/hierarchy4"/>
    <dgm:cxn modelId="{09A71480-5872-4B93-A09A-16E0D3624277}" srcId="{AC441E0C-BC6D-44B7-A696-EE6E379B2A05}" destId="{91CFD344-F603-41C9-95C4-8FCFC7A34C51}" srcOrd="0" destOrd="0" parTransId="{E2A5CC05-2F0D-4C62-9FD6-B8DF539D2B8C}" sibTransId="{6EEC7503-CCAC-48D8-AC60-D6FE21881A1D}"/>
    <dgm:cxn modelId="{EE33B5E0-225F-477D-A13E-5394A610127F}" srcId="{DC86EBE7-EAB8-4472-B608-9BF7DAF5F789}" destId="{8DC4C7FA-83B8-4412-B455-70A6648909EC}" srcOrd="1" destOrd="0" parTransId="{B13758E6-AFAA-4669-865E-EA426F963CD4}" sibTransId="{7CEB9652-F130-45F1-82BB-9D25276D7B1C}"/>
    <dgm:cxn modelId="{B0D1DE18-BE45-4A1C-8240-F9CD4A660097}" type="presOf" srcId="{53A4E8EC-D6E3-4AAD-98F6-0674F35A2051}" destId="{20A4DC58-906D-40A9-88AD-3F45B0851091}" srcOrd="0" destOrd="0" presId="urn:microsoft.com/office/officeart/2005/8/layout/hierarchy4"/>
    <dgm:cxn modelId="{6F0659FE-F1DD-47A3-B33B-FB87AFF2DB1B}" srcId="{1F9FE9D6-4E8D-4FF5-B179-A7F148CBB7CA}" destId="{53A4E8EC-D6E3-4AAD-98F6-0674F35A2051}" srcOrd="0" destOrd="0" parTransId="{B30E26BF-88A5-4B06-8250-944C2DA20882}" sibTransId="{8CF0D440-A38F-48F1-8B92-8713C50E3D18}"/>
    <dgm:cxn modelId="{12F8FEF3-BD20-45F0-9F9F-F67B8B3F09FD}" srcId="{8DC4C7FA-83B8-4412-B455-70A6648909EC}" destId="{45DBA025-F8AB-4F58-BF7E-FF8DF50BA2AC}" srcOrd="1" destOrd="0" parTransId="{D56A4F79-FE5A-4326-B74D-D163B13B7566}" sibTransId="{809C2111-2FF5-4AFC-BD28-E0EE48130BC5}"/>
    <dgm:cxn modelId="{BFF606F2-B68D-45CC-840F-C3FC900A4C26}" srcId="{8DC4C7FA-83B8-4412-B455-70A6648909EC}" destId="{44125B32-C7A1-4F1D-B38E-AF8E39BCAE0B}" srcOrd="0" destOrd="0" parTransId="{03ABE1B7-321C-4969-8D30-08C862431CD3}" sibTransId="{C3B1962E-29F0-4214-AF52-E26C7F5019F9}"/>
    <dgm:cxn modelId="{3F427C53-1213-4E33-89F1-C9CCC521FB50}" srcId="{DC86EBE7-EAB8-4472-B608-9BF7DAF5F789}" destId="{AC441E0C-BC6D-44B7-A696-EE6E379B2A05}" srcOrd="0" destOrd="0" parTransId="{9680B698-7DEB-4DA6-BF65-86E65B8BCEFE}" sibTransId="{1CBA3F05-5C38-4875-96AB-842E7EF81B54}"/>
    <dgm:cxn modelId="{6E839C3F-B175-47C3-80BF-6EC6E138CECC}" type="presOf" srcId="{44125B32-C7A1-4F1D-B38E-AF8E39BCAE0B}" destId="{D1A723CD-70AD-44EA-A395-963E105481F8}" srcOrd="0" destOrd="0" presId="urn:microsoft.com/office/officeart/2005/8/layout/hierarchy4"/>
    <dgm:cxn modelId="{E033E11D-FC40-464B-A94F-678F6AFEE7DA}" srcId="{2F16958A-0EFC-4080-AAC7-CF195984C53E}" destId="{DC86EBE7-EAB8-4472-B608-9BF7DAF5F789}" srcOrd="0" destOrd="0" parTransId="{1EF19B5E-91CC-4193-8A9F-A5CD1A3C4F12}" sibTransId="{592405EC-61B0-436C-B954-CA85BA9A45D7}"/>
    <dgm:cxn modelId="{17C51B67-CA7D-4FFD-BA04-5181C8157009}" type="presOf" srcId="{8DC4C7FA-83B8-4412-B455-70A6648909EC}" destId="{1C97266A-050F-411B-8222-64F41AAEC049}" srcOrd="0" destOrd="0" presId="urn:microsoft.com/office/officeart/2005/8/layout/hierarchy4"/>
    <dgm:cxn modelId="{1CC71BA4-9E44-499F-A8A4-DCFC8E5B58D7}" type="presOf" srcId="{DC86EBE7-EAB8-4472-B608-9BF7DAF5F789}" destId="{9BB1CB42-3177-4357-935C-1FAF2C991ABD}" srcOrd="0" destOrd="0" presId="urn:microsoft.com/office/officeart/2005/8/layout/hierarchy4"/>
    <dgm:cxn modelId="{D86E9EE3-283D-4921-8728-AAE6FA1BC70C}" type="presOf" srcId="{1F9FE9D6-4E8D-4FF5-B179-A7F148CBB7CA}" destId="{31D6E356-0E55-4AC9-9947-31A4746C45BB}" srcOrd="0" destOrd="0" presId="urn:microsoft.com/office/officeart/2005/8/layout/hierarchy4"/>
    <dgm:cxn modelId="{5DEEC134-A056-41FC-BEC2-CC368E8DC554}" type="presParOf" srcId="{9B6354D6-384B-463C-BA9D-6EF40D20E6B8}" destId="{920019FC-5866-496E-AC9E-4F351AAF72EE}" srcOrd="0" destOrd="0" presId="urn:microsoft.com/office/officeart/2005/8/layout/hierarchy4"/>
    <dgm:cxn modelId="{89A715F5-7704-4400-B1CF-0C2A3643DBB3}" type="presParOf" srcId="{920019FC-5866-496E-AC9E-4F351AAF72EE}" destId="{9BB1CB42-3177-4357-935C-1FAF2C991ABD}" srcOrd="0" destOrd="0" presId="urn:microsoft.com/office/officeart/2005/8/layout/hierarchy4"/>
    <dgm:cxn modelId="{3CFA28CF-C379-429D-AEA5-D03E5E14C4A6}" type="presParOf" srcId="{920019FC-5866-496E-AC9E-4F351AAF72EE}" destId="{55B255A8-29B0-40E9-976E-85B809E43E4A}" srcOrd="1" destOrd="0" presId="urn:microsoft.com/office/officeart/2005/8/layout/hierarchy4"/>
    <dgm:cxn modelId="{4E9F9D56-DABC-437A-9A31-7DD58F6B88DB}" type="presParOf" srcId="{920019FC-5866-496E-AC9E-4F351AAF72EE}" destId="{F795A3B0-3C28-4CFB-AA98-B62E70D5B6FE}" srcOrd="2" destOrd="0" presId="urn:microsoft.com/office/officeart/2005/8/layout/hierarchy4"/>
    <dgm:cxn modelId="{95B580FA-2BF6-4561-B883-9AE693230D43}" type="presParOf" srcId="{F795A3B0-3C28-4CFB-AA98-B62E70D5B6FE}" destId="{CBC30615-68CA-49F5-9D06-178ED004CA6F}" srcOrd="0" destOrd="0" presId="urn:microsoft.com/office/officeart/2005/8/layout/hierarchy4"/>
    <dgm:cxn modelId="{91C5BB6B-47E4-4977-B27E-9EDFAF1272E5}" type="presParOf" srcId="{CBC30615-68CA-49F5-9D06-178ED004CA6F}" destId="{761213A2-25AC-4B89-987C-C5B0AF7885F1}" srcOrd="0" destOrd="0" presId="urn:microsoft.com/office/officeart/2005/8/layout/hierarchy4"/>
    <dgm:cxn modelId="{1316ECAF-94D8-43A5-851B-506DB177834C}" type="presParOf" srcId="{CBC30615-68CA-49F5-9D06-178ED004CA6F}" destId="{7718628E-B9A5-4E69-B7ED-5F56EF780975}" srcOrd="1" destOrd="0" presId="urn:microsoft.com/office/officeart/2005/8/layout/hierarchy4"/>
    <dgm:cxn modelId="{D136982A-6C8B-434F-9107-1BEAFBECEF48}" type="presParOf" srcId="{CBC30615-68CA-49F5-9D06-178ED004CA6F}" destId="{3FF8D375-EE64-4581-ADD2-F6AEF84D64F6}" srcOrd="2" destOrd="0" presId="urn:microsoft.com/office/officeart/2005/8/layout/hierarchy4"/>
    <dgm:cxn modelId="{933F7FF9-4EEE-4D7E-828A-9EAFAA6BFF0D}" type="presParOf" srcId="{3FF8D375-EE64-4581-ADD2-F6AEF84D64F6}" destId="{AAD58C74-7937-4E4F-B65D-9175E1243E9F}" srcOrd="0" destOrd="0" presId="urn:microsoft.com/office/officeart/2005/8/layout/hierarchy4"/>
    <dgm:cxn modelId="{1D42BB73-FBD3-4ACF-905B-A4FFDA1B6C78}" type="presParOf" srcId="{AAD58C74-7937-4E4F-B65D-9175E1243E9F}" destId="{AFEE24AC-417A-46B0-A001-D63744A4C935}" srcOrd="0" destOrd="0" presId="urn:microsoft.com/office/officeart/2005/8/layout/hierarchy4"/>
    <dgm:cxn modelId="{6A501ED4-A93C-440F-94AE-029D8A13D548}" type="presParOf" srcId="{AAD58C74-7937-4E4F-B65D-9175E1243E9F}" destId="{1E5FA952-91EC-483B-8794-ADE247FE21F5}" srcOrd="1" destOrd="0" presId="urn:microsoft.com/office/officeart/2005/8/layout/hierarchy4"/>
    <dgm:cxn modelId="{7FBBFD8B-50BA-440E-80B6-05D649DD1C8B}" type="presParOf" srcId="{3FF8D375-EE64-4581-ADD2-F6AEF84D64F6}" destId="{976F3B60-0B2E-4C0C-97A3-C68121D0B59A}" srcOrd="1" destOrd="0" presId="urn:microsoft.com/office/officeart/2005/8/layout/hierarchy4"/>
    <dgm:cxn modelId="{C512A8F1-0D3E-41C5-9D4A-9D65656F369B}" type="presParOf" srcId="{3FF8D375-EE64-4581-ADD2-F6AEF84D64F6}" destId="{6B185E97-5B8B-44AD-B71A-F0567A47F964}" srcOrd="2" destOrd="0" presId="urn:microsoft.com/office/officeart/2005/8/layout/hierarchy4"/>
    <dgm:cxn modelId="{02DA9DBC-5D11-4236-876D-B95332828E30}" type="presParOf" srcId="{6B185E97-5B8B-44AD-B71A-F0567A47F964}" destId="{3563A9DB-4E4F-42D9-B160-3D2E0A4531CA}" srcOrd="0" destOrd="0" presId="urn:microsoft.com/office/officeart/2005/8/layout/hierarchy4"/>
    <dgm:cxn modelId="{6695D5EA-07E1-4005-9014-A728CA37EFD8}" type="presParOf" srcId="{6B185E97-5B8B-44AD-B71A-F0567A47F964}" destId="{DA714C49-5B13-4050-8259-74F7BF2140BC}" srcOrd="1" destOrd="0" presId="urn:microsoft.com/office/officeart/2005/8/layout/hierarchy4"/>
    <dgm:cxn modelId="{F8DBFD34-6CCD-4E57-98D1-28E7DA957D8B}" type="presParOf" srcId="{F795A3B0-3C28-4CFB-AA98-B62E70D5B6FE}" destId="{C645E225-DFE6-4054-80AE-555AAD44C516}" srcOrd="1" destOrd="0" presId="urn:microsoft.com/office/officeart/2005/8/layout/hierarchy4"/>
    <dgm:cxn modelId="{F313BD6A-0A58-43DF-BE8B-5A626DAF255F}" type="presParOf" srcId="{F795A3B0-3C28-4CFB-AA98-B62E70D5B6FE}" destId="{6F268B45-40A4-495A-B534-B689BFE24629}" srcOrd="2" destOrd="0" presId="urn:microsoft.com/office/officeart/2005/8/layout/hierarchy4"/>
    <dgm:cxn modelId="{8DEF0E9D-23C5-451A-9FDD-48B854894AD5}" type="presParOf" srcId="{6F268B45-40A4-495A-B534-B689BFE24629}" destId="{1C97266A-050F-411B-8222-64F41AAEC049}" srcOrd="0" destOrd="0" presId="urn:microsoft.com/office/officeart/2005/8/layout/hierarchy4"/>
    <dgm:cxn modelId="{E761E1FB-5F1F-4A11-938E-501B447CA1FC}" type="presParOf" srcId="{6F268B45-40A4-495A-B534-B689BFE24629}" destId="{A9B7B552-F1EE-4053-ADDD-3EFC364E2AD0}" srcOrd="1" destOrd="0" presId="urn:microsoft.com/office/officeart/2005/8/layout/hierarchy4"/>
    <dgm:cxn modelId="{1F2B7D71-DB0E-4A56-A635-62370E2145C1}" type="presParOf" srcId="{6F268B45-40A4-495A-B534-B689BFE24629}" destId="{3F82D660-CEF7-44D4-8CBF-A7CD0C1F8B6A}" srcOrd="2" destOrd="0" presId="urn:microsoft.com/office/officeart/2005/8/layout/hierarchy4"/>
    <dgm:cxn modelId="{46A6A8F1-7AE2-4DF0-80EF-832DBDDDA746}" type="presParOf" srcId="{3F82D660-CEF7-44D4-8CBF-A7CD0C1F8B6A}" destId="{1D14ED66-8689-48FE-BC4B-A0332B1B4B06}" srcOrd="0" destOrd="0" presId="urn:microsoft.com/office/officeart/2005/8/layout/hierarchy4"/>
    <dgm:cxn modelId="{E366E7D2-8098-4761-BB62-EFA6DD5BB5B2}" type="presParOf" srcId="{1D14ED66-8689-48FE-BC4B-A0332B1B4B06}" destId="{D1A723CD-70AD-44EA-A395-963E105481F8}" srcOrd="0" destOrd="0" presId="urn:microsoft.com/office/officeart/2005/8/layout/hierarchy4"/>
    <dgm:cxn modelId="{EC69E55C-B4ED-475D-8858-5685135B962A}" type="presParOf" srcId="{1D14ED66-8689-48FE-BC4B-A0332B1B4B06}" destId="{C404EB18-C4AC-4689-9121-8F11CC84137C}" srcOrd="1" destOrd="0" presId="urn:microsoft.com/office/officeart/2005/8/layout/hierarchy4"/>
    <dgm:cxn modelId="{5DBC862F-BE10-420C-BA87-6C3155167E27}" type="presParOf" srcId="{3F82D660-CEF7-44D4-8CBF-A7CD0C1F8B6A}" destId="{D85AD437-BC7C-4620-AAB6-306C2842E103}" srcOrd="1" destOrd="0" presId="urn:microsoft.com/office/officeart/2005/8/layout/hierarchy4"/>
    <dgm:cxn modelId="{A81205D4-68F6-4B3E-B44D-CD3E679B7437}" type="presParOf" srcId="{3F82D660-CEF7-44D4-8CBF-A7CD0C1F8B6A}" destId="{5BD27712-18B2-4973-8D41-CDFC725D7333}" srcOrd="2" destOrd="0" presId="urn:microsoft.com/office/officeart/2005/8/layout/hierarchy4"/>
    <dgm:cxn modelId="{58AD312B-3B32-4977-9DF5-A6FABEA7147D}" type="presParOf" srcId="{5BD27712-18B2-4973-8D41-CDFC725D7333}" destId="{0B0D6454-45F4-4648-880C-A376687FCD70}" srcOrd="0" destOrd="0" presId="urn:microsoft.com/office/officeart/2005/8/layout/hierarchy4"/>
    <dgm:cxn modelId="{21C278E9-370C-4B48-B1C2-49B5B918F1DC}" type="presParOf" srcId="{5BD27712-18B2-4973-8D41-CDFC725D7333}" destId="{892CA4F7-C1DF-40C1-8918-AD305761307A}" srcOrd="1" destOrd="0" presId="urn:microsoft.com/office/officeart/2005/8/layout/hierarchy4"/>
    <dgm:cxn modelId="{F9241909-E6D3-4D9A-99A5-13ACE7281FEE}" type="presParOf" srcId="{F795A3B0-3C28-4CFB-AA98-B62E70D5B6FE}" destId="{3328E6C3-9460-45CD-A2F8-33AAF53458EA}" srcOrd="3" destOrd="0" presId="urn:microsoft.com/office/officeart/2005/8/layout/hierarchy4"/>
    <dgm:cxn modelId="{F1F30DAA-C099-4236-AD08-E6F2F13AB48E}" type="presParOf" srcId="{F795A3B0-3C28-4CFB-AA98-B62E70D5B6FE}" destId="{3815A159-B635-4E52-981D-2B86809E5A53}" srcOrd="4" destOrd="0" presId="urn:microsoft.com/office/officeart/2005/8/layout/hierarchy4"/>
    <dgm:cxn modelId="{14877440-817A-4AE4-8537-BCC5C1EFE461}" type="presParOf" srcId="{3815A159-B635-4E52-981D-2B86809E5A53}" destId="{31D6E356-0E55-4AC9-9947-31A4746C45BB}" srcOrd="0" destOrd="0" presId="urn:microsoft.com/office/officeart/2005/8/layout/hierarchy4"/>
    <dgm:cxn modelId="{EB8CF40C-F205-4672-BCD7-DDCF9552D6AC}" type="presParOf" srcId="{3815A159-B635-4E52-981D-2B86809E5A53}" destId="{C06C6565-47FA-4512-A6D5-92E21E3F1289}" srcOrd="1" destOrd="0" presId="urn:microsoft.com/office/officeart/2005/8/layout/hierarchy4"/>
    <dgm:cxn modelId="{7C6B49AC-E0A8-415D-939D-5C251D44C9E4}" type="presParOf" srcId="{3815A159-B635-4E52-981D-2B86809E5A53}" destId="{164281F9-E584-43D5-BBAC-6DEF17FD2E21}" srcOrd="2" destOrd="0" presId="urn:microsoft.com/office/officeart/2005/8/layout/hierarchy4"/>
    <dgm:cxn modelId="{E305F64B-6CBD-4D64-81DB-5B9137A48E31}" type="presParOf" srcId="{164281F9-E584-43D5-BBAC-6DEF17FD2E21}" destId="{1096E910-9CDB-442B-B14B-B375DFA186F3}" srcOrd="0" destOrd="0" presId="urn:microsoft.com/office/officeart/2005/8/layout/hierarchy4"/>
    <dgm:cxn modelId="{93FB9FF5-A2DA-4C2C-A709-90D7F270B438}" type="presParOf" srcId="{1096E910-9CDB-442B-B14B-B375DFA186F3}" destId="{20A4DC58-906D-40A9-88AD-3F45B0851091}" srcOrd="0" destOrd="0" presId="urn:microsoft.com/office/officeart/2005/8/layout/hierarchy4"/>
    <dgm:cxn modelId="{5C650C2D-655E-497F-8D4E-F9C0534822C9}" type="presParOf" srcId="{1096E910-9CDB-442B-B14B-B375DFA186F3}" destId="{505B32A0-77BB-4305-B3AC-C2D2B91E0E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معركة اليرموك</a:t>
          </a:r>
          <a:endParaRPr lang="en-US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أطرافها </a:t>
          </a:r>
          <a:endParaRPr lang="en-US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دارت بين المسلمين والروم </a:t>
          </a:r>
          <a:endParaRPr lang="en-US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3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80887547-7B83-4399-8C12-55E638C7ADC3}" type="presOf" srcId="{0F43E74A-4E22-4827-8E9C-930088A7370C}" destId="{0C1A482E-72A1-407F-B35F-19DD4A4D8F3C}" srcOrd="0" destOrd="0" presId="urn:microsoft.com/office/officeart/2005/8/layout/process4"/>
    <dgm:cxn modelId="{D8A30313-BC10-4874-A84A-B09CF9FF737C}" type="presParOf" srcId="{ACD44339-78DF-4D44-AA75-914218E93C7D}" destId="{7690C83B-BCD5-4CBF-BDC1-E9F9799CD3B2}" srcOrd="0" destOrd="0" presId="urn:microsoft.com/office/officeart/2005/8/layout/process4"/>
    <dgm:cxn modelId="{971EFFB9-1646-4248-A4B9-F1C63DD261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3" destOrd="0" presId="urn:microsoft.com/office/officeart/2005/8/layout/process4"/>
    <dgm:cxn modelId="{2A425C34-7A87-4E95-B6E1-7C458F9043B0}" type="presParOf" srcId="{ACD44339-78DF-4D44-AA75-914218E93C7D}" destId="{B8E19140-E297-46A7-9ADD-DD7B81A1C23E}" srcOrd="4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العام 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13</a:t>
          </a:r>
          <a:r>
            <a:rPr lang="ar-EG" sz="3600" b="1" baseline="0" dirty="0" smtClean="0">
              <a:solidFill>
                <a:schemeClr val="tx1"/>
              </a:solidFill>
            </a:rPr>
            <a:t> </a:t>
          </a:r>
          <a:r>
            <a:rPr lang="ar-EG" sz="3600" b="1" baseline="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r>
            <a:rPr lang="ar-EG" sz="3600" b="1" baseline="0" dirty="0" smtClean="0">
              <a:solidFill>
                <a:schemeClr val="tx1"/>
              </a:solidFill>
            </a:rPr>
            <a:t> / 634 م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قائد المسلمين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1CE66689-82D6-4671-942C-99387C8D4EE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خالد</a:t>
          </a:r>
          <a:r>
            <a:rPr lang="ar-EG" sz="3600" b="1" baseline="0" dirty="0" smtClean="0">
              <a:solidFill>
                <a:schemeClr val="tx1"/>
              </a:solidFill>
            </a:rPr>
            <a:t> بن الوليد</a:t>
          </a:r>
          <a:endParaRPr lang="en-US" sz="3600" b="1" dirty="0">
            <a:solidFill>
              <a:schemeClr val="tx1"/>
            </a:solidFill>
          </a:endParaRPr>
        </a:p>
      </dgm:t>
    </dgm:pt>
    <dgm:pt modelId="{2488FF17-75EA-4DE2-8FE1-087B3A1EB2F5}" type="parTrans" cxnId="{87D4CC7F-1871-4A9E-9CC1-9F99292342AF}">
      <dgm:prSet/>
      <dgm:spPr/>
      <dgm:t>
        <a:bodyPr/>
        <a:lstStyle/>
        <a:p>
          <a:endParaRPr lang="en-US"/>
        </a:p>
      </dgm:t>
    </dgm:pt>
    <dgm:pt modelId="{C4ABA89F-96C2-4055-BA9C-A11DFFA6778E}" type="sibTrans" cxnId="{87D4CC7F-1871-4A9E-9CC1-9F99292342AF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628A8-56AF-4DD3-9C71-06499E3C41C3}" type="pres">
      <dgm:prSet presAssocID="{1CE66689-82D6-4671-942C-99387C8D4EE9}" presName="boxAndChildren" presStyleCnt="0"/>
      <dgm:spPr/>
    </dgm:pt>
    <dgm:pt modelId="{39A7CD90-F84E-468F-8DFF-CC180D6AEBF9}" type="pres">
      <dgm:prSet presAssocID="{1CE66689-82D6-4671-942C-99387C8D4EE9}" presName="parentTextBox" presStyleLbl="node1" presStyleIdx="0" presStyleCnt="4"/>
      <dgm:spPr/>
      <dgm:t>
        <a:bodyPr/>
        <a:lstStyle/>
        <a:p>
          <a:endParaRPr lang="en-US"/>
        </a:p>
      </dgm:t>
    </dgm:pt>
    <dgm:pt modelId="{5C9924B3-F00A-448C-B83A-CC42AB01E1C2}" type="pres">
      <dgm:prSet presAssocID="{9AEA2CE2-C92C-42CC-8610-44C69F2421AD}" presName="sp" presStyleCnt="0"/>
      <dgm:spPr/>
    </dgm:pt>
    <dgm:pt modelId="{46185B77-5219-42D0-BA8C-269BC758C3E0}" type="pres">
      <dgm:prSet presAssocID="{0F43E74A-4E22-4827-8E9C-930088A7370C}" presName="arrowAndChildren" presStyleCnt="0"/>
      <dgm:spPr/>
    </dgm:pt>
    <dgm:pt modelId="{23DE4313-391E-4550-A271-85ADCEEFC854}" type="pres">
      <dgm:prSet presAssocID="{0F43E74A-4E22-4827-8E9C-930088A7370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7D4CC7F-1871-4A9E-9CC1-9F99292342AF}" srcId="{39701EAF-4135-46C3-AF2C-D807334B2ED2}" destId="{1CE66689-82D6-4671-942C-99387C8D4EE9}" srcOrd="3" destOrd="0" parTransId="{2488FF17-75EA-4DE2-8FE1-087B3A1EB2F5}" sibTransId="{C4ABA89F-96C2-4055-BA9C-A11DFFA6778E}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36D9B74E-B495-4763-8CC2-F17E055CB086}" type="presOf" srcId="{1CE66689-82D6-4671-942C-99387C8D4EE9}" destId="{39A7CD90-F84E-468F-8DFF-CC180D6AEBF9}" srcOrd="0" destOrd="0" presId="urn:microsoft.com/office/officeart/2005/8/layout/process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D1E28643-281E-4F97-966A-E53DD8EC812C}" type="presOf" srcId="{0F43E74A-4E22-4827-8E9C-930088A7370C}" destId="{23DE4313-391E-4550-A271-85ADCEEFC854}" srcOrd="0" destOrd="0" presId="urn:microsoft.com/office/officeart/2005/8/layout/process4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A0C707EE-5FE5-43BB-B122-74D7D2282801}" type="presParOf" srcId="{ACD44339-78DF-4D44-AA75-914218E93C7D}" destId="{62A628A8-56AF-4DD3-9C71-06499E3C41C3}" srcOrd="0" destOrd="0" presId="urn:microsoft.com/office/officeart/2005/8/layout/process4"/>
    <dgm:cxn modelId="{4E5D192A-2AC1-4034-85B4-97770E602641}" type="presParOf" srcId="{62A628A8-56AF-4DD3-9C71-06499E3C41C3}" destId="{39A7CD90-F84E-468F-8DFF-CC180D6AEBF9}" srcOrd="0" destOrd="0" presId="urn:microsoft.com/office/officeart/2005/8/layout/process4"/>
    <dgm:cxn modelId="{9D707CDA-79A9-45E6-AE36-4601D75F8E70}" type="presParOf" srcId="{ACD44339-78DF-4D44-AA75-914218E93C7D}" destId="{5C9924B3-F00A-448C-B83A-CC42AB01E1C2}" srcOrd="1" destOrd="0" presId="urn:microsoft.com/office/officeart/2005/8/layout/process4"/>
    <dgm:cxn modelId="{4BE922CB-04BC-4662-A4A5-04D254F429C9}" type="presParOf" srcId="{ACD44339-78DF-4D44-AA75-914218E93C7D}" destId="{46185B77-5219-42D0-BA8C-269BC758C3E0}" srcOrd="2" destOrd="0" presId="urn:microsoft.com/office/officeart/2005/8/layout/process4"/>
    <dgm:cxn modelId="{7B7ABAA3-E111-4461-A36C-EBC834A12137}" type="presParOf" srcId="{46185B77-5219-42D0-BA8C-269BC758C3E0}" destId="{23DE4313-391E-4550-A271-85ADCEEFC854}" srcOrd="0" destOrd="0" presId="urn:microsoft.com/office/officeart/2005/8/layout/process4"/>
    <dgm:cxn modelId="{4136524F-6F80-45FD-8DFB-1786248D508F}" type="presParOf" srcId="{ACD44339-78DF-4D44-AA75-914218E93C7D}" destId="{D8679DBF-8010-436B-A3F6-496278B2DEFB}" srcOrd="3" destOrd="0" presId="urn:microsoft.com/office/officeart/2005/8/layout/process4"/>
    <dgm:cxn modelId="{478C5477-BD91-459D-8365-1C63C08C198E}" type="presParOf" srcId="{ACD44339-78DF-4D44-AA75-914218E93C7D}" destId="{E00570F7-E3ED-454C-8F76-33E81BA2D638}" srcOrd="4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5" destOrd="0" presId="urn:microsoft.com/office/officeart/2005/8/layout/process4"/>
    <dgm:cxn modelId="{2A425C34-7A87-4E95-B6E1-7C458F9043B0}" type="presParOf" srcId="{ACD44339-78DF-4D44-AA75-914218E93C7D}" destId="{B8E19140-E297-46A7-9ADD-DD7B81A1C23E}" srcOrd="6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نتائجها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انتصار</a:t>
          </a:r>
          <a:r>
            <a:rPr lang="ar-EG" sz="3600" b="1" baseline="0" dirty="0" smtClean="0">
              <a:solidFill>
                <a:schemeClr val="tx1"/>
              </a:solidFill>
            </a:rPr>
            <a:t> المسلمين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مغادرة قيصر الروم بلاد الشام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1CE66689-82D6-4671-942C-99387C8D4EE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بعد</a:t>
          </a:r>
          <a:r>
            <a:rPr lang="ar-EG" sz="2800" b="1" baseline="0" dirty="0" smtClean="0">
              <a:solidFill>
                <a:schemeClr val="tx1"/>
              </a:solidFill>
            </a:rPr>
            <a:t> معركة اليرموك قام الخليفة عمر بن الخطاب رضى الله عنه بتولية قيادة هذه الجيوش أبا عبيدة بن الجراح </a:t>
          </a:r>
          <a:endParaRPr lang="en-US" sz="2800" b="1" dirty="0">
            <a:solidFill>
              <a:schemeClr val="tx1"/>
            </a:solidFill>
          </a:endParaRPr>
        </a:p>
      </dgm:t>
    </dgm:pt>
    <dgm:pt modelId="{2488FF17-75EA-4DE2-8FE1-087B3A1EB2F5}" type="parTrans" cxnId="{87D4CC7F-1871-4A9E-9CC1-9F99292342AF}">
      <dgm:prSet/>
      <dgm:spPr/>
      <dgm:t>
        <a:bodyPr/>
        <a:lstStyle/>
        <a:p>
          <a:endParaRPr lang="en-US"/>
        </a:p>
      </dgm:t>
    </dgm:pt>
    <dgm:pt modelId="{C4ABA89F-96C2-4055-BA9C-A11DFFA6778E}" type="sibTrans" cxnId="{87D4CC7F-1871-4A9E-9CC1-9F99292342AF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628A8-56AF-4DD3-9C71-06499E3C41C3}" type="pres">
      <dgm:prSet presAssocID="{1CE66689-82D6-4671-942C-99387C8D4EE9}" presName="boxAndChildren" presStyleCnt="0"/>
      <dgm:spPr/>
    </dgm:pt>
    <dgm:pt modelId="{39A7CD90-F84E-468F-8DFF-CC180D6AEBF9}" type="pres">
      <dgm:prSet presAssocID="{1CE66689-82D6-4671-942C-99387C8D4EE9}" presName="parentTextBox" presStyleLbl="node1" presStyleIdx="0" presStyleCnt="4"/>
      <dgm:spPr/>
      <dgm:t>
        <a:bodyPr/>
        <a:lstStyle/>
        <a:p>
          <a:endParaRPr lang="en-US"/>
        </a:p>
      </dgm:t>
    </dgm:pt>
    <dgm:pt modelId="{5C9924B3-F00A-448C-B83A-CC42AB01E1C2}" type="pres">
      <dgm:prSet presAssocID="{9AEA2CE2-C92C-42CC-8610-44C69F2421AD}" presName="sp" presStyleCnt="0"/>
      <dgm:spPr/>
    </dgm:pt>
    <dgm:pt modelId="{46185B77-5219-42D0-BA8C-269BC758C3E0}" type="pres">
      <dgm:prSet presAssocID="{0F43E74A-4E22-4827-8E9C-930088A7370C}" presName="arrowAndChildren" presStyleCnt="0"/>
      <dgm:spPr/>
    </dgm:pt>
    <dgm:pt modelId="{23DE4313-391E-4550-A271-85ADCEEFC854}" type="pres">
      <dgm:prSet presAssocID="{0F43E74A-4E22-4827-8E9C-930088A7370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7D4CC7F-1871-4A9E-9CC1-9F99292342AF}" srcId="{39701EAF-4135-46C3-AF2C-D807334B2ED2}" destId="{1CE66689-82D6-4671-942C-99387C8D4EE9}" srcOrd="3" destOrd="0" parTransId="{2488FF17-75EA-4DE2-8FE1-087B3A1EB2F5}" sibTransId="{C4ABA89F-96C2-4055-BA9C-A11DFFA6778E}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36D9B74E-B495-4763-8CC2-F17E055CB086}" type="presOf" srcId="{1CE66689-82D6-4671-942C-99387C8D4EE9}" destId="{39A7CD90-F84E-468F-8DFF-CC180D6AEBF9}" srcOrd="0" destOrd="0" presId="urn:microsoft.com/office/officeart/2005/8/layout/process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D1E28643-281E-4F97-966A-E53DD8EC812C}" type="presOf" srcId="{0F43E74A-4E22-4827-8E9C-930088A7370C}" destId="{23DE4313-391E-4550-A271-85ADCEEFC854}" srcOrd="0" destOrd="0" presId="urn:microsoft.com/office/officeart/2005/8/layout/process4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A0C707EE-5FE5-43BB-B122-74D7D2282801}" type="presParOf" srcId="{ACD44339-78DF-4D44-AA75-914218E93C7D}" destId="{62A628A8-56AF-4DD3-9C71-06499E3C41C3}" srcOrd="0" destOrd="0" presId="urn:microsoft.com/office/officeart/2005/8/layout/process4"/>
    <dgm:cxn modelId="{4E5D192A-2AC1-4034-85B4-97770E602641}" type="presParOf" srcId="{62A628A8-56AF-4DD3-9C71-06499E3C41C3}" destId="{39A7CD90-F84E-468F-8DFF-CC180D6AEBF9}" srcOrd="0" destOrd="0" presId="urn:microsoft.com/office/officeart/2005/8/layout/process4"/>
    <dgm:cxn modelId="{9D707CDA-79A9-45E6-AE36-4601D75F8E70}" type="presParOf" srcId="{ACD44339-78DF-4D44-AA75-914218E93C7D}" destId="{5C9924B3-F00A-448C-B83A-CC42AB01E1C2}" srcOrd="1" destOrd="0" presId="urn:microsoft.com/office/officeart/2005/8/layout/process4"/>
    <dgm:cxn modelId="{4BE922CB-04BC-4662-A4A5-04D254F429C9}" type="presParOf" srcId="{ACD44339-78DF-4D44-AA75-914218E93C7D}" destId="{46185B77-5219-42D0-BA8C-269BC758C3E0}" srcOrd="2" destOrd="0" presId="urn:microsoft.com/office/officeart/2005/8/layout/process4"/>
    <dgm:cxn modelId="{7B7ABAA3-E111-4461-A36C-EBC834A12137}" type="presParOf" srcId="{46185B77-5219-42D0-BA8C-269BC758C3E0}" destId="{23DE4313-391E-4550-A271-85ADCEEFC854}" srcOrd="0" destOrd="0" presId="urn:microsoft.com/office/officeart/2005/8/layout/process4"/>
    <dgm:cxn modelId="{4136524F-6F80-45FD-8DFB-1786248D508F}" type="presParOf" srcId="{ACD44339-78DF-4D44-AA75-914218E93C7D}" destId="{D8679DBF-8010-436B-A3F6-496278B2DEFB}" srcOrd="3" destOrd="0" presId="urn:microsoft.com/office/officeart/2005/8/layout/process4"/>
    <dgm:cxn modelId="{478C5477-BD91-459D-8365-1C63C08C198E}" type="presParOf" srcId="{ACD44339-78DF-4D44-AA75-914218E93C7D}" destId="{E00570F7-E3ED-454C-8F76-33E81BA2D638}" srcOrd="4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5" destOrd="0" presId="urn:microsoft.com/office/officeart/2005/8/layout/process4"/>
    <dgm:cxn modelId="{2A425C34-7A87-4E95-B6E1-7C458F9043B0}" type="presParOf" srcId="{ACD44339-78DF-4D44-AA75-914218E93C7D}" destId="{B8E19140-E297-46A7-9ADD-DD7B81A1C23E}" srcOrd="6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العام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15 </a:t>
          </a:r>
          <a:r>
            <a:rPr lang="ar-EG" sz="36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endParaRPr lang="en-US" sz="36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احداثها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1CE66689-82D6-4671-942C-99387C8D4EE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قام</a:t>
          </a:r>
          <a:r>
            <a:rPr lang="ar-EG" sz="2800" b="1" baseline="0" dirty="0" smtClean="0">
              <a:solidFill>
                <a:schemeClr val="tx1"/>
              </a:solidFill>
            </a:rPr>
            <a:t> عمر بن الخطاب رضى الله عنه بتسلم مفاتيح بيت المقدس بنفسه , وكتب لأهلها أمانا على أنفسهم وكنائسهم وأموالهم كما أمر الإسلام</a:t>
          </a:r>
          <a:endParaRPr lang="en-US" sz="2800" b="1" dirty="0">
            <a:solidFill>
              <a:schemeClr val="tx1"/>
            </a:solidFill>
          </a:endParaRPr>
        </a:p>
      </dgm:t>
    </dgm:pt>
    <dgm:pt modelId="{2488FF17-75EA-4DE2-8FE1-087B3A1EB2F5}" type="parTrans" cxnId="{87D4CC7F-1871-4A9E-9CC1-9F99292342AF}">
      <dgm:prSet/>
      <dgm:spPr/>
      <dgm:t>
        <a:bodyPr/>
        <a:lstStyle/>
        <a:p>
          <a:endParaRPr lang="en-US"/>
        </a:p>
      </dgm:t>
    </dgm:pt>
    <dgm:pt modelId="{C4ABA89F-96C2-4055-BA9C-A11DFFA6778E}" type="sibTrans" cxnId="{87D4CC7F-1871-4A9E-9CC1-9F99292342AF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628A8-56AF-4DD3-9C71-06499E3C41C3}" type="pres">
      <dgm:prSet presAssocID="{1CE66689-82D6-4671-942C-99387C8D4EE9}" presName="boxAndChildren" presStyleCnt="0"/>
      <dgm:spPr/>
    </dgm:pt>
    <dgm:pt modelId="{39A7CD90-F84E-468F-8DFF-CC180D6AEBF9}" type="pres">
      <dgm:prSet presAssocID="{1CE66689-82D6-4671-942C-99387C8D4EE9}" presName="parentTextBox" presStyleLbl="node1" presStyleIdx="0" presStyleCnt="4"/>
      <dgm:spPr/>
      <dgm:t>
        <a:bodyPr/>
        <a:lstStyle/>
        <a:p>
          <a:endParaRPr lang="en-US"/>
        </a:p>
      </dgm:t>
    </dgm:pt>
    <dgm:pt modelId="{5C9924B3-F00A-448C-B83A-CC42AB01E1C2}" type="pres">
      <dgm:prSet presAssocID="{9AEA2CE2-C92C-42CC-8610-44C69F2421AD}" presName="sp" presStyleCnt="0"/>
      <dgm:spPr/>
    </dgm:pt>
    <dgm:pt modelId="{46185B77-5219-42D0-BA8C-269BC758C3E0}" type="pres">
      <dgm:prSet presAssocID="{0F43E74A-4E22-4827-8E9C-930088A7370C}" presName="arrowAndChildren" presStyleCnt="0"/>
      <dgm:spPr/>
    </dgm:pt>
    <dgm:pt modelId="{23DE4313-391E-4550-A271-85ADCEEFC854}" type="pres">
      <dgm:prSet presAssocID="{0F43E74A-4E22-4827-8E9C-930088A7370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7D4CC7F-1871-4A9E-9CC1-9F99292342AF}" srcId="{39701EAF-4135-46C3-AF2C-D807334B2ED2}" destId="{1CE66689-82D6-4671-942C-99387C8D4EE9}" srcOrd="3" destOrd="0" parTransId="{2488FF17-75EA-4DE2-8FE1-087B3A1EB2F5}" sibTransId="{C4ABA89F-96C2-4055-BA9C-A11DFFA6778E}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36D9B74E-B495-4763-8CC2-F17E055CB086}" type="presOf" srcId="{1CE66689-82D6-4671-942C-99387C8D4EE9}" destId="{39A7CD90-F84E-468F-8DFF-CC180D6AEBF9}" srcOrd="0" destOrd="0" presId="urn:microsoft.com/office/officeart/2005/8/layout/process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D1E28643-281E-4F97-966A-E53DD8EC812C}" type="presOf" srcId="{0F43E74A-4E22-4827-8E9C-930088A7370C}" destId="{23DE4313-391E-4550-A271-85ADCEEFC854}" srcOrd="0" destOrd="0" presId="urn:microsoft.com/office/officeart/2005/8/layout/process4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A0C707EE-5FE5-43BB-B122-74D7D2282801}" type="presParOf" srcId="{ACD44339-78DF-4D44-AA75-914218E93C7D}" destId="{62A628A8-56AF-4DD3-9C71-06499E3C41C3}" srcOrd="0" destOrd="0" presId="urn:microsoft.com/office/officeart/2005/8/layout/process4"/>
    <dgm:cxn modelId="{4E5D192A-2AC1-4034-85B4-97770E602641}" type="presParOf" srcId="{62A628A8-56AF-4DD3-9C71-06499E3C41C3}" destId="{39A7CD90-F84E-468F-8DFF-CC180D6AEBF9}" srcOrd="0" destOrd="0" presId="urn:microsoft.com/office/officeart/2005/8/layout/process4"/>
    <dgm:cxn modelId="{9D707CDA-79A9-45E6-AE36-4601D75F8E70}" type="presParOf" srcId="{ACD44339-78DF-4D44-AA75-914218E93C7D}" destId="{5C9924B3-F00A-448C-B83A-CC42AB01E1C2}" srcOrd="1" destOrd="0" presId="urn:microsoft.com/office/officeart/2005/8/layout/process4"/>
    <dgm:cxn modelId="{4BE922CB-04BC-4662-A4A5-04D254F429C9}" type="presParOf" srcId="{ACD44339-78DF-4D44-AA75-914218E93C7D}" destId="{46185B77-5219-42D0-BA8C-269BC758C3E0}" srcOrd="2" destOrd="0" presId="urn:microsoft.com/office/officeart/2005/8/layout/process4"/>
    <dgm:cxn modelId="{7B7ABAA3-E111-4461-A36C-EBC834A12137}" type="presParOf" srcId="{46185B77-5219-42D0-BA8C-269BC758C3E0}" destId="{23DE4313-391E-4550-A271-85ADCEEFC854}" srcOrd="0" destOrd="0" presId="urn:microsoft.com/office/officeart/2005/8/layout/process4"/>
    <dgm:cxn modelId="{4136524F-6F80-45FD-8DFB-1786248D508F}" type="presParOf" srcId="{ACD44339-78DF-4D44-AA75-914218E93C7D}" destId="{D8679DBF-8010-436B-A3F6-496278B2DEFB}" srcOrd="3" destOrd="0" presId="urn:microsoft.com/office/officeart/2005/8/layout/process4"/>
    <dgm:cxn modelId="{478C5477-BD91-459D-8365-1C63C08C198E}" type="presParOf" srcId="{ACD44339-78DF-4D44-AA75-914218E93C7D}" destId="{E00570F7-E3ED-454C-8F76-33E81BA2D638}" srcOrd="4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5" destOrd="0" presId="urn:microsoft.com/office/officeart/2005/8/layout/process4"/>
    <dgm:cxn modelId="{2A425C34-7A87-4E95-B6E1-7C458F9043B0}" type="presParOf" srcId="{ACD44339-78DF-4D44-AA75-914218E93C7D}" destId="{B8E19140-E297-46A7-9ADD-DD7B81A1C23E}" srcOrd="6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معركة القادسية</a:t>
          </a:r>
          <a:endParaRPr lang="en-US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أطرافها </a:t>
          </a:r>
          <a:endParaRPr lang="en-US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دارت بين المسلمون والفرس </a:t>
          </a:r>
          <a:endParaRPr lang="en-US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3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80887547-7B83-4399-8C12-55E638C7ADC3}" type="presOf" srcId="{0F43E74A-4E22-4827-8E9C-930088A7370C}" destId="{0C1A482E-72A1-407F-B35F-19DD4A4D8F3C}" srcOrd="0" destOrd="0" presId="urn:microsoft.com/office/officeart/2005/8/layout/process4"/>
    <dgm:cxn modelId="{D8A30313-BC10-4874-A84A-B09CF9FF737C}" type="presParOf" srcId="{ACD44339-78DF-4D44-AA75-914218E93C7D}" destId="{7690C83B-BCD5-4CBF-BDC1-E9F9799CD3B2}" srcOrd="0" destOrd="0" presId="urn:microsoft.com/office/officeart/2005/8/layout/process4"/>
    <dgm:cxn modelId="{971EFFB9-1646-4248-A4B9-F1C63DD261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3" destOrd="0" presId="urn:microsoft.com/office/officeart/2005/8/layout/process4"/>
    <dgm:cxn modelId="{2A425C34-7A87-4E95-B6E1-7C458F9043B0}" type="presParOf" srcId="{ACD44339-78DF-4D44-AA75-914218E93C7D}" destId="{B8E19140-E297-46A7-9ADD-DD7B81A1C23E}" srcOrd="4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العام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15 </a:t>
          </a:r>
          <a:r>
            <a:rPr lang="ar-EG" sz="36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endParaRPr lang="en-US" sz="36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قائد المعركة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1CE66689-82D6-4671-942C-99387C8D4EE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قائد</a:t>
          </a:r>
          <a:r>
            <a:rPr lang="ar-EG" sz="2800" b="1" baseline="0" dirty="0" smtClean="0">
              <a:solidFill>
                <a:schemeClr val="tx1"/>
              </a:solidFill>
            </a:rPr>
            <a:t> المسلمين : سعد بن أبى وقاص</a:t>
          </a:r>
        </a:p>
        <a:p>
          <a:r>
            <a:rPr lang="ar-EG" sz="2800" b="1" baseline="0" dirty="0" smtClean="0">
              <a:solidFill>
                <a:schemeClr val="tx1"/>
              </a:solidFill>
            </a:rPr>
            <a:t>قائد الفرس : رستم </a:t>
          </a:r>
          <a:endParaRPr lang="en-US" sz="2800" b="1" dirty="0">
            <a:solidFill>
              <a:schemeClr val="tx1"/>
            </a:solidFill>
          </a:endParaRPr>
        </a:p>
      </dgm:t>
    </dgm:pt>
    <dgm:pt modelId="{2488FF17-75EA-4DE2-8FE1-087B3A1EB2F5}" type="parTrans" cxnId="{87D4CC7F-1871-4A9E-9CC1-9F99292342AF}">
      <dgm:prSet/>
      <dgm:spPr/>
      <dgm:t>
        <a:bodyPr/>
        <a:lstStyle/>
        <a:p>
          <a:endParaRPr lang="en-US"/>
        </a:p>
      </dgm:t>
    </dgm:pt>
    <dgm:pt modelId="{C4ABA89F-96C2-4055-BA9C-A11DFFA6778E}" type="sibTrans" cxnId="{87D4CC7F-1871-4A9E-9CC1-9F99292342AF}">
      <dgm:prSet/>
      <dgm:spPr/>
      <dgm:t>
        <a:bodyPr/>
        <a:lstStyle/>
        <a:p>
          <a:endParaRPr lang="en-US"/>
        </a:p>
      </dgm:t>
    </dgm:pt>
    <dgm:pt modelId="{CE44551C-0DC4-42CE-ABB6-9544138D96ED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1552D2-4AE5-4CEE-94D2-06811DE60A21}" type="pres">
      <dgm:prSet presAssocID="{E3E60151-5988-4AF1-B523-FF39365AAFA7}" presName="vertOne" presStyleCnt="0"/>
      <dgm:spPr/>
    </dgm:pt>
    <dgm:pt modelId="{D265AF68-57F5-41C0-9437-283A31FE9161}" type="pres">
      <dgm:prSet presAssocID="{E3E60151-5988-4AF1-B523-FF39365AAFA7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937BB-7153-42F4-9538-5A7D46F034AD}" type="pres">
      <dgm:prSet presAssocID="{E3E60151-5988-4AF1-B523-FF39365AAFA7}" presName="horzOne" presStyleCnt="0"/>
      <dgm:spPr/>
    </dgm:pt>
    <dgm:pt modelId="{254D445D-0807-4E2C-94F0-FE1C7CFEFA25}" type="pres">
      <dgm:prSet presAssocID="{56B3A0F5-1365-4773-8EC5-939718CC9908}" presName="sibSpaceOne" presStyleCnt="0"/>
      <dgm:spPr/>
    </dgm:pt>
    <dgm:pt modelId="{D3D3F152-687E-4084-A06E-643D06475F52}" type="pres">
      <dgm:prSet presAssocID="{6834959C-71E2-4495-83BF-A8EA4CAB1A87}" presName="vertOne" presStyleCnt="0"/>
      <dgm:spPr/>
    </dgm:pt>
    <dgm:pt modelId="{74A26197-064B-43FD-BEFE-2DB99A8B67BC}" type="pres">
      <dgm:prSet presAssocID="{6834959C-71E2-4495-83BF-A8EA4CAB1A8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CC049-7798-4EEC-93CE-505C3975F994}" type="pres">
      <dgm:prSet presAssocID="{6834959C-71E2-4495-83BF-A8EA4CAB1A87}" presName="horzOne" presStyleCnt="0"/>
      <dgm:spPr/>
    </dgm:pt>
    <dgm:pt modelId="{BFA759EF-FE49-41B8-9F3F-7547E7690BA7}" type="pres">
      <dgm:prSet presAssocID="{FE30B04F-A725-4FB8-9600-3FA7C0D84A35}" presName="sibSpaceOne" presStyleCnt="0"/>
      <dgm:spPr/>
    </dgm:pt>
    <dgm:pt modelId="{BB38CF42-379B-4897-837C-1360E765A990}" type="pres">
      <dgm:prSet presAssocID="{0F43E74A-4E22-4827-8E9C-930088A7370C}" presName="vertOne" presStyleCnt="0"/>
      <dgm:spPr/>
    </dgm:pt>
    <dgm:pt modelId="{1269E8DD-E320-48C0-AD9E-9DA6E70A47FF}" type="pres">
      <dgm:prSet presAssocID="{0F43E74A-4E22-4827-8E9C-930088A7370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B01A2-D308-4615-AD81-1D6012CA446F}" type="pres">
      <dgm:prSet presAssocID="{0F43E74A-4E22-4827-8E9C-930088A7370C}" presName="horzOne" presStyleCnt="0"/>
      <dgm:spPr/>
    </dgm:pt>
    <dgm:pt modelId="{FD27F747-229A-4706-B46A-99E8B1EC9800}" type="pres">
      <dgm:prSet presAssocID="{9AEA2CE2-C92C-42CC-8610-44C69F2421AD}" presName="sibSpaceOne" presStyleCnt="0"/>
      <dgm:spPr/>
    </dgm:pt>
    <dgm:pt modelId="{BCA27711-B486-4EDB-A889-6F38C52AEF1A}" type="pres">
      <dgm:prSet presAssocID="{1CE66689-82D6-4671-942C-99387C8D4EE9}" presName="vertOne" presStyleCnt="0"/>
      <dgm:spPr/>
    </dgm:pt>
    <dgm:pt modelId="{FC65164C-43A1-40C3-ADE2-BB6C6CCC07FD}" type="pres">
      <dgm:prSet presAssocID="{1CE66689-82D6-4671-942C-99387C8D4EE9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00299-022D-45DD-B351-02CE67E79447}" type="pres">
      <dgm:prSet presAssocID="{1CE66689-82D6-4671-942C-99387C8D4EE9}" presName="horzOne" presStyleCnt="0"/>
      <dgm:spPr/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7D4CC7F-1871-4A9E-9CC1-9F99292342AF}" srcId="{39701EAF-4135-46C3-AF2C-D807334B2ED2}" destId="{1CE66689-82D6-4671-942C-99387C8D4EE9}" srcOrd="3" destOrd="0" parTransId="{2488FF17-75EA-4DE2-8FE1-087B3A1EB2F5}" sibTransId="{C4ABA89F-96C2-4055-BA9C-A11DFFA6778E}"/>
    <dgm:cxn modelId="{7B9E1FCF-26C2-4F20-AAA8-D96514D97229}" type="presOf" srcId="{E3E60151-5988-4AF1-B523-FF39365AAFA7}" destId="{D265AF68-57F5-41C0-9437-283A31FE9161}" srcOrd="0" destOrd="0" presId="urn:microsoft.com/office/officeart/2005/8/layout/hierarchy4"/>
    <dgm:cxn modelId="{30A10543-AE51-4160-BF98-B94EDEE0E0B6}" type="presOf" srcId="{6834959C-71E2-4495-83BF-A8EA4CAB1A87}" destId="{74A26197-064B-43FD-BEFE-2DB99A8B67BC}" srcOrd="0" destOrd="0" presId="urn:microsoft.com/office/officeart/2005/8/layout/hierarchy4"/>
    <dgm:cxn modelId="{843BED6A-32DB-4379-AC74-47BA3E462F5A}" type="presOf" srcId="{39701EAF-4135-46C3-AF2C-D807334B2ED2}" destId="{CE44551C-0DC4-42CE-ABB6-9544138D96ED}" srcOrd="0" destOrd="0" presId="urn:microsoft.com/office/officeart/2005/8/layout/hierarchy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687E2650-C198-4D15-856E-4245D15C428D}" type="presOf" srcId="{1CE66689-82D6-4671-942C-99387C8D4EE9}" destId="{FC65164C-43A1-40C3-ADE2-BB6C6CCC07FD}" srcOrd="0" destOrd="0" presId="urn:microsoft.com/office/officeart/2005/8/layout/hierarchy4"/>
    <dgm:cxn modelId="{7E3F4770-DF92-4584-9CC7-E661AFA3F4DF}" type="presOf" srcId="{0F43E74A-4E22-4827-8E9C-930088A7370C}" destId="{1269E8DD-E320-48C0-AD9E-9DA6E70A47FF}" srcOrd="0" destOrd="0" presId="urn:microsoft.com/office/officeart/2005/8/layout/hierarchy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F41CE4C6-5914-4838-A76E-64F8B6B8F3CE}" type="presParOf" srcId="{CE44551C-0DC4-42CE-ABB6-9544138D96ED}" destId="{8D1552D2-4AE5-4CEE-94D2-06811DE60A21}" srcOrd="0" destOrd="0" presId="urn:microsoft.com/office/officeart/2005/8/layout/hierarchy4"/>
    <dgm:cxn modelId="{8E8ED78F-28FD-4FC2-B7D8-36C8D5763F65}" type="presParOf" srcId="{8D1552D2-4AE5-4CEE-94D2-06811DE60A21}" destId="{D265AF68-57F5-41C0-9437-283A31FE9161}" srcOrd="0" destOrd="0" presId="urn:microsoft.com/office/officeart/2005/8/layout/hierarchy4"/>
    <dgm:cxn modelId="{1A69D1DF-4F55-42E2-91C3-07A73DA1392C}" type="presParOf" srcId="{8D1552D2-4AE5-4CEE-94D2-06811DE60A21}" destId="{319937BB-7153-42F4-9538-5A7D46F034AD}" srcOrd="1" destOrd="0" presId="urn:microsoft.com/office/officeart/2005/8/layout/hierarchy4"/>
    <dgm:cxn modelId="{F0C5B221-BEC4-4892-8982-2E54DE02E4EB}" type="presParOf" srcId="{CE44551C-0DC4-42CE-ABB6-9544138D96ED}" destId="{254D445D-0807-4E2C-94F0-FE1C7CFEFA25}" srcOrd="1" destOrd="0" presId="urn:microsoft.com/office/officeart/2005/8/layout/hierarchy4"/>
    <dgm:cxn modelId="{C5FF5FB4-B71A-4A73-95A7-8F9148339BF7}" type="presParOf" srcId="{CE44551C-0DC4-42CE-ABB6-9544138D96ED}" destId="{D3D3F152-687E-4084-A06E-643D06475F52}" srcOrd="2" destOrd="0" presId="urn:microsoft.com/office/officeart/2005/8/layout/hierarchy4"/>
    <dgm:cxn modelId="{11C6FC32-DFF4-4D1B-B8F0-45DF8031BA6E}" type="presParOf" srcId="{D3D3F152-687E-4084-A06E-643D06475F52}" destId="{74A26197-064B-43FD-BEFE-2DB99A8B67BC}" srcOrd="0" destOrd="0" presId="urn:microsoft.com/office/officeart/2005/8/layout/hierarchy4"/>
    <dgm:cxn modelId="{74911FBC-F1C5-4D9F-B048-03904A054456}" type="presParOf" srcId="{D3D3F152-687E-4084-A06E-643D06475F52}" destId="{E58CC049-7798-4EEC-93CE-505C3975F994}" srcOrd="1" destOrd="0" presId="urn:microsoft.com/office/officeart/2005/8/layout/hierarchy4"/>
    <dgm:cxn modelId="{95947779-F19E-4886-8FBE-4989E45AEEC7}" type="presParOf" srcId="{CE44551C-0DC4-42CE-ABB6-9544138D96ED}" destId="{BFA759EF-FE49-41B8-9F3F-7547E7690BA7}" srcOrd="3" destOrd="0" presId="urn:microsoft.com/office/officeart/2005/8/layout/hierarchy4"/>
    <dgm:cxn modelId="{BC20BB0E-E39F-4BD1-8B03-1A20363033B0}" type="presParOf" srcId="{CE44551C-0DC4-42CE-ABB6-9544138D96ED}" destId="{BB38CF42-379B-4897-837C-1360E765A990}" srcOrd="4" destOrd="0" presId="urn:microsoft.com/office/officeart/2005/8/layout/hierarchy4"/>
    <dgm:cxn modelId="{0E22AF90-AB40-46D3-A672-90C8B11E7714}" type="presParOf" srcId="{BB38CF42-379B-4897-837C-1360E765A990}" destId="{1269E8DD-E320-48C0-AD9E-9DA6E70A47FF}" srcOrd="0" destOrd="0" presId="urn:microsoft.com/office/officeart/2005/8/layout/hierarchy4"/>
    <dgm:cxn modelId="{BA03BB83-8A47-4C99-A8AA-3D6CE67B9B05}" type="presParOf" srcId="{BB38CF42-379B-4897-837C-1360E765A990}" destId="{C1FB01A2-D308-4615-AD81-1D6012CA446F}" srcOrd="1" destOrd="0" presId="urn:microsoft.com/office/officeart/2005/8/layout/hierarchy4"/>
    <dgm:cxn modelId="{E6925071-DAC9-489A-9334-8DE09967A9DE}" type="presParOf" srcId="{CE44551C-0DC4-42CE-ABB6-9544138D96ED}" destId="{FD27F747-229A-4706-B46A-99E8B1EC9800}" srcOrd="5" destOrd="0" presId="urn:microsoft.com/office/officeart/2005/8/layout/hierarchy4"/>
    <dgm:cxn modelId="{ADF2606F-FF29-4BA0-A666-DD4876EE506D}" type="presParOf" srcId="{CE44551C-0DC4-42CE-ABB6-9544138D96ED}" destId="{BCA27711-B486-4EDB-A889-6F38C52AEF1A}" srcOrd="6" destOrd="0" presId="urn:microsoft.com/office/officeart/2005/8/layout/hierarchy4"/>
    <dgm:cxn modelId="{2FB75CCA-0FA8-4D38-8B7F-F026CFA20BBF}" type="presParOf" srcId="{BCA27711-B486-4EDB-A889-6F38C52AEF1A}" destId="{FC65164C-43A1-40C3-ADE2-BB6C6CCC07FD}" srcOrd="0" destOrd="0" presId="urn:microsoft.com/office/officeart/2005/8/layout/hierarchy4"/>
    <dgm:cxn modelId="{F7329411-FA00-4B40-BEB5-0C6B2A5F622C}" type="presParOf" srcId="{BCA27711-B486-4EDB-A889-6F38C52AEF1A}" destId="{68C00299-022D-45DD-B351-02CE67E794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مولده ونسبه </a:t>
          </a:r>
          <a:endParaRPr lang="en-US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E4AC5B0C-E727-4DB2-A847-4C8D0FE92B7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مولده : ولد بمكة بعد مولد الرسول  </a:t>
          </a:r>
          <a:r>
            <a:rPr lang="ar-EG" b="1" i="0" dirty="0" smtClean="0">
              <a:solidFill>
                <a:schemeClr val="tx1"/>
              </a:solidFill>
            </a:rPr>
            <a:t>ﷺ بثلاث عشرة سنة </a:t>
          </a:r>
          <a:endParaRPr lang="en-US" b="1" dirty="0">
            <a:solidFill>
              <a:schemeClr val="tx1"/>
            </a:solidFill>
          </a:endParaRPr>
        </a:p>
      </dgm:t>
    </dgm:pt>
    <dgm:pt modelId="{F5779C54-6E20-4E14-A625-1DBEF2E2C4EB}" type="parTrans" cxnId="{D6AC4989-0E00-45D9-8256-F17A8244BC22}">
      <dgm:prSet/>
      <dgm:spPr/>
      <dgm:t>
        <a:bodyPr/>
        <a:lstStyle/>
        <a:p>
          <a:endParaRPr lang="en-US"/>
        </a:p>
      </dgm:t>
    </dgm:pt>
    <dgm:pt modelId="{057C90C1-4107-4073-8CE4-08192CF60BAE}" type="sibTrans" cxnId="{D6AC4989-0E00-45D9-8256-F17A8244BC22}">
      <dgm:prSet/>
      <dgm:spPr/>
      <dgm:t>
        <a:bodyPr/>
        <a:lstStyle/>
        <a:p>
          <a:endParaRPr lang="en-US"/>
        </a:p>
      </dgm:t>
    </dgm:pt>
    <dgm:pt modelId="{ED1F37BD-53DD-493B-B27E-03189EC4355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نسبه : عمر بن الخطاب بن نفيل القرشى </a:t>
          </a:r>
          <a:endParaRPr lang="en-US" b="1" dirty="0">
            <a:solidFill>
              <a:schemeClr val="tx1"/>
            </a:solidFill>
          </a:endParaRPr>
        </a:p>
      </dgm:t>
    </dgm:pt>
    <dgm:pt modelId="{E675280A-BAF6-4B5E-9F29-A716499C038E}" type="parTrans" cxnId="{E18C4939-0235-4098-8422-0575C040AA7B}">
      <dgm:prSet/>
      <dgm:spPr/>
      <dgm:t>
        <a:bodyPr/>
        <a:lstStyle/>
        <a:p>
          <a:endParaRPr lang="en-US"/>
        </a:p>
      </dgm:t>
    </dgm:pt>
    <dgm:pt modelId="{2B943B35-E0F9-4328-9059-9FD4FB953585}" type="sibTrans" cxnId="{E18C4939-0235-4098-8422-0575C040AA7B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D8A8D3-1565-4DF6-B9A9-3DC8037A37F8}" type="pres">
      <dgm:prSet presAssocID="{ED1F37BD-53DD-493B-B27E-03189EC4355F}" presName="boxAndChildren" presStyleCnt="0"/>
      <dgm:spPr/>
    </dgm:pt>
    <dgm:pt modelId="{42DBF7D0-8D34-4FC4-BAAB-CAB6481E5041}" type="pres">
      <dgm:prSet presAssocID="{ED1F37BD-53DD-493B-B27E-03189EC4355F}" presName="parentTextBox" presStyleLbl="node1" presStyleIdx="0" presStyleCnt="3"/>
      <dgm:spPr/>
      <dgm:t>
        <a:bodyPr/>
        <a:lstStyle/>
        <a:p>
          <a:endParaRPr lang="en-US"/>
        </a:p>
      </dgm:t>
    </dgm:pt>
    <dgm:pt modelId="{94CE3865-5EDA-497F-BC1C-F707C2913A56}" type="pres">
      <dgm:prSet presAssocID="{057C90C1-4107-4073-8CE4-08192CF60BAE}" presName="sp" presStyleCnt="0"/>
      <dgm:spPr/>
    </dgm:pt>
    <dgm:pt modelId="{52E96044-2689-4DED-8D16-5B181DA29584}" type="pres">
      <dgm:prSet presAssocID="{E4AC5B0C-E727-4DB2-A847-4C8D0FE92B74}" presName="arrowAndChildren" presStyleCnt="0"/>
      <dgm:spPr/>
    </dgm:pt>
    <dgm:pt modelId="{53D1A1F4-E669-4F07-9226-3DA0559119F7}" type="pres">
      <dgm:prSet presAssocID="{E4AC5B0C-E727-4DB2-A847-4C8D0FE92B7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E09D825-CFDA-4C99-997A-F15F8B4FE2D8}" type="pres">
      <dgm:prSet presAssocID="{75D1B38A-C5B3-4B72-8480-E4D56D05941F}" presName="sp" presStyleCnt="0"/>
      <dgm:spPr/>
    </dgm:pt>
    <dgm:pt modelId="{71E9AEDE-662A-4F56-B8AD-B20F5CF9BABF}" type="pres">
      <dgm:prSet presAssocID="{B5B9B9A5-9C6A-4E09-AA5A-3EB8AD440313}" presName="arrowAndChildren" presStyleCnt="0"/>
      <dgm:spPr/>
    </dgm:pt>
    <dgm:pt modelId="{3ADE4C8F-BDC8-4251-B11B-147088451AE7}" type="pres">
      <dgm:prSet presAssocID="{B5B9B9A5-9C6A-4E09-AA5A-3EB8AD44031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6AC4989-0E00-45D9-8256-F17A8244BC22}" srcId="{062B0D0B-DBDF-4DCF-8A05-5AA9084BC810}" destId="{E4AC5B0C-E727-4DB2-A847-4C8D0FE92B74}" srcOrd="1" destOrd="0" parTransId="{F5779C54-6E20-4E14-A625-1DBEF2E2C4EB}" sibTransId="{057C90C1-4107-4073-8CE4-08192CF60BAE}"/>
    <dgm:cxn modelId="{E18C4939-0235-4098-8422-0575C040AA7B}" srcId="{062B0D0B-DBDF-4DCF-8A05-5AA9084BC810}" destId="{ED1F37BD-53DD-493B-B27E-03189EC4355F}" srcOrd="2" destOrd="0" parTransId="{E675280A-BAF6-4B5E-9F29-A716499C038E}" sibTransId="{2B943B35-E0F9-4328-9059-9FD4FB953585}"/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E4CB6F62-2666-49BF-A68E-5B56546F5459}" type="presOf" srcId="{B5B9B9A5-9C6A-4E09-AA5A-3EB8AD440313}" destId="{3ADE4C8F-BDC8-4251-B11B-147088451AE7}" srcOrd="0" destOrd="0" presId="urn:microsoft.com/office/officeart/2005/8/layout/process4"/>
    <dgm:cxn modelId="{470B68E7-9D6E-48EE-A775-7BAA100E316E}" type="presOf" srcId="{E4AC5B0C-E727-4DB2-A847-4C8D0FE92B74}" destId="{53D1A1F4-E669-4F07-9226-3DA0559119F7}" srcOrd="0" destOrd="0" presId="urn:microsoft.com/office/officeart/2005/8/layout/process4"/>
    <dgm:cxn modelId="{BE3DAA49-406F-4930-83F9-93737DDC28E4}" type="presOf" srcId="{ED1F37BD-53DD-493B-B27E-03189EC4355F}" destId="{42DBF7D0-8D34-4FC4-BAAB-CAB6481E5041}" srcOrd="0" destOrd="0" presId="urn:microsoft.com/office/officeart/2005/8/layout/process4"/>
    <dgm:cxn modelId="{2DB5159C-6941-489C-B804-F8F0C9EA0E36}" type="presParOf" srcId="{55D37AC6-1C1B-48B6-938D-93B48ADFDEDC}" destId="{54D8A8D3-1565-4DF6-B9A9-3DC8037A37F8}" srcOrd="0" destOrd="0" presId="urn:microsoft.com/office/officeart/2005/8/layout/process4"/>
    <dgm:cxn modelId="{27159CC4-2B66-4FA5-8B84-641C97668A09}" type="presParOf" srcId="{54D8A8D3-1565-4DF6-B9A9-3DC8037A37F8}" destId="{42DBF7D0-8D34-4FC4-BAAB-CAB6481E5041}" srcOrd="0" destOrd="0" presId="urn:microsoft.com/office/officeart/2005/8/layout/process4"/>
    <dgm:cxn modelId="{E6E80CDD-2362-4D90-9BAF-43D0BD339E5F}" type="presParOf" srcId="{55D37AC6-1C1B-48B6-938D-93B48ADFDEDC}" destId="{94CE3865-5EDA-497F-BC1C-F707C2913A56}" srcOrd="1" destOrd="0" presId="urn:microsoft.com/office/officeart/2005/8/layout/process4"/>
    <dgm:cxn modelId="{2E48E28A-E9B5-47D5-8FEE-19EEC89AF754}" type="presParOf" srcId="{55D37AC6-1C1B-48B6-938D-93B48ADFDEDC}" destId="{52E96044-2689-4DED-8D16-5B181DA29584}" srcOrd="2" destOrd="0" presId="urn:microsoft.com/office/officeart/2005/8/layout/process4"/>
    <dgm:cxn modelId="{877E25C7-4725-4F22-91A4-10C8330101CC}" type="presParOf" srcId="{52E96044-2689-4DED-8D16-5B181DA29584}" destId="{53D1A1F4-E669-4F07-9226-3DA0559119F7}" srcOrd="0" destOrd="0" presId="urn:microsoft.com/office/officeart/2005/8/layout/process4"/>
    <dgm:cxn modelId="{49468A89-84E2-46CA-B7AF-A89C1AE523DC}" type="presParOf" srcId="{55D37AC6-1C1B-48B6-938D-93B48ADFDEDC}" destId="{6E09D825-CFDA-4C99-997A-F15F8B4FE2D8}" srcOrd="3" destOrd="0" presId="urn:microsoft.com/office/officeart/2005/8/layout/process4"/>
    <dgm:cxn modelId="{D62A5B3C-DB38-4038-99A3-23FB22C761E9}" type="presParOf" srcId="{55D37AC6-1C1B-48B6-938D-93B48ADFDEDC}" destId="{71E9AEDE-662A-4F56-B8AD-B20F5CF9BABF}" srcOrd="4" destOrd="0" presId="urn:microsoft.com/office/officeart/2005/8/layout/process4"/>
    <dgm:cxn modelId="{C1F573F9-0E1B-4ED2-834A-6041561B3721}" type="presParOf" srcId="{71E9AEDE-662A-4F56-B8AD-B20F5CF9BABF}" destId="{3ADE4C8F-BDC8-4251-B11B-147088451A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نتائجها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انتصار</a:t>
          </a:r>
          <a:r>
            <a:rPr lang="ar-EG" sz="3600" b="1" baseline="0" dirty="0" smtClean="0">
              <a:solidFill>
                <a:schemeClr val="tx1"/>
              </a:solidFill>
            </a:rPr>
            <a:t> المسلمين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قتل رستم قائد الفرس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1CE66689-82D6-4671-942C-99387C8D4EE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دخول المسلمين عاصمة الفرس ( المدائن )</a:t>
          </a:r>
          <a:endParaRPr lang="en-US" sz="2800" b="1" dirty="0">
            <a:solidFill>
              <a:schemeClr val="tx1"/>
            </a:solidFill>
          </a:endParaRPr>
        </a:p>
      </dgm:t>
    </dgm:pt>
    <dgm:pt modelId="{2488FF17-75EA-4DE2-8FE1-087B3A1EB2F5}" type="parTrans" cxnId="{87D4CC7F-1871-4A9E-9CC1-9F99292342AF}">
      <dgm:prSet/>
      <dgm:spPr/>
      <dgm:t>
        <a:bodyPr/>
        <a:lstStyle/>
        <a:p>
          <a:endParaRPr lang="en-US"/>
        </a:p>
      </dgm:t>
    </dgm:pt>
    <dgm:pt modelId="{C4ABA89F-96C2-4055-BA9C-A11DFFA6778E}" type="sibTrans" cxnId="{87D4CC7F-1871-4A9E-9CC1-9F99292342AF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628A8-56AF-4DD3-9C71-06499E3C41C3}" type="pres">
      <dgm:prSet presAssocID="{1CE66689-82D6-4671-942C-99387C8D4EE9}" presName="boxAndChildren" presStyleCnt="0"/>
      <dgm:spPr/>
    </dgm:pt>
    <dgm:pt modelId="{39A7CD90-F84E-468F-8DFF-CC180D6AEBF9}" type="pres">
      <dgm:prSet presAssocID="{1CE66689-82D6-4671-942C-99387C8D4EE9}" presName="parentTextBox" presStyleLbl="node1" presStyleIdx="0" presStyleCnt="4"/>
      <dgm:spPr/>
      <dgm:t>
        <a:bodyPr/>
        <a:lstStyle/>
        <a:p>
          <a:endParaRPr lang="en-US"/>
        </a:p>
      </dgm:t>
    </dgm:pt>
    <dgm:pt modelId="{5C9924B3-F00A-448C-B83A-CC42AB01E1C2}" type="pres">
      <dgm:prSet presAssocID="{9AEA2CE2-C92C-42CC-8610-44C69F2421AD}" presName="sp" presStyleCnt="0"/>
      <dgm:spPr/>
    </dgm:pt>
    <dgm:pt modelId="{46185B77-5219-42D0-BA8C-269BC758C3E0}" type="pres">
      <dgm:prSet presAssocID="{0F43E74A-4E22-4827-8E9C-930088A7370C}" presName="arrowAndChildren" presStyleCnt="0"/>
      <dgm:spPr/>
    </dgm:pt>
    <dgm:pt modelId="{23DE4313-391E-4550-A271-85ADCEEFC854}" type="pres">
      <dgm:prSet presAssocID="{0F43E74A-4E22-4827-8E9C-930088A7370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7D4CC7F-1871-4A9E-9CC1-9F99292342AF}" srcId="{39701EAF-4135-46C3-AF2C-D807334B2ED2}" destId="{1CE66689-82D6-4671-942C-99387C8D4EE9}" srcOrd="3" destOrd="0" parTransId="{2488FF17-75EA-4DE2-8FE1-087B3A1EB2F5}" sibTransId="{C4ABA89F-96C2-4055-BA9C-A11DFFA6778E}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36D9B74E-B495-4763-8CC2-F17E055CB086}" type="presOf" srcId="{1CE66689-82D6-4671-942C-99387C8D4EE9}" destId="{39A7CD90-F84E-468F-8DFF-CC180D6AEBF9}" srcOrd="0" destOrd="0" presId="urn:microsoft.com/office/officeart/2005/8/layout/process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D1E28643-281E-4F97-966A-E53DD8EC812C}" type="presOf" srcId="{0F43E74A-4E22-4827-8E9C-930088A7370C}" destId="{23DE4313-391E-4550-A271-85ADCEEFC854}" srcOrd="0" destOrd="0" presId="urn:microsoft.com/office/officeart/2005/8/layout/process4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A0C707EE-5FE5-43BB-B122-74D7D2282801}" type="presParOf" srcId="{ACD44339-78DF-4D44-AA75-914218E93C7D}" destId="{62A628A8-56AF-4DD3-9C71-06499E3C41C3}" srcOrd="0" destOrd="0" presId="urn:microsoft.com/office/officeart/2005/8/layout/process4"/>
    <dgm:cxn modelId="{4E5D192A-2AC1-4034-85B4-97770E602641}" type="presParOf" srcId="{62A628A8-56AF-4DD3-9C71-06499E3C41C3}" destId="{39A7CD90-F84E-468F-8DFF-CC180D6AEBF9}" srcOrd="0" destOrd="0" presId="urn:microsoft.com/office/officeart/2005/8/layout/process4"/>
    <dgm:cxn modelId="{9D707CDA-79A9-45E6-AE36-4601D75F8E70}" type="presParOf" srcId="{ACD44339-78DF-4D44-AA75-914218E93C7D}" destId="{5C9924B3-F00A-448C-B83A-CC42AB01E1C2}" srcOrd="1" destOrd="0" presId="urn:microsoft.com/office/officeart/2005/8/layout/process4"/>
    <dgm:cxn modelId="{4BE922CB-04BC-4662-A4A5-04D254F429C9}" type="presParOf" srcId="{ACD44339-78DF-4D44-AA75-914218E93C7D}" destId="{46185B77-5219-42D0-BA8C-269BC758C3E0}" srcOrd="2" destOrd="0" presId="urn:microsoft.com/office/officeart/2005/8/layout/process4"/>
    <dgm:cxn modelId="{7B7ABAA3-E111-4461-A36C-EBC834A12137}" type="presParOf" srcId="{46185B77-5219-42D0-BA8C-269BC758C3E0}" destId="{23DE4313-391E-4550-A271-85ADCEEFC854}" srcOrd="0" destOrd="0" presId="urn:microsoft.com/office/officeart/2005/8/layout/process4"/>
    <dgm:cxn modelId="{4136524F-6F80-45FD-8DFB-1786248D508F}" type="presParOf" srcId="{ACD44339-78DF-4D44-AA75-914218E93C7D}" destId="{D8679DBF-8010-436B-A3F6-496278B2DEFB}" srcOrd="3" destOrd="0" presId="urn:microsoft.com/office/officeart/2005/8/layout/process4"/>
    <dgm:cxn modelId="{478C5477-BD91-459D-8365-1C63C08C198E}" type="presParOf" srcId="{ACD44339-78DF-4D44-AA75-914218E93C7D}" destId="{E00570F7-E3ED-454C-8F76-33E81BA2D638}" srcOrd="4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5" destOrd="0" presId="urn:microsoft.com/office/officeart/2005/8/layout/process4"/>
    <dgm:cxn modelId="{2A425C34-7A87-4E95-B6E1-7C458F9043B0}" type="presParOf" srcId="{ACD44339-78DF-4D44-AA75-914218E93C7D}" destId="{B8E19140-E297-46A7-9ADD-DD7B81A1C23E}" srcOrd="6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أطرافها </a:t>
          </a:r>
          <a:endParaRPr lang="en-US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دارت بين المسلمون والفرس </a:t>
          </a:r>
          <a:endParaRPr lang="en-US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80887547-7B83-4399-8C12-55E638C7ADC3}" type="presOf" srcId="{0F43E74A-4E22-4827-8E9C-930088A7370C}" destId="{0C1A482E-72A1-407F-B35F-19DD4A4D8F3C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D8A30313-BC10-4874-A84A-B09CF9FF737C}" type="presParOf" srcId="{ACD44339-78DF-4D44-AA75-914218E93C7D}" destId="{7690C83B-BCD5-4CBF-BDC1-E9F9799CD3B2}" srcOrd="0" destOrd="0" presId="urn:microsoft.com/office/officeart/2005/8/layout/process4"/>
    <dgm:cxn modelId="{971EFFB9-1646-4248-A4B9-F1C63DD261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قادة المعركة </a:t>
          </a:r>
          <a:endParaRPr lang="en-US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قائد المسلمين : النعمان بن مقرن </a:t>
          </a:r>
          <a:endParaRPr lang="en-US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80887547-7B83-4399-8C12-55E638C7ADC3}" type="presOf" srcId="{0F43E74A-4E22-4827-8E9C-930088A7370C}" destId="{0C1A482E-72A1-407F-B35F-19DD4A4D8F3C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D8A30313-BC10-4874-A84A-B09CF9FF737C}" type="presParOf" srcId="{ACD44339-78DF-4D44-AA75-914218E93C7D}" destId="{7690C83B-BCD5-4CBF-BDC1-E9F9799CD3B2}" srcOrd="0" destOrd="0" presId="urn:microsoft.com/office/officeart/2005/8/layout/process4"/>
    <dgm:cxn modelId="{971EFFB9-1646-4248-A4B9-F1C63DD261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نتائجها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انتصار</a:t>
          </a:r>
          <a:r>
            <a:rPr lang="ar-EG" sz="3600" b="1" baseline="0" dirty="0" smtClean="0">
              <a:solidFill>
                <a:schemeClr val="tx1"/>
              </a:solidFill>
            </a:rPr>
            <a:t> المسلمين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انتهاء دولة الفرس وذلك سميت هذه المعركة فتح الفتوح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3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72AC3D3-75CB-439A-961D-E63A8680859D}" type="pres">
      <dgm:prSet presAssocID="{56B3A0F5-1365-4773-8EC5-939718CC9908}" presName="sp" presStyleCnt="0"/>
      <dgm:spPr/>
    </dgm:pt>
    <dgm:pt modelId="{B8E19140-E297-46A7-9ADD-DD7B81A1C23E}" type="pres">
      <dgm:prSet presAssocID="{E3E60151-5988-4AF1-B523-FF39365AAFA7}" presName="arrowAndChildren" presStyleCnt="0"/>
      <dgm:spPr/>
    </dgm:pt>
    <dgm:pt modelId="{FD8D80D1-D7CC-4CD4-A925-0CE583332765}" type="pres">
      <dgm:prSet presAssocID="{E3E60151-5988-4AF1-B523-FF39365AAFA7}" presName="parentTextArrow" presStyleLbl="node1" presStyleIdx="2" presStyleCnt="3" custLinFactNeighborY="-6520"/>
      <dgm:spPr/>
      <dgm:t>
        <a:bodyPr/>
        <a:lstStyle/>
        <a:p>
          <a:endParaRPr lang="en-US"/>
        </a:p>
      </dgm:t>
    </dgm:pt>
  </dgm:ptLst>
  <dgm:cxnLst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8894B470-5225-42CE-9D1C-E8AC1240578E}" type="presOf" srcId="{E3E60151-5988-4AF1-B523-FF39365AAFA7}" destId="{FD8D80D1-D7CC-4CD4-A925-0CE583332765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A4E5FEAE-23D1-4A7A-8F7D-F82AB89C8554}" type="presOf" srcId="{0F43E74A-4E22-4827-8E9C-930088A7370C}" destId="{0C1A482E-72A1-407F-B35F-19DD4A4D8F3C}" srcOrd="0" destOrd="0" presId="urn:microsoft.com/office/officeart/2005/8/layout/process4"/>
    <dgm:cxn modelId="{72F6135F-0CC8-4D3D-817A-5C50EF688F91}" type="presParOf" srcId="{ACD44339-78DF-4D44-AA75-914218E93C7D}" destId="{7690C83B-BCD5-4CBF-BDC1-E9F9799CD3B2}" srcOrd="0" destOrd="0" presId="urn:microsoft.com/office/officeart/2005/8/layout/process4"/>
    <dgm:cxn modelId="{11EC9384-DCFF-4F1C-9209-36F8091951A9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  <dgm:cxn modelId="{7AAF4CC4-1D82-4808-A713-7A8E17DED95A}" type="presParOf" srcId="{ACD44339-78DF-4D44-AA75-914218E93C7D}" destId="{972AC3D3-75CB-439A-961D-E63A8680859D}" srcOrd="3" destOrd="0" presId="urn:microsoft.com/office/officeart/2005/8/layout/process4"/>
    <dgm:cxn modelId="{2A425C34-7A87-4E95-B6E1-7C458F9043B0}" type="presParOf" srcId="{ACD44339-78DF-4D44-AA75-914218E93C7D}" destId="{B8E19140-E297-46A7-9ADD-DD7B81A1C23E}" srcOrd="4" destOrd="0" presId="urn:microsoft.com/office/officeart/2005/8/layout/process4"/>
    <dgm:cxn modelId="{7DCFA594-5BA1-4B7E-9121-D52E73A90840}" type="presParOf" srcId="{B8E19140-E297-46A7-9ADD-DD7B81A1C23E}" destId="{FD8D80D1-D7CC-4CD4-A925-0CE5833327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أطرافها 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دارت بين المسلمون والروم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64719BBD-7C23-4D3F-BF36-9187F0359EA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  <a:latin typeface="Agency FB" panose="020B0503020202020204" pitchFamily="34" charset="0"/>
            </a:rPr>
            <a:t>21ه</a:t>
          </a:r>
          <a:r>
            <a:rPr lang="ar-EG" sz="3600" b="1" dirty="0" smtClean="0">
              <a:solidFill>
                <a:schemeClr val="tx1"/>
              </a:solidFill>
            </a:rPr>
            <a:t> / 641م </a:t>
          </a:r>
          <a:endParaRPr lang="en-US" sz="3600" b="1" dirty="0">
            <a:solidFill>
              <a:schemeClr val="tx1"/>
            </a:solidFill>
          </a:endParaRPr>
        </a:p>
      </dgm:t>
    </dgm:pt>
    <dgm:pt modelId="{27DB4359-C034-4CFE-8013-1AAC2BBE3373}" type="parTrans" cxnId="{AB7F8388-EC37-49A8-B2E0-2E4736335B64}">
      <dgm:prSet/>
      <dgm:spPr/>
      <dgm:t>
        <a:bodyPr/>
        <a:lstStyle/>
        <a:p>
          <a:endParaRPr lang="en-US"/>
        </a:p>
      </dgm:t>
    </dgm:pt>
    <dgm:pt modelId="{6924C4C2-DF84-424E-8B7C-58E0FA7F967F}" type="sibTrans" cxnId="{AB7F8388-EC37-49A8-B2E0-2E4736335B64}">
      <dgm:prSet/>
      <dgm:spPr/>
      <dgm:t>
        <a:bodyPr/>
        <a:lstStyle/>
        <a:p>
          <a:endParaRPr lang="en-US"/>
        </a:p>
      </dgm:t>
    </dgm:pt>
    <dgm:pt modelId="{D181F2E4-0EEA-4F67-B657-9FB569A12995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العام</a:t>
          </a:r>
          <a:endParaRPr lang="en-US" sz="4000" b="1" dirty="0">
            <a:solidFill>
              <a:schemeClr val="tx1"/>
            </a:solidFill>
          </a:endParaRPr>
        </a:p>
      </dgm:t>
    </dgm:pt>
    <dgm:pt modelId="{5D6CA35F-0EB7-449D-8087-563C924554AF}" type="parTrans" cxnId="{8EEC0B0F-ED51-4999-A29B-A2284DA7F634}">
      <dgm:prSet/>
      <dgm:spPr/>
      <dgm:t>
        <a:bodyPr/>
        <a:lstStyle/>
        <a:p>
          <a:endParaRPr lang="en-US"/>
        </a:p>
      </dgm:t>
    </dgm:pt>
    <dgm:pt modelId="{C55B8C86-3962-4ED2-AC4E-23558C843D3B}" type="sibTrans" cxnId="{8EEC0B0F-ED51-4999-A29B-A2284DA7F634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C56CF8-D0AB-47F4-BC92-9B4ED737513F}" type="pres">
      <dgm:prSet presAssocID="{64719BBD-7C23-4D3F-BF36-9187F0359EAD}" presName="boxAndChildren" presStyleCnt="0"/>
      <dgm:spPr/>
    </dgm:pt>
    <dgm:pt modelId="{D5646262-5B87-4142-A2EE-3E386C40B2F3}" type="pres">
      <dgm:prSet presAssocID="{64719BBD-7C23-4D3F-BF36-9187F0359EAD}" presName="parentTextBox" presStyleLbl="node1" presStyleIdx="0" presStyleCnt="4"/>
      <dgm:spPr/>
      <dgm:t>
        <a:bodyPr/>
        <a:lstStyle/>
        <a:p>
          <a:endParaRPr lang="en-US"/>
        </a:p>
      </dgm:t>
    </dgm:pt>
    <dgm:pt modelId="{F71F442D-E22F-40B9-A22A-0227D253701B}" type="pres">
      <dgm:prSet presAssocID="{C55B8C86-3962-4ED2-AC4E-23558C843D3B}" presName="sp" presStyleCnt="0"/>
      <dgm:spPr/>
    </dgm:pt>
    <dgm:pt modelId="{9B36F521-8198-42F0-965C-1E7FA37F0B48}" type="pres">
      <dgm:prSet presAssocID="{D181F2E4-0EEA-4F67-B657-9FB569A12995}" presName="arrowAndChildren" presStyleCnt="0"/>
      <dgm:spPr/>
    </dgm:pt>
    <dgm:pt modelId="{99E15268-FA3E-4CD6-8C53-003986B51D22}" type="pres">
      <dgm:prSet presAssocID="{D181F2E4-0EEA-4F67-B657-9FB569A1299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9D8ABF0-9EF8-45C2-8986-941B6C1B6113}" type="pres">
      <dgm:prSet presAssocID="{9AEA2CE2-C92C-42CC-8610-44C69F2421AD}" presName="sp" presStyleCnt="0"/>
      <dgm:spPr/>
    </dgm:pt>
    <dgm:pt modelId="{1B787AF1-F068-480F-B919-8DCF65405F4F}" type="pres">
      <dgm:prSet presAssocID="{0F43E74A-4E22-4827-8E9C-930088A7370C}" presName="arrowAndChildren" presStyleCnt="0"/>
      <dgm:spPr/>
    </dgm:pt>
    <dgm:pt modelId="{F86526D9-EB6D-4148-949F-B81F4967CBC8}" type="pres">
      <dgm:prSet presAssocID="{0F43E74A-4E22-4827-8E9C-930088A7370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AB7F8388-EC37-49A8-B2E0-2E4736335B64}" srcId="{39701EAF-4135-46C3-AF2C-D807334B2ED2}" destId="{64719BBD-7C23-4D3F-BF36-9187F0359EAD}" srcOrd="3" destOrd="0" parTransId="{27DB4359-C034-4CFE-8013-1AAC2BBE3373}" sibTransId="{6924C4C2-DF84-424E-8B7C-58E0FA7F967F}"/>
    <dgm:cxn modelId="{8EEC0B0F-ED51-4999-A29B-A2284DA7F634}" srcId="{39701EAF-4135-46C3-AF2C-D807334B2ED2}" destId="{D181F2E4-0EEA-4F67-B657-9FB569A12995}" srcOrd="2" destOrd="0" parTransId="{5D6CA35F-0EB7-449D-8087-563C924554AF}" sibTransId="{C55B8C86-3962-4ED2-AC4E-23558C843D3B}"/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8908CAE-886C-4C24-9705-99F421DAEB83}" type="presOf" srcId="{0F43E74A-4E22-4827-8E9C-930088A7370C}" destId="{F86526D9-EB6D-4148-949F-B81F4967CBC8}" srcOrd="0" destOrd="0" presId="urn:microsoft.com/office/officeart/2005/8/layout/process4"/>
    <dgm:cxn modelId="{120C5B2C-96E2-475E-8DE6-4DF6519B87A0}" type="presOf" srcId="{D181F2E4-0EEA-4F67-B657-9FB569A12995}" destId="{99E15268-FA3E-4CD6-8C53-003986B51D22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6FBE1F8D-1D80-42EC-97CF-25D3C664E016}" type="presOf" srcId="{64719BBD-7C23-4D3F-BF36-9187F0359EAD}" destId="{D5646262-5B87-4142-A2EE-3E386C40B2F3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B690DF60-0D06-4B65-B92C-AC669B385426}" type="presParOf" srcId="{ACD44339-78DF-4D44-AA75-914218E93C7D}" destId="{90C56CF8-D0AB-47F4-BC92-9B4ED737513F}" srcOrd="0" destOrd="0" presId="urn:microsoft.com/office/officeart/2005/8/layout/process4"/>
    <dgm:cxn modelId="{28252D53-33EB-42A8-8B56-F5D2A87D32EB}" type="presParOf" srcId="{90C56CF8-D0AB-47F4-BC92-9B4ED737513F}" destId="{D5646262-5B87-4142-A2EE-3E386C40B2F3}" srcOrd="0" destOrd="0" presId="urn:microsoft.com/office/officeart/2005/8/layout/process4"/>
    <dgm:cxn modelId="{ACC631CF-D298-46E4-A9B2-3AA2A09CE12A}" type="presParOf" srcId="{ACD44339-78DF-4D44-AA75-914218E93C7D}" destId="{F71F442D-E22F-40B9-A22A-0227D253701B}" srcOrd="1" destOrd="0" presId="urn:microsoft.com/office/officeart/2005/8/layout/process4"/>
    <dgm:cxn modelId="{71174336-2408-46D5-86FB-F269AA533841}" type="presParOf" srcId="{ACD44339-78DF-4D44-AA75-914218E93C7D}" destId="{9B36F521-8198-42F0-965C-1E7FA37F0B48}" srcOrd="2" destOrd="0" presId="urn:microsoft.com/office/officeart/2005/8/layout/process4"/>
    <dgm:cxn modelId="{62A0A273-4A38-458E-8049-C74563BEE20E}" type="presParOf" srcId="{9B36F521-8198-42F0-965C-1E7FA37F0B48}" destId="{99E15268-FA3E-4CD6-8C53-003986B51D22}" srcOrd="0" destOrd="0" presId="urn:microsoft.com/office/officeart/2005/8/layout/process4"/>
    <dgm:cxn modelId="{D857B8DE-33D0-41BD-B038-68B11DB88E76}" type="presParOf" srcId="{ACD44339-78DF-4D44-AA75-914218E93C7D}" destId="{69D8ABF0-9EF8-45C2-8986-941B6C1B6113}" srcOrd="3" destOrd="0" presId="urn:microsoft.com/office/officeart/2005/8/layout/process4"/>
    <dgm:cxn modelId="{7A973BCB-8978-409F-9FD0-FDA3B7F98D29}" type="presParOf" srcId="{ACD44339-78DF-4D44-AA75-914218E93C7D}" destId="{1B787AF1-F068-480F-B919-8DCF65405F4F}" srcOrd="4" destOrd="0" presId="urn:microsoft.com/office/officeart/2005/8/layout/process4"/>
    <dgm:cxn modelId="{268B20BA-0416-4CF6-85A1-0CDD69C14F6A}" type="presParOf" srcId="{1B787AF1-F068-480F-B919-8DCF65405F4F}" destId="{F86526D9-EB6D-4148-949F-B81F4967CBC8}" srcOrd="0" destOrd="0" presId="urn:microsoft.com/office/officeart/2005/8/layout/process4"/>
    <dgm:cxn modelId="{4136524F-6F80-45FD-8DFB-1786248D508F}" type="presParOf" srcId="{ACD44339-78DF-4D44-AA75-914218E93C7D}" destId="{D8679DBF-8010-436B-A3F6-496278B2DEFB}" srcOrd="5" destOrd="0" presId="urn:microsoft.com/office/officeart/2005/8/layout/process4"/>
    <dgm:cxn modelId="{478C5477-BD91-459D-8365-1C63C08C198E}" type="presParOf" srcId="{ACD44339-78DF-4D44-AA75-914218E93C7D}" destId="{E00570F7-E3ED-454C-8F76-33E81BA2D638}" srcOrd="6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قائدها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عمرو بن العاص</a:t>
          </a:r>
          <a:endParaRPr lang="en-US" sz="36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نتائجها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انتهز عمرو بن العاص فرصة وجود الخليفة عمر بن الخطاب فى بلاد الشام وعرض عليه فكرة مصر قائلا </a:t>
          </a:r>
          <a:endParaRPr lang="en-US" sz="32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( إنك ان فتحتها كانت قوة للمسلمين وعونا لهم وتأمينا لفتوات الشام )</a:t>
          </a:r>
          <a:endParaRPr lang="en-US" sz="32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8A52CD94-083D-4D3C-8BB4-AD2532EF4202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49F9B0-0350-4580-B414-1F7AEC667C9E}" type="pres">
      <dgm:prSet presAssocID="{E3E60151-5988-4AF1-B523-FF39365AAFA7}" presName="vertOne" presStyleCnt="0"/>
      <dgm:spPr/>
    </dgm:pt>
    <dgm:pt modelId="{32AC596F-636A-4F08-A304-C145D8024281}" type="pres">
      <dgm:prSet presAssocID="{E3E60151-5988-4AF1-B523-FF39365AAFA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947E7-730D-4C4D-B4B0-635139A82D04}" type="pres">
      <dgm:prSet presAssocID="{E3E60151-5988-4AF1-B523-FF39365AAFA7}" presName="horzOne" presStyleCnt="0"/>
      <dgm:spPr/>
    </dgm:pt>
    <dgm:pt modelId="{F94DEDBE-6FD1-4146-819F-C6292971F9F2}" type="pres">
      <dgm:prSet presAssocID="{56B3A0F5-1365-4773-8EC5-939718CC9908}" presName="sibSpaceOne" presStyleCnt="0"/>
      <dgm:spPr/>
    </dgm:pt>
    <dgm:pt modelId="{BEDD4626-F1EB-410A-A9F0-A8B0C978C826}" type="pres">
      <dgm:prSet presAssocID="{6834959C-71E2-4495-83BF-A8EA4CAB1A87}" presName="vertOne" presStyleCnt="0"/>
      <dgm:spPr/>
    </dgm:pt>
    <dgm:pt modelId="{ED1DC14B-7246-446E-9F6C-754B8D02D706}" type="pres">
      <dgm:prSet presAssocID="{6834959C-71E2-4495-83BF-A8EA4CAB1A8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68B0B-57A4-4EA7-A121-573500264F01}" type="pres">
      <dgm:prSet presAssocID="{6834959C-71E2-4495-83BF-A8EA4CAB1A87}" presName="horzOne" presStyleCnt="0"/>
      <dgm:spPr/>
    </dgm:pt>
    <dgm:pt modelId="{37F8081E-52CB-4E8F-AE8F-0F8CB02EA2B3}" type="pres">
      <dgm:prSet presAssocID="{FE30B04F-A725-4FB8-9600-3FA7C0D84A35}" presName="sibSpaceOne" presStyleCnt="0"/>
      <dgm:spPr/>
    </dgm:pt>
    <dgm:pt modelId="{18A1A697-9A15-4704-B1A0-E2E62AA84553}" type="pres">
      <dgm:prSet presAssocID="{0F43E74A-4E22-4827-8E9C-930088A7370C}" presName="vertOne" presStyleCnt="0"/>
      <dgm:spPr/>
    </dgm:pt>
    <dgm:pt modelId="{7A5C22F0-CBCE-456E-B409-1D51B77116A4}" type="pres">
      <dgm:prSet presAssocID="{0F43E74A-4E22-4827-8E9C-930088A7370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9B4EA-27E3-4980-8589-1E7AC0AA22EF}" type="pres">
      <dgm:prSet presAssocID="{0F43E74A-4E22-4827-8E9C-930088A7370C}" presName="horzOne" presStyleCnt="0"/>
      <dgm:spPr/>
    </dgm:pt>
  </dgm:ptLst>
  <dgm:cxnLst>
    <dgm:cxn modelId="{ECF36C66-F02E-4F5C-AE47-12F9518C58E6}" srcId="{39701EAF-4135-46C3-AF2C-D807334B2ED2}" destId="{0F43E74A-4E22-4827-8E9C-930088A7370C}" srcOrd="2" destOrd="0" parTransId="{38931612-3C97-452E-9C79-F666346E7B8C}" sibTransId="{9AEA2CE2-C92C-42CC-8610-44C69F2421AD}"/>
    <dgm:cxn modelId="{8240E8DE-CAF8-492E-9A8C-F0BB797CB99D}" type="presOf" srcId="{0F43E74A-4E22-4827-8E9C-930088A7370C}" destId="{7A5C22F0-CBCE-456E-B409-1D51B77116A4}" srcOrd="0" destOrd="0" presId="urn:microsoft.com/office/officeart/2005/8/layout/hierarchy4"/>
    <dgm:cxn modelId="{A41C3A25-2346-4DA9-83F1-D07FB9461BCF}" type="presOf" srcId="{39701EAF-4135-46C3-AF2C-D807334B2ED2}" destId="{8A52CD94-083D-4D3C-8BB4-AD2532EF4202}" srcOrd="0" destOrd="0" presId="urn:microsoft.com/office/officeart/2005/8/layout/hierarchy4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A07831EC-7CCC-4053-AF10-D8247E30587E}" type="presOf" srcId="{E3E60151-5988-4AF1-B523-FF39365AAFA7}" destId="{32AC596F-636A-4F08-A304-C145D8024281}" srcOrd="0" destOrd="0" presId="urn:microsoft.com/office/officeart/2005/8/layout/hierarchy4"/>
    <dgm:cxn modelId="{BFC639EF-5FF1-4F21-9336-B359B7AEC117}" type="presOf" srcId="{6834959C-71E2-4495-83BF-A8EA4CAB1A87}" destId="{ED1DC14B-7246-446E-9F6C-754B8D02D706}" srcOrd="0" destOrd="0" presId="urn:microsoft.com/office/officeart/2005/8/layout/hierarchy4"/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56782D6E-9CE9-4091-A020-DFDC21D3DA48}" type="presParOf" srcId="{8A52CD94-083D-4D3C-8BB4-AD2532EF4202}" destId="{2549F9B0-0350-4580-B414-1F7AEC667C9E}" srcOrd="0" destOrd="0" presId="urn:microsoft.com/office/officeart/2005/8/layout/hierarchy4"/>
    <dgm:cxn modelId="{78E34900-5918-43EA-959F-834A7C12C62C}" type="presParOf" srcId="{2549F9B0-0350-4580-B414-1F7AEC667C9E}" destId="{32AC596F-636A-4F08-A304-C145D8024281}" srcOrd="0" destOrd="0" presId="urn:microsoft.com/office/officeart/2005/8/layout/hierarchy4"/>
    <dgm:cxn modelId="{99A7BD63-82D9-4B94-BFE0-1A4C936AF150}" type="presParOf" srcId="{2549F9B0-0350-4580-B414-1F7AEC667C9E}" destId="{645947E7-730D-4C4D-B4B0-635139A82D04}" srcOrd="1" destOrd="0" presId="urn:microsoft.com/office/officeart/2005/8/layout/hierarchy4"/>
    <dgm:cxn modelId="{99C9F3BE-7B8A-42DA-8B76-C01BBE3FBFE9}" type="presParOf" srcId="{8A52CD94-083D-4D3C-8BB4-AD2532EF4202}" destId="{F94DEDBE-6FD1-4146-819F-C6292971F9F2}" srcOrd="1" destOrd="0" presId="urn:microsoft.com/office/officeart/2005/8/layout/hierarchy4"/>
    <dgm:cxn modelId="{708938F1-DE98-43F0-88B3-88279A71376F}" type="presParOf" srcId="{8A52CD94-083D-4D3C-8BB4-AD2532EF4202}" destId="{BEDD4626-F1EB-410A-A9F0-A8B0C978C826}" srcOrd="2" destOrd="0" presId="urn:microsoft.com/office/officeart/2005/8/layout/hierarchy4"/>
    <dgm:cxn modelId="{8299D6D6-A051-4B16-A716-DF76CAF7385B}" type="presParOf" srcId="{BEDD4626-F1EB-410A-A9F0-A8B0C978C826}" destId="{ED1DC14B-7246-446E-9F6C-754B8D02D706}" srcOrd="0" destOrd="0" presId="urn:microsoft.com/office/officeart/2005/8/layout/hierarchy4"/>
    <dgm:cxn modelId="{21F8C831-BD16-49BA-814F-0875E4775C24}" type="presParOf" srcId="{BEDD4626-F1EB-410A-A9F0-A8B0C978C826}" destId="{1DE68B0B-57A4-4EA7-A121-573500264F01}" srcOrd="1" destOrd="0" presId="urn:microsoft.com/office/officeart/2005/8/layout/hierarchy4"/>
    <dgm:cxn modelId="{DE77510C-2C52-41E9-B344-23D4B4CE228E}" type="presParOf" srcId="{8A52CD94-083D-4D3C-8BB4-AD2532EF4202}" destId="{37F8081E-52CB-4E8F-AE8F-0F8CB02EA2B3}" srcOrd="3" destOrd="0" presId="urn:microsoft.com/office/officeart/2005/8/layout/hierarchy4"/>
    <dgm:cxn modelId="{3C423756-3109-4A71-9B8C-7EFD097883AE}" type="presParOf" srcId="{8A52CD94-083D-4D3C-8BB4-AD2532EF4202}" destId="{18A1A697-9A15-4704-B1A0-E2E62AA84553}" srcOrd="4" destOrd="0" presId="urn:microsoft.com/office/officeart/2005/8/layout/hierarchy4"/>
    <dgm:cxn modelId="{96BC4B42-0AD7-4CFB-B42E-CF6CD262C0E2}" type="presParOf" srcId="{18A1A697-9A15-4704-B1A0-E2E62AA84553}" destId="{7A5C22F0-CBCE-456E-B409-1D51B77116A4}" srcOrd="0" destOrd="0" presId="urn:microsoft.com/office/officeart/2005/8/layout/hierarchy4"/>
    <dgm:cxn modelId="{0792B54B-D239-4147-A1A2-3185F5EF4DBE}" type="presParOf" srcId="{18A1A697-9A15-4704-B1A0-E2E62AA84553}" destId="{C629B4EA-27E3-4980-8589-1E7AC0AA22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E60151-5988-4AF1-B523-FF39365AAFA7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تردد الخليفة عمر بن الخطاب رضى الله عنه فى بداية الأمر</a:t>
          </a:r>
          <a:endParaRPr lang="en-US" sz="4000" b="1" dirty="0">
            <a:solidFill>
              <a:schemeClr val="tx1"/>
            </a:solidFill>
          </a:endParaRPr>
        </a:p>
      </dgm:t>
    </dgm:pt>
    <dgm:pt modelId="{206CFD8A-675E-4E42-8EDE-52C9901F434F}" type="parTrans" cxnId="{987F274B-2F88-4CDF-829B-88BFC0355249}">
      <dgm:prSet/>
      <dgm:spPr/>
      <dgm:t>
        <a:bodyPr/>
        <a:lstStyle/>
        <a:p>
          <a:endParaRPr lang="en-US"/>
        </a:p>
      </dgm:t>
    </dgm:pt>
    <dgm:pt modelId="{56B3A0F5-1365-4773-8EC5-939718CC9908}" type="sibTrans" cxnId="{987F274B-2F88-4CDF-829B-88BFC0355249}">
      <dgm:prSet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بسبب انشغال جيوش المسلمين بمطاردة جيوش الفرس والروم ولكنه بعد ذلك وافق على الفتح 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8A52CD94-083D-4D3C-8BB4-AD2532EF4202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49F9B0-0350-4580-B414-1F7AEC667C9E}" type="pres">
      <dgm:prSet presAssocID="{E3E60151-5988-4AF1-B523-FF39365AAFA7}" presName="vertOne" presStyleCnt="0"/>
      <dgm:spPr/>
    </dgm:pt>
    <dgm:pt modelId="{32AC596F-636A-4F08-A304-C145D8024281}" type="pres">
      <dgm:prSet presAssocID="{E3E60151-5988-4AF1-B523-FF39365AAFA7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947E7-730D-4C4D-B4B0-635139A82D04}" type="pres">
      <dgm:prSet presAssocID="{E3E60151-5988-4AF1-B523-FF39365AAFA7}" presName="horzOne" presStyleCnt="0"/>
      <dgm:spPr/>
    </dgm:pt>
    <dgm:pt modelId="{F94DEDBE-6FD1-4146-819F-C6292971F9F2}" type="pres">
      <dgm:prSet presAssocID="{56B3A0F5-1365-4773-8EC5-939718CC9908}" presName="sibSpaceOne" presStyleCnt="0"/>
      <dgm:spPr/>
    </dgm:pt>
    <dgm:pt modelId="{BEDD4626-F1EB-410A-A9F0-A8B0C978C826}" type="pres">
      <dgm:prSet presAssocID="{6834959C-71E2-4495-83BF-A8EA4CAB1A87}" presName="vertOne" presStyleCnt="0"/>
      <dgm:spPr/>
    </dgm:pt>
    <dgm:pt modelId="{ED1DC14B-7246-446E-9F6C-754B8D02D706}" type="pres">
      <dgm:prSet presAssocID="{6834959C-71E2-4495-83BF-A8EA4CAB1A87}" presName="txOne" presStyleLbl="node0" presStyleIdx="1" presStyleCnt="2" custLinFactNeighborX="-1116" custLinFactNeighborY="1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68B0B-57A4-4EA7-A121-573500264F01}" type="pres">
      <dgm:prSet presAssocID="{6834959C-71E2-4495-83BF-A8EA4CAB1A87}" presName="horzOne" presStyleCnt="0"/>
      <dgm:spPr/>
    </dgm:pt>
  </dgm:ptLst>
  <dgm:cxnLst>
    <dgm:cxn modelId="{D479DAB2-8340-4FBC-915E-E94089B06D4B}" srcId="{39701EAF-4135-46C3-AF2C-D807334B2ED2}" destId="{6834959C-71E2-4495-83BF-A8EA4CAB1A87}" srcOrd="1" destOrd="0" parTransId="{999FBFDD-906E-4325-8069-2E4F5643BE6A}" sibTransId="{FE30B04F-A725-4FB8-9600-3FA7C0D84A35}"/>
    <dgm:cxn modelId="{987F274B-2F88-4CDF-829B-88BFC0355249}" srcId="{39701EAF-4135-46C3-AF2C-D807334B2ED2}" destId="{E3E60151-5988-4AF1-B523-FF39365AAFA7}" srcOrd="0" destOrd="0" parTransId="{206CFD8A-675E-4E42-8EDE-52C9901F434F}" sibTransId="{56B3A0F5-1365-4773-8EC5-939718CC9908}"/>
    <dgm:cxn modelId="{A07831EC-7CCC-4053-AF10-D8247E30587E}" type="presOf" srcId="{E3E60151-5988-4AF1-B523-FF39365AAFA7}" destId="{32AC596F-636A-4F08-A304-C145D8024281}" srcOrd="0" destOrd="0" presId="urn:microsoft.com/office/officeart/2005/8/layout/hierarchy4"/>
    <dgm:cxn modelId="{A41C3A25-2346-4DA9-83F1-D07FB9461BCF}" type="presOf" srcId="{39701EAF-4135-46C3-AF2C-D807334B2ED2}" destId="{8A52CD94-083D-4D3C-8BB4-AD2532EF4202}" srcOrd="0" destOrd="0" presId="urn:microsoft.com/office/officeart/2005/8/layout/hierarchy4"/>
    <dgm:cxn modelId="{BFC639EF-5FF1-4F21-9336-B359B7AEC117}" type="presOf" srcId="{6834959C-71E2-4495-83BF-A8EA4CAB1A87}" destId="{ED1DC14B-7246-446E-9F6C-754B8D02D706}" srcOrd="0" destOrd="0" presId="urn:microsoft.com/office/officeart/2005/8/layout/hierarchy4"/>
    <dgm:cxn modelId="{56782D6E-9CE9-4091-A020-DFDC21D3DA48}" type="presParOf" srcId="{8A52CD94-083D-4D3C-8BB4-AD2532EF4202}" destId="{2549F9B0-0350-4580-B414-1F7AEC667C9E}" srcOrd="0" destOrd="0" presId="urn:microsoft.com/office/officeart/2005/8/layout/hierarchy4"/>
    <dgm:cxn modelId="{78E34900-5918-43EA-959F-834A7C12C62C}" type="presParOf" srcId="{2549F9B0-0350-4580-B414-1F7AEC667C9E}" destId="{32AC596F-636A-4F08-A304-C145D8024281}" srcOrd="0" destOrd="0" presId="urn:microsoft.com/office/officeart/2005/8/layout/hierarchy4"/>
    <dgm:cxn modelId="{99A7BD63-82D9-4B94-BFE0-1A4C936AF150}" type="presParOf" srcId="{2549F9B0-0350-4580-B414-1F7AEC667C9E}" destId="{645947E7-730D-4C4D-B4B0-635139A82D04}" srcOrd="1" destOrd="0" presId="urn:microsoft.com/office/officeart/2005/8/layout/hierarchy4"/>
    <dgm:cxn modelId="{99C9F3BE-7B8A-42DA-8B76-C01BBE3FBFE9}" type="presParOf" srcId="{8A52CD94-083D-4D3C-8BB4-AD2532EF4202}" destId="{F94DEDBE-6FD1-4146-819F-C6292971F9F2}" srcOrd="1" destOrd="0" presId="urn:microsoft.com/office/officeart/2005/8/layout/hierarchy4"/>
    <dgm:cxn modelId="{708938F1-DE98-43F0-88B3-88279A71376F}" type="presParOf" srcId="{8A52CD94-083D-4D3C-8BB4-AD2532EF4202}" destId="{BEDD4626-F1EB-410A-A9F0-A8B0C978C826}" srcOrd="2" destOrd="0" presId="urn:microsoft.com/office/officeart/2005/8/layout/hierarchy4"/>
    <dgm:cxn modelId="{8299D6D6-A051-4B16-A716-DF76CAF7385B}" type="presParOf" srcId="{BEDD4626-F1EB-410A-A9F0-A8B0C978C826}" destId="{ED1DC14B-7246-446E-9F6C-754B8D02D706}" srcOrd="0" destOrd="0" presId="urn:microsoft.com/office/officeart/2005/8/layout/hierarchy4"/>
    <dgm:cxn modelId="{21F8C831-BD16-49BA-814F-0875E4775C24}" type="presParOf" srcId="{BEDD4626-F1EB-410A-A9F0-A8B0C978C826}" destId="{1DE68B0B-57A4-4EA7-A121-573500264F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فتح مدينة العريش 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انطلق عمرو بن العاص رضى الله عنه بجيشه حتى وصل إلى مدينة العريش ففتحها واستقبله أهلها بالترحاب</a:t>
          </a:r>
          <a:endParaRPr lang="en-US" sz="32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فتح مدينة الفرما </a:t>
          </a:r>
        </a:p>
        <a:p>
          <a:r>
            <a:rPr lang="ar-EG" sz="3600" b="1" dirty="0" smtClean="0">
              <a:solidFill>
                <a:schemeClr val="tx1"/>
              </a:solidFill>
            </a:rPr>
            <a:t>(بورسعيد حاليا )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دارت</a:t>
          </a:r>
          <a:r>
            <a:rPr lang="ar-EG" sz="3200" b="1" baseline="0" dirty="0" smtClean="0">
              <a:solidFill>
                <a:schemeClr val="tx1"/>
              </a:solidFill>
            </a:rPr>
            <a:t> بين عمرو بن العاص رضى الله عنه والروم معركةشديدة انتصر فيها عمرو , وتمكن من السيطرة عليها </a:t>
          </a:r>
          <a:endParaRPr lang="en-US" sz="32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كان</a:t>
          </a:r>
          <a:r>
            <a:rPr lang="ar-EG" sz="5400" b="1" baseline="0" dirty="0" smtClean="0">
              <a:solidFill>
                <a:schemeClr val="tx1"/>
              </a:solidFill>
            </a:rPr>
            <a:t> عمر بن الخطاب رضى الله عنه من أشد الناس عداة للإسلام</a:t>
          </a:r>
          <a:endParaRPr lang="en-US" sz="54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10F29-1C2F-4697-A934-715201331614}" type="pres">
      <dgm:prSet presAssocID="{B5B9B9A5-9C6A-4E09-AA5A-3EB8AD440313}" presName="boxAndChildren" presStyleCnt="0"/>
      <dgm:spPr/>
    </dgm:pt>
    <dgm:pt modelId="{EA4110A8-6117-4FDA-B93A-EBA3500AACD5}" type="pres">
      <dgm:prSet presAssocID="{B5B9B9A5-9C6A-4E09-AA5A-3EB8AD440313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31B92A64-3EA3-4210-956B-33DD83888729}" type="presOf" srcId="{B5B9B9A5-9C6A-4E09-AA5A-3EB8AD440313}" destId="{EA4110A8-6117-4FDA-B93A-EBA3500AACD5}" srcOrd="0" destOrd="0" presId="urn:microsoft.com/office/officeart/2005/8/layout/process4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84286481-BC91-454C-8256-A1D2AAF67B29}" type="presParOf" srcId="{55D37AC6-1C1B-48B6-938D-93B48ADFDEDC}" destId="{11C10F29-1C2F-4697-A934-715201331614}" srcOrd="0" destOrd="0" presId="urn:microsoft.com/office/officeart/2005/8/layout/process4"/>
    <dgm:cxn modelId="{2C736050-AF85-4A5E-8B55-2553224FEAC1}" type="presParOf" srcId="{11C10F29-1C2F-4697-A934-715201331614}" destId="{EA4110A8-6117-4FDA-B93A-EBA3500AAC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3- مدينة بلبيس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واصل تقدمه نحو مدينة بلبيس فحاصرها ثم استسلمت , وبقى فيها عمرو بن العاص رضى الله عنه شهرا ينتظر الامدادات من الخليفة عمر بن الخطاب</a:t>
          </a:r>
          <a:endParaRPr lang="en-US" sz="28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4- حصن بابليون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نجح</a:t>
          </a:r>
          <a:r>
            <a:rPr lang="ar-EG" sz="2800" b="1" baseline="0" dirty="0" smtClean="0">
              <a:solidFill>
                <a:schemeClr val="tx1"/>
              </a:solidFill>
            </a:rPr>
            <a:t> فى فتحه بعد معارك عنيفة بينه وبين الروم</a:t>
          </a:r>
          <a:endParaRPr lang="en-US" sz="28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5- مدينة الإسكندرية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0F43E74A-4E22-4827-8E9C-930088A7370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عاصمة</a:t>
          </a:r>
          <a:r>
            <a:rPr lang="ar-EG" sz="2800" b="1" baseline="0" dirty="0" smtClean="0">
              <a:solidFill>
                <a:schemeClr val="tx1"/>
              </a:solidFill>
            </a:rPr>
            <a:t> مصر أثناء الحكم الرومانى , ووصل إليها عمرو بن العاص ونجح فى فتحها </a:t>
          </a:r>
          <a:endParaRPr lang="en-US" sz="2800" b="1" dirty="0">
            <a:solidFill>
              <a:schemeClr val="tx1"/>
            </a:solidFill>
          </a:endParaRPr>
        </a:p>
      </dgm:t>
    </dgm:pt>
    <dgm:pt modelId="{38931612-3C97-452E-9C79-F666346E7B8C}" type="parTrans" cxnId="{ECF36C66-F02E-4F5C-AE47-12F9518C58E6}">
      <dgm:prSet/>
      <dgm:spPr/>
      <dgm:t>
        <a:bodyPr/>
        <a:lstStyle/>
        <a:p>
          <a:endParaRPr lang="en-US"/>
        </a:p>
      </dgm:t>
    </dgm:pt>
    <dgm:pt modelId="{9AEA2CE2-C92C-42CC-8610-44C69F2421AD}" type="sibTrans" cxnId="{ECF36C66-F02E-4F5C-AE47-12F9518C58E6}">
      <dgm:prSet/>
      <dgm:spPr/>
      <dgm:t>
        <a:bodyPr/>
        <a:lstStyle/>
        <a:p>
          <a:endParaRPr lang="en-US"/>
        </a:p>
      </dgm:t>
    </dgm:pt>
    <dgm:pt modelId="{ACD44339-78DF-4D44-AA75-914218E93C7D}" type="pres">
      <dgm:prSet presAssocID="{39701EAF-4135-46C3-AF2C-D807334B2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0C83B-BCD5-4CBF-BDC1-E9F9799CD3B2}" type="pres">
      <dgm:prSet presAssocID="{0F43E74A-4E22-4827-8E9C-930088A7370C}" presName="boxAndChildren" presStyleCnt="0"/>
      <dgm:spPr/>
    </dgm:pt>
    <dgm:pt modelId="{0C1A482E-72A1-407F-B35F-19DD4A4D8F3C}" type="pres">
      <dgm:prSet presAssocID="{0F43E74A-4E22-4827-8E9C-930088A7370C}" presName="parentTextBox" presStyleLbl="node1" presStyleIdx="0" presStyleCnt="2"/>
      <dgm:spPr/>
      <dgm:t>
        <a:bodyPr/>
        <a:lstStyle/>
        <a:p>
          <a:endParaRPr lang="en-US"/>
        </a:p>
      </dgm:t>
    </dgm:pt>
    <dgm:pt modelId="{D8679DBF-8010-436B-A3F6-496278B2DEFB}" type="pres">
      <dgm:prSet presAssocID="{FE30B04F-A725-4FB8-9600-3FA7C0D84A35}" presName="sp" presStyleCnt="0"/>
      <dgm:spPr/>
    </dgm:pt>
    <dgm:pt modelId="{E00570F7-E3ED-454C-8F76-33E81BA2D638}" type="pres">
      <dgm:prSet presAssocID="{6834959C-71E2-4495-83BF-A8EA4CAB1A87}" presName="arrowAndChildren" presStyleCnt="0"/>
      <dgm:spPr/>
    </dgm:pt>
    <dgm:pt modelId="{BBD652C0-B08C-4415-A112-33FAFF9C7ED2}" type="pres">
      <dgm:prSet presAssocID="{6834959C-71E2-4495-83BF-A8EA4CAB1A87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88C75D-B93D-4367-8F6A-DD9D7B92915F}" type="presOf" srcId="{39701EAF-4135-46C3-AF2C-D807334B2ED2}" destId="{ACD44339-78DF-4D44-AA75-914218E93C7D}" srcOrd="0" destOrd="0" presId="urn:microsoft.com/office/officeart/2005/8/layout/process4"/>
    <dgm:cxn modelId="{13458307-5AAF-468E-BC10-7F06005ED6D2}" type="presOf" srcId="{6834959C-71E2-4495-83BF-A8EA4CAB1A87}" destId="{BBD652C0-B08C-4415-A112-33FAFF9C7ED2}" srcOrd="0" destOrd="0" presId="urn:microsoft.com/office/officeart/2005/8/layout/process4"/>
    <dgm:cxn modelId="{ECF36C66-F02E-4F5C-AE47-12F9518C58E6}" srcId="{39701EAF-4135-46C3-AF2C-D807334B2ED2}" destId="{0F43E74A-4E22-4827-8E9C-930088A7370C}" srcOrd="1" destOrd="0" parTransId="{38931612-3C97-452E-9C79-F666346E7B8C}" sibTransId="{9AEA2CE2-C92C-42CC-8610-44C69F2421AD}"/>
    <dgm:cxn modelId="{0F9DBC48-B554-404C-84EA-5FA8E32A1DBA}" type="presOf" srcId="{0F43E74A-4E22-4827-8E9C-930088A7370C}" destId="{0C1A482E-72A1-407F-B35F-19DD4A4D8F3C}" srcOrd="0" destOrd="0" presId="urn:microsoft.com/office/officeart/2005/8/layout/process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B8AEB2B1-55E5-4662-8878-0CDA17D408DF}" type="presParOf" srcId="{ACD44339-78DF-4D44-AA75-914218E93C7D}" destId="{7690C83B-BCD5-4CBF-BDC1-E9F9799CD3B2}" srcOrd="0" destOrd="0" presId="urn:microsoft.com/office/officeart/2005/8/layout/process4"/>
    <dgm:cxn modelId="{163E036B-CEF3-4BDD-B481-BD61B327BEFE}" type="presParOf" srcId="{7690C83B-BCD5-4CBF-BDC1-E9F9799CD3B2}" destId="{0C1A482E-72A1-407F-B35F-19DD4A4D8F3C}" srcOrd="0" destOrd="0" presId="urn:microsoft.com/office/officeart/2005/8/layout/process4"/>
    <dgm:cxn modelId="{4136524F-6F80-45FD-8DFB-1786248D508F}" type="presParOf" srcId="{ACD44339-78DF-4D44-AA75-914218E93C7D}" destId="{D8679DBF-8010-436B-A3F6-496278B2DEFB}" srcOrd="1" destOrd="0" presId="urn:microsoft.com/office/officeart/2005/8/layout/process4"/>
    <dgm:cxn modelId="{478C5477-BD91-459D-8365-1C63C08C198E}" type="presParOf" srcId="{ACD44339-78DF-4D44-AA75-914218E93C7D}" destId="{E00570F7-E3ED-454C-8F76-33E81BA2D638}" srcOrd="2" destOrd="0" presId="urn:microsoft.com/office/officeart/2005/8/layout/process4"/>
    <dgm:cxn modelId="{B4CA725C-FA7B-4EC4-B642-69F4058C8131}" type="presParOf" srcId="{E00570F7-E3ED-454C-8F76-33E81BA2D638}" destId="{BBD652C0-B08C-4415-A112-33FAFF9C7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جلاء القوات الرومانية من الإسكندرية عام </a:t>
          </a:r>
          <a:r>
            <a:rPr lang="ar-EG" sz="36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21ه / </a:t>
          </a:r>
          <a:r>
            <a:rPr lang="ar-EG" sz="3600" b="1" dirty="0" smtClean="0">
              <a:solidFill>
                <a:schemeClr val="tx1"/>
              </a:solidFill>
            </a:rPr>
            <a:t>641م 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8A2BEB66-9A73-440A-86F8-BFDD98998813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2- أصبحت مصر ولاية إسلامية</a:t>
          </a:r>
          <a:endParaRPr lang="en-US" sz="4400" b="1" dirty="0">
            <a:solidFill>
              <a:schemeClr val="tx1"/>
            </a:solidFill>
          </a:endParaRPr>
        </a:p>
      </dgm:t>
    </dgm:pt>
    <dgm:pt modelId="{B3A1584A-4C2D-43CE-84B2-E7B3C0068898}" type="parTrans" cxnId="{BCFD7405-5D01-47BF-A352-54E35F180ABD}">
      <dgm:prSet/>
      <dgm:spPr/>
      <dgm:t>
        <a:bodyPr/>
        <a:lstStyle/>
        <a:p>
          <a:endParaRPr lang="en-US"/>
        </a:p>
      </dgm:t>
    </dgm:pt>
    <dgm:pt modelId="{9292E7BD-8469-437F-873C-3E7AF7D5C792}" type="sibTrans" cxnId="{BCFD7405-5D01-47BF-A352-54E35F180ABD}">
      <dgm:prSet/>
      <dgm:spPr/>
      <dgm:t>
        <a:bodyPr/>
        <a:lstStyle/>
        <a:p>
          <a:endParaRPr lang="en-US"/>
        </a:p>
      </dgm:t>
    </dgm:pt>
    <dgm:pt modelId="{211903D3-436F-4E81-A3B2-6038AD1BAEA0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B272AC-9501-4D6D-95E1-CAE9D25068C3}" type="pres">
      <dgm:prSet presAssocID="{6834959C-71E2-4495-83BF-A8EA4CAB1A87}" presName="vertOne" presStyleCnt="0"/>
      <dgm:spPr/>
    </dgm:pt>
    <dgm:pt modelId="{84954979-6CC9-4EE2-A287-956FEE394234}" type="pres">
      <dgm:prSet presAssocID="{6834959C-71E2-4495-83BF-A8EA4CAB1A87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BCA31-BE43-4D92-9ADB-0CFF6922483B}" type="pres">
      <dgm:prSet presAssocID="{6834959C-71E2-4495-83BF-A8EA4CAB1A87}" presName="horzOne" presStyleCnt="0"/>
      <dgm:spPr/>
    </dgm:pt>
    <dgm:pt modelId="{7944524A-A016-48F4-9B5A-87D8E099E87C}" type="pres">
      <dgm:prSet presAssocID="{FE30B04F-A725-4FB8-9600-3FA7C0D84A35}" presName="sibSpaceOne" presStyleCnt="0"/>
      <dgm:spPr/>
    </dgm:pt>
    <dgm:pt modelId="{F5FEFC51-3718-401A-9B7C-3B954C459A94}" type="pres">
      <dgm:prSet presAssocID="{8A2BEB66-9A73-440A-86F8-BFDD98998813}" presName="vertOne" presStyleCnt="0"/>
      <dgm:spPr/>
    </dgm:pt>
    <dgm:pt modelId="{8C222B01-74C1-4E2C-914B-1367D10985BA}" type="pres">
      <dgm:prSet presAssocID="{8A2BEB66-9A73-440A-86F8-BFDD9899881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F2C0D-026C-4D79-92D9-D911F69DA79C}" type="pres">
      <dgm:prSet presAssocID="{8A2BEB66-9A73-440A-86F8-BFDD98998813}" presName="horzOne" presStyleCnt="0"/>
      <dgm:spPr/>
    </dgm:pt>
  </dgm:ptLst>
  <dgm:cxnLst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39C550C8-932C-4E2D-AA87-A2ECCF0095EE}" type="presOf" srcId="{6834959C-71E2-4495-83BF-A8EA4CAB1A87}" destId="{84954979-6CC9-4EE2-A287-956FEE394234}" srcOrd="0" destOrd="0" presId="urn:microsoft.com/office/officeart/2005/8/layout/hierarchy4"/>
    <dgm:cxn modelId="{44BA834F-B636-405C-AD72-B17FEEE6171F}" type="presOf" srcId="{39701EAF-4135-46C3-AF2C-D807334B2ED2}" destId="{211903D3-436F-4E81-A3B2-6038AD1BAEA0}" srcOrd="0" destOrd="0" presId="urn:microsoft.com/office/officeart/2005/8/layout/hierarchy4"/>
    <dgm:cxn modelId="{68F2DEC5-F363-4EC7-B200-CAE5453E81CE}" type="presOf" srcId="{8A2BEB66-9A73-440A-86F8-BFDD98998813}" destId="{8C222B01-74C1-4E2C-914B-1367D10985BA}" srcOrd="0" destOrd="0" presId="urn:microsoft.com/office/officeart/2005/8/layout/hierarchy4"/>
    <dgm:cxn modelId="{BCFD7405-5D01-47BF-A352-54E35F180ABD}" srcId="{39701EAF-4135-46C3-AF2C-D807334B2ED2}" destId="{8A2BEB66-9A73-440A-86F8-BFDD98998813}" srcOrd="1" destOrd="0" parTransId="{B3A1584A-4C2D-43CE-84B2-E7B3C0068898}" sibTransId="{9292E7BD-8469-437F-873C-3E7AF7D5C792}"/>
    <dgm:cxn modelId="{6B499303-130D-4C4C-97E6-3103D2A4145C}" type="presParOf" srcId="{211903D3-436F-4E81-A3B2-6038AD1BAEA0}" destId="{37B272AC-9501-4D6D-95E1-CAE9D25068C3}" srcOrd="0" destOrd="0" presId="urn:microsoft.com/office/officeart/2005/8/layout/hierarchy4"/>
    <dgm:cxn modelId="{DC2D3980-5587-4B15-98E1-BE9A589F11BA}" type="presParOf" srcId="{37B272AC-9501-4D6D-95E1-CAE9D25068C3}" destId="{84954979-6CC9-4EE2-A287-956FEE394234}" srcOrd="0" destOrd="0" presId="urn:microsoft.com/office/officeart/2005/8/layout/hierarchy4"/>
    <dgm:cxn modelId="{F4F13A24-DDBB-4988-AC26-BB5DB21741EB}" type="presParOf" srcId="{37B272AC-9501-4D6D-95E1-CAE9D25068C3}" destId="{19DBCA31-BE43-4D92-9ADB-0CFF6922483B}" srcOrd="1" destOrd="0" presId="urn:microsoft.com/office/officeart/2005/8/layout/hierarchy4"/>
    <dgm:cxn modelId="{706AD0FC-4DB9-4BE4-A6C0-B01489F8D8B5}" type="presParOf" srcId="{211903D3-436F-4E81-A3B2-6038AD1BAEA0}" destId="{7944524A-A016-48F4-9B5A-87D8E099E87C}" srcOrd="1" destOrd="0" presId="urn:microsoft.com/office/officeart/2005/8/layout/hierarchy4"/>
    <dgm:cxn modelId="{821B7B5A-4658-4DFA-8736-47FF79BC5DF0}" type="presParOf" srcId="{211903D3-436F-4E81-A3B2-6038AD1BAEA0}" destId="{F5FEFC51-3718-401A-9B7C-3B954C459A94}" srcOrd="2" destOrd="0" presId="urn:microsoft.com/office/officeart/2005/8/layout/hierarchy4"/>
    <dgm:cxn modelId="{D6E9FE99-F4B3-479B-A216-8EC1548F4257}" type="presParOf" srcId="{F5FEFC51-3718-401A-9B7C-3B954C459A94}" destId="{8C222B01-74C1-4E2C-914B-1367D10985BA}" srcOrd="0" destOrd="0" presId="urn:microsoft.com/office/officeart/2005/8/layout/hierarchy4"/>
    <dgm:cxn modelId="{06844153-192C-4515-8C51-FE20FC61F121}" type="presParOf" srcId="{F5FEFC51-3718-401A-9B7C-3B954C459A94}" destId="{7E2F2C0D-026C-4D79-92D9-D911F69DA7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أعطى عمرو بن العاص أهل مصر من الأقباط الامان على أنفسهم موأموالهم وكنائسهم</a:t>
          </a:r>
          <a:endParaRPr lang="en-US" sz="3600" b="1" dirty="0">
            <a:solidFill>
              <a:schemeClr val="tx1"/>
            </a:solidFill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8A2BEB66-9A73-440A-86F8-BFDD9899881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لم يكره أحدا على الدخول فى الإسلام ليتعايش الجميع معا , كل منهم له حقوق وعليه وجبات </a:t>
          </a:r>
          <a:endParaRPr lang="en-US" sz="3600" b="1" dirty="0">
            <a:solidFill>
              <a:schemeClr val="tx1"/>
            </a:solidFill>
          </a:endParaRPr>
        </a:p>
      </dgm:t>
    </dgm:pt>
    <dgm:pt modelId="{B3A1584A-4C2D-43CE-84B2-E7B3C0068898}" type="parTrans" cxnId="{BCFD7405-5D01-47BF-A352-54E35F180ABD}">
      <dgm:prSet/>
      <dgm:spPr/>
      <dgm:t>
        <a:bodyPr/>
        <a:lstStyle/>
        <a:p>
          <a:endParaRPr lang="en-US"/>
        </a:p>
      </dgm:t>
    </dgm:pt>
    <dgm:pt modelId="{9292E7BD-8469-437F-873C-3E7AF7D5C792}" type="sibTrans" cxnId="{BCFD7405-5D01-47BF-A352-54E35F180ABD}">
      <dgm:prSet/>
      <dgm:spPr/>
      <dgm:t>
        <a:bodyPr/>
        <a:lstStyle/>
        <a:p>
          <a:endParaRPr lang="en-US"/>
        </a:p>
      </dgm:t>
    </dgm:pt>
    <dgm:pt modelId="{211903D3-436F-4E81-A3B2-6038AD1BAEA0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B272AC-9501-4D6D-95E1-CAE9D25068C3}" type="pres">
      <dgm:prSet presAssocID="{6834959C-71E2-4495-83BF-A8EA4CAB1A87}" presName="vertOne" presStyleCnt="0"/>
      <dgm:spPr/>
    </dgm:pt>
    <dgm:pt modelId="{84954979-6CC9-4EE2-A287-956FEE394234}" type="pres">
      <dgm:prSet presAssocID="{6834959C-71E2-4495-83BF-A8EA4CAB1A87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BCA31-BE43-4D92-9ADB-0CFF6922483B}" type="pres">
      <dgm:prSet presAssocID="{6834959C-71E2-4495-83BF-A8EA4CAB1A87}" presName="horzOne" presStyleCnt="0"/>
      <dgm:spPr/>
    </dgm:pt>
    <dgm:pt modelId="{7944524A-A016-48F4-9B5A-87D8E099E87C}" type="pres">
      <dgm:prSet presAssocID="{FE30B04F-A725-4FB8-9600-3FA7C0D84A35}" presName="sibSpaceOne" presStyleCnt="0"/>
      <dgm:spPr/>
    </dgm:pt>
    <dgm:pt modelId="{F5FEFC51-3718-401A-9B7C-3B954C459A94}" type="pres">
      <dgm:prSet presAssocID="{8A2BEB66-9A73-440A-86F8-BFDD98998813}" presName="vertOne" presStyleCnt="0"/>
      <dgm:spPr/>
    </dgm:pt>
    <dgm:pt modelId="{8C222B01-74C1-4E2C-914B-1367D10985BA}" type="pres">
      <dgm:prSet presAssocID="{8A2BEB66-9A73-440A-86F8-BFDD9899881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F2C0D-026C-4D79-92D9-D911F69DA79C}" type="pres">
      <dgm:prSet presAssocID="{8A2BEB66-9A73-440A-86F8-BFDD98998813}" presName="horzOne" presStyleCnt="0"/>
      <dgm:spPr/>
    </dgm:pt>
  </dgm:ptLst>
  <dgm:cxnLst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39C550C8-932C-4E2D-AA87-A2ECCF0095EE}" type="presOf" srcId="{6834959C-71E2-4495-83BF-A8EA4CAB1A87}" destId="{84954979-6CC9-4EE2-A287-956FEE394234}" srcOrd="0" destOrd="0" presId="urn:microsoft.com/office/officeart/2005/8/layout/hierarchy4"/>
    <dgm:cxn modelId="{44BA834F-B636-405C-AD72-B17FEEE6171F}" type="presOf" srcId="{39701EAF-4135-46C3-AF2C-D807334B2ED2}" destId="{211903D3-436F-4E81-A3B2-6038AD1BAEA0}" srcOrd="0" destOrd="0" presId="urn:microsoft.com/office/officeart/2005/8/layout/hierarchy4"/>
    <dgm:cxn modelId="{68F2DEC5-F363-4EC7-B200-CAE5453E81CE}" type="presOf" srcId="{8A2BEB66-9A73-440A-86F8-BFDD98998813}" destId="{8C222B01-74C1-4E2C-914B-1367D10985BA}" srcOrd="0" destOrd="0" presId="urn:microsoft.com/office/officeart/2005/8/layout/hierarchy4"/>
    <dgm:cxn modelId="{BCFD7405-5D01-47BF-A352-54E35F180ABD}" srcId="{39701EAF-4135-46C3-AF2C-D807334B2ED2}" destId="{8A2BEB66-9A73-440A-86F8-BFDD98998813}" srcOrd="1" destOrd="0" parTransId="{B3A1584A-4C2D-43CE-84B2-E7B3C0068898}" sibTransId="{9292E7BD-8469-437F-873C-3E7AF7D5C792}"/>
    <dgm:cxn modelId="{6B499303-130D-4C4C-97E6-3103D2A4145C}" type="presParOf" srcId="{211903D3-436F-4E81-A3B2-6038AD1BAEA0}" destId="{37B272AC-9501-4D6D-95E1-CAE9D25068C3}" srcOrd="0" destOrd="0" presId="urn:microsoft.com/office/officeart/2005/8/layout/hierarchy4"/>
    <dgm:cxn modelId="{DC2D3980-5587-4B15-98E1-BE9A589F11BA}" type="presParOf" srcId="{37B272AC-9501-4D6D-95E1-CAE9D25068C3}" destId="{84954979-6CC9-4EE2-A287-956FEE394234}" srcOrd="0" destOrd="0" presId="urn:microsoft.com/office/officeart/2005/8/layout/hierarchy4"/>
    <dgm:cxn modelId="{F4F13A24-DDBB-4988-AC26-BB5DB21741EB}" type="presParOf" srcId="{37B272AC-9501-4D6D-95E1-CAE9D25068C3}" destId="{19DBCA31-BE43-4D92-9ADB-0CFF6922483B}" srcOrd="1" destOrd="0" presId="urn:microsoft.com/office/officeart/2005/8/layout/hierarchy4"/>
    <dgm:cxn modelId="{706AD0FC-4DB9-4BE4-A6C0-B01489F8D8B5}" type="presParOf" srcId="{211903D3-436F-4E81-A3B2-6038AD1BAEA0}" destId="{7944524A-A016-48F4-9B5A-87D8E099E87C}" srcOrd="1" destOrd="0" presId="urn:microsoft.com/office/officeart/2005/8/layout/hierarchy4"/>
    <dgm:cxn modelId="{821B7B5A-4658-4DFA-8736-47FF79BC5DF0}" type="presParOf" srcId="{211903D3-436F-4E81-A3B2-6038AD1BAEA0}" destId="{F5FEFC51-3718-401A-9B7C-3B954C459A94}" srcOrd="2" destOrd="0" presId="urn:microsoft.com/office/officeart/2005/8/layout/hierarchy4"/>
    <dgm:cxn modelId="{D6E9FE99-F4B3-479B-A216-8EC1548F4257}" type="presParOf" srcId="{F5FEFC51-3718-401A-9B7C-3B954C459A94}" destId="{8C222B01-74C1-4E2C-914B-1367D10985BA}" srcOrd="0" destOrd="0" presId="urn:microsoft.com/office/officeart/2005/8/layout/hierarchy4"/>
    <dgm:cxn modelId="{06844153-192C-4515-8C51-FE20FC61F121}" type="presParOf" srcId="{F5FEFC51-3718-401A-9B7C-3B954C459A94}" destId="{7E2F2C0D-026C-4D79-92D9-D911F69DA7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استمر عمر بن الخطاب رضى الله عنه يجاهد بماله ونفسه فى سبيل نشر الإسلام خارج وداخل شبه الجزيرة العربية حتى استشهد فى نهاية سنة 2</a:t>
          </a:r>
          <a:r>
            <a:rPr lang="ar-EG" sz="36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3ه وهو يصلى صلاة الفجر بالمسجد على يد رجل غير مسلم أبى لؤلؤة المجوسى بعد ان استمرت خلافته عشر سنوات ونصف السنة . </a:t>
          </a:r>
          <a:endParaRPr lang="en-US" sz="36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211903D3-436F-4E81-A3B2-6038AD1BAEA0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B272AC-9501-4D6D-95E1-CAE9D25068C3}" type="pres">
      <dgm:prSet presAssocID="{6834959C-71E2-4495-83BF-A8EA4CAB1A87}" presName="vertOne" presStyleCnt="0"/>
      <dgm:spPr/>
    </dgm:pt>
    <dgm:pt modelId="{84954979-6CC9-4EE2-A287-956FEE394234}" type="pres">
      <dgm:prSet presAssocID="{6834959C-71E2-4495-83BF-A8EA4CAB1A8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BCA31-BE43-4D92-9ADB-0CFF6922483B}" type="pres">
      <dgm:prSet presAssocID="{6834959C-71E2-4495-83BF-A8EA4CAB1A87}" presName="horzOne" presStyleCnt="0"/>
      <dgm:spPr/>
    </dgm:pt>
  </dgm:ptLst>
  <dgm:cxnLst>
    <dgm:cxn modelId="{44BA834F-B636-405C-AD72-B17FEEE6171F}" type="presOf" srcId="{39701EAF-4135-46C3-AF2C-D807334B2ED2}" destId="{211903D3-436F-4E81-A3B2-6038AD1BAEA0}" srcOrd="0" destOrd="0" presId="urn:microsoft.com/office/officeart/2005/8/layout/hierarchy4"/>
    <dgm:cxn modelId="{39C550C8-932C-4E2D-AA87-A2ECCF0095EE}" type="presOf" srcId="{6834959C-71E2-4495-83BF-A8EA4CAB1A87}" destId="{84954979-6CC9-4EE2-A287-956FEE394234}" srcOrd="0" destOrd="0" presId="urn:microsoft.com/office/officeart/2005/8/layout/hierarchy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6B499303-130D-4C4C-97E6-3103D2A4145C}" type="presParOf" srcId="{211903D3-436F-4E81-A3B2-6038AD1BAEA0}" destId="{37B272AC-9501-4D6D-95E1-CAE9D25068C3}" srcOrd="0" destOrd="0" presId="urn:microsoft.com/office/officeart/2005/8/layout/hierarchy4"/>
    <dgm:cxn modelId="{DC2D3980-5587-4B15-98E1-BE9A589F11BA}" type="presParOf" srcId="{37B272AC-9501-4D6D-95E1-CAE9D25068C3}" destId="{84954979-6CC9-4EE2-A287-956FEE394234}" srcOrd="0" destOrd="0" presId="urn:microsoft.com/office/officeart/2005/8/layout/hierarchy4"/>
    <dgm:cxn modelId="{F4F13A24-DDBB-4988-AC26-BB5DB21741EB}" type="presParOf" srcId="{37B272AC-9501-4D6D-95E1-CAE9D25068C3}" destId="{19DBCA31-BE43-4D92-9ADB-0CFF692248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9701EAF-4135-46C3-AF2C-D807334B2ED2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34959C-71E2-4495-83BF-A8EA4CAB1A8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كان عمره أنذاك ثلاثة وستين عاما </a:t>
          </a:r>
        </a:p>
        <a:p>
          <a:r>
            <a:rPr lang="ar-EG" sz="3600" b="1" dirty="0" smtClean="0">
              <a:solidFill>
                <a:schemeClr val="tx1"/>
              </a:solidFill>
            </a:rPr>
            <a:t>( نفس سن وفاة الرسول  </a:t>
          </a:r>
          <a:r>
            <a:rPr lang="ar-EG" sz="3600" b="1" i="0" dirty="0" smtClean="0">
              <a:solidFill>
                <a:schemeClr val="tx1"/>
              </a:solidFill>
            </a:rPr>
            <a:t>ﷺ وأبى بكر الصديق رضى الله عنه )</a:t>
          </a:r>
          <a:endParaRPr lang="en-US" sz="36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99FBFDD-906E-4325-8069-2E4F5643BE6A}" type="parTrans" cxnId="{D479DAB2-8340-4FBC-915E-E94089B06D4B}">
      <dgm:prSet/>
      <dgm:spPr/>
      <dgm:t>
        <a:bodyPr/>
        <a:lstStyle/>
        <a:p>
          <a:endParaRPr lang="en-US"/>
        </a:p>
      </dgm:t>
    </dgm:pt>
    <dgm:pt modelId="{FE30B04F-A725-4FB8-9600-3FA7C0D84A35}" type="sibTrans" cxnId="{D479DAB2-8340-4FBC-915E-E94089B06D4B}">
      <dgm:prSet/>
      <dgm:spPr/>
      <dgm:t>
        <a:bodyPr/>
        <a:lstStyle/>
        <a:p>
          <a:endParaRPr lang="en-US"/>
        </a:p>
      </dgm:t>
    </dgm:pt>
    <dgm:pt modelId="{211903D3-436F-4E81-A3B2-6038AD1BAEA0}" type="pres">
      <dgm:prSet presAssocID="{39701EAF-4135-46C3-AF2C-D807334B2E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B272AC-9501-4D6D-95E1-CAE9D25068C3}" type="pres">
      <dgm:prSet presAssocID="{6834959C-71E2-4495-83BF-A8EA4CAB1A87}" presName="vertOne" presStyleCnt="0"/>
      <dgm:spPr/>
    </dgm:pt>
    <dgm:pt modelId="{84954979-6CC9-4EE2-A287-956FEE394234}" type="pres">
      <dgm:prSet presAssocID="{6834959C-71E2-4495-83BF-A8EA4CAB1A8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BCA31-BE43-4D92-9ADB-0CFF6922483B}" type="pres">
      <dgm:prSet presAssocID="{6834959C-71E2-4495-83BF-A8EA4CAB1A87}" presName="horzOne" presStyleCnt="0"/>
      <dgm:spPr/>
    </dgm:pt>
  </dgm:ptLst>
  <dgm:cxnLst>
    <dgm:cxn modelId="{44BA834F-B636-405C-AD72-B17FEEE6171F}" type="presOf" srcId="{39701EAF-4135-46C3-AF2C-D807334B2ED2}" destId="{211903D3-436F-4E81-A3B2-6038AD1BAEA0}" srcOrd="0" destOrd="0" presId="urn:microsoft.com/office/officeart/2005/8/layout/hierarchy4"/>
    <dgm:cxn modelId="{39C550C8-932C-4E2D-AA87-A2ECCF0095EE}" type="presOf" srcId="{6834959C-71E2-4495-83BF-A8EA4CAB1A87}" destId="{84954979-6CC9-4EE2-A287-956FEE394234}" srcOrd="0" destOrd="0" presId="urn:microsoft.com/office/officeart/2005/8/layout/hierarchy4"/>
    <dgm:cxn modelId="{D479DAB2-8340-4FBC-915E-E94089B06D4B}" srcId="{39701EAF-4135-46C3-AF2C-D807334B2ED2}" destId="{6834959C-71E2-4495-83BF-A8EA4CAB1A87}" srcOrd="0" destOrd="0" parTransId="{999FBFDD-906E-4325-8069-2E4F5643BE6A}" sibTransId="{FE30B04F-A725-4FB8-9600-3FA7C0D84A35}"/>
    <dgm:cxn modelId="{6B499303-130D-4C4C-97E6-3103D2A4145C}" type="presParOf" srcId="{211903D3-436F-4E81-A3B2-6038AD1BAEA0}" destId="{37B272AC-9501-4D6D-95E1-CAE9D25068C3}" srcOrd="0" destOrd="0" presId="urn:microsoft.com/office/officeart/2005/8/layout/hierarchy4"/>
    <dgm:cxn modelId="{DC2D3980-5587-4B15-98E1-BE9A589F11BA}" type="presParOf" srcId="{37B272AC-9501-4D6D-95E1-CAE9D25068C3}" destId="{84954979-6CC9-4EE2-A287-956FEE394234}" srcOrd="0" destOrd="0" presId="urn:microsoft.com/office/officeart/2005/8/layout/hierarchy4"/>
    <dgm:cxn modelId="{F4F13A24-DDBB-4988-AC26-BB5DB21741EB}" type="presParOf" srcId="{37B272AC-9501-4D6D-95E1-CAE9D25068C3}" destId="{19DBCA31-BE43-4D92-9ADB-0CFF692248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شرح</a:t>
          </a:r>
          <a:r>
            <a:rPr lang="ar-EG" b="1" baseline="0" dirty="0" smtClean="0">
              <a:solidFill>
                <a:schemeClr val="tx1"/>
              </a:solidFill>
            </a:rPr>
            <a:t> الله صدر عمر بن الخطاب رضى الله عنه للإسلام فى السنة الخامسة من البعثة </a:t>
          </a:r>
          <a:endParaRPr lang="en-US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E4AC5B0C-E727-4DB2-A847-4C8D0FE92B7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لأنه فرق بين الحق والباطل </a:t>
          </a:r>
          <a:endParaRPr lang="en-US" b="1" dirty="0">
            <a:solidFill>
              <a:schemeClr val="tx1"/>
            </a:solidFill>
          </a:endParaRPr>
        </a:p>
      </dgm:t>
    </dgm:pt>
    <dgm:pt modelId="{F5779C54-6E20-4E14-A625-1DBEF2E2C4EB}" type="parTrans" cxnId="{D6AC4989-0E00-45D9-8256-F17A8244BC22}">
      <dgm:prSet/>
      <dgm:spPr/>
      <dgm:t>
        <a:bodyPr/>
        <a:lstStyle/>
        <a:p>
          <a:endParaRPr lang="en-US"/>
        </a:p>
      </dgm:t>
    </dgm:pt>
    <dgm:pt modelId="{057C90C1-4107-4073-8CE4-08192CF60BAE}" type="sibTrans" cxnId="{D6AC4989-0E00-45D9-8256-F17A8244BC22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09BBE-24A0-4709-81D5-9762AB0F805B}" type="pres">
      <dgm:prSet presAssocID="{E4AC5B0C-E727-4DB2-A847-4C8D0FE92B74}" presName="boxAndChildren" presStyleCnt="0"/>
      <dgm:spPr/>
    </dgm:pt>
    <dgm:pt modelId="{9EEA5713-D451-4F74-ADDA-919096F65126}" type="pres">
      <dgm:prSet presAssocID="{E4AC5B0C-E727-4DB2-A847-4C8D0FE92B74}" presName="parentTextBox" presStyleLbl="node1" presStyleIdx="0" presStyleCnt="2"/>
      <dgm:spPr/>
      <dgm:t>
        <a:bodyPr/>
        <a:lstStyle/>
        <a:p>
          <a:endParaRPr lang="en-US"/>
        </a:p>
      </dgm:t>
    </dgm:pt>
    <dgm:pt modelId="{6E09D825-CFDA-4C99-997A-F15F8B4FE2D8}" type="pres">
      <dgm:prSet presAssocID="{75D1B38A-C5B3-4B72-8480-E4D56D05941F}" presName="sp" presStyleCnt="0"/>
      <dgm:spPr/>
    </dgm:pt>
    <dgm:pt modelId="{71E9AEDE-662A-4F56-B8AD-B20F5CF9BABF}" type="pres">
      <dgm:prSet presAssocID="{B5B9B9A5-9C6A-4E09-AA5A-3EB8AD440313}" presName="arrowAndChildren" presStyleCnt="0"/>
      <dgm:spPr/>
    </dgm:pt>
    <dgm:pt modelId="{3ADE4C8F-BDC8-4251-B11B-147088451AE7}" type="pres">
      <dgm:prSet presAssocID="{B5B9B9A5-9C6A-4E09-AA5A-3EB8AD44031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6AC4989-0E00-45D9-8256-F17A8244BC22}" srcId="{062B0D0B-DBDF-4DCF-8A05-5AA9084BC810}" destId="{E4AC5B0C-E727-4DB2-A847-4C8D0FE92B74}" srcOrd="1" destOrd="0" parTransId="{F5779C54-6E20-4E14-A625-1DBEF2E2C4EB}" sibTransId="{057C90C1-4107-4073-8CE4-08192CF60BAE}"/>
    <dgm:cxn modelId="{E4CB6F62-2666-49BF-A68E-5B56546F5459}" type="presOf" srcId="{B5B9B9A5-9C6A-4E09-AA5A-3EB8AD440313}" destId="{3ADE4C8F-BDC8-4251-B11B-147088451AE7}" srcOrd="0" destOrd="0" presId="urn:microsoft.com/office/officeart/2005/8/layout/process4"/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198E6385-8538-4908-A68A-8838DF381C87}" type="presOf" srcId="{E4AC5B0C-E727-4DB2-A847-4C8D0FE92B74}" destId="{9EEA5713-D451-4F74-ADDA-919096F65126}" srcOrd="0" destOrd="0" presId="urn:microsoft.com/office/officeart/2005/8/layout/process4"/>
    <dgm:cxn modelId="{C1476BC5-098D-4B7B-8C4E-E60BE9682A4C}" type="presParOf" srcId="{55D37AC6-1C1B-48B6-938D-93B48ADFDEDC}" destId="{00209BBE-24A0-4709-81D5-9762AB0F805B}" srcOrd="0" destOrd="0" presId="urn:microsoft.com/office/officeart/2005/8/layout/process4"/>
    <dgm:cxn modelId="{794697AA-5651-481F-912C-B1449ECAB4D5}" type="presParOf" srcId="{00209BBE-24A0-4709-81D5-9762AB0F805B}" destId="{9EEA5713-D451-4F74-ADDA-919096F65126}" srcOrd="0" destOrd="0" presId="urn:microsoft.com/office/officeart/2005/8/layout/process4"/>
    <dgm:cxn modelId="{49468A89-84E2-46CA-B7AF-A89C1AE523DC}" type="presParOf" srcId="{55D37AC6-1C1B-48B6-938D-93B48ADFDEDC}" destId="{6E09D825-CFDA-4C99-997A-F15F8B4FE2D8}" srcOrd="1" destOrd="0" presId="urn:microsoft.com/office/officeart/2005/8/layout/process4"/>
    <dgm:cxn modelId="{D62A5B3C-DB38-4038-99A3-23FB22C761E9}" type="presParOf" srcId="{55D37AC6-1C1B-48B6-938D-93B48ADFDEDC}" destId="{71E9AEDE-662A-4F56-B8AD-B20F5CF9BABF}" srcOrd="2" destOrd="0" presId="urn:microsoft.com/office/officeart/2005/8/layout/process4"/>
    <dgm:cxn modelId="{C1F573F9-0E1B-4ED2-834A-6041561B3721}" type="presParOf" srcId="{71E9AEDE-662A-4F56-B8AD-B20F5CF9BABF}" destId="{3ADE4C8F-BDC8-4251-B11B-147088451A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اتصف</a:t>
          </a:r>
          <a:r>
            <a:rPr lang="ar-EG" b="1" baseline="0" dirty="0" smtClean="0">
              <a:solidFill>
                <a:schemeClr val="tx1"/>
              </a:solidFill>
            </a:rPr>
            <a:t> عمر بن الخطاب رضى الله عنه بالزهد والعدل والرحمة والتواضع بين الناس ورجاحة العقل حتى قال الرسول  </a:t>
          </a:r>
          <a:r>
            <a:rPr lang="ar-EG" b="1" i="0" dirty="0" smtClean="0">
              <a:solidFill>
                <a:schemeClr val="tx1"/>
              </a:solidFill>
            </a:rPr>
            <a:t>ﷺ</a:t>
          </a:r>
          <a:endParaRPr lang="en-US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E4AC5B0C-E727-4DB2-A847-4C8D0FE92B7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((</a:t>
          </a:r>
          <a:r>
            <a:rPr lang="ar-EG" b="1" baseline="0" dirty="0" smtClean="0">
              <a:solidFill>
                <a:schemeClr val="tx1"/>
              </a:solidFill>
            </a:rPr>
            <a:t> إن الله جعل الحق على لسانه وفى قلبه ))</a:t>
          </a:r>
          <a:endParaRPr lang="en-US" b="1" dirty="0">
            <a:solidFill>
              <a:schemeClr val="tx1"/>
            </a:solidFill>
          </a:endParaRPr>
        </a:p>
      </dgm:t>
    </dgm:pt>
    <dgm:pt modelId="{F5779C54-6E20-4E14-A625-1DBEF2E2C4EB}" type="parTrans" cxnId="{D6AC4989-0E00-45D9-8256-F17A8244BC22}">
      <dgm:prSet/>
      <dgm:spPr/>
      <dgm:t>
        <a:bodyPr/>
        <a:lstStyle/>
        <a:p>
          <a:endParaRPr lang="en-US"/>
        </a:p>
      </dgm:t>
    </dgm:pt>
    <dgm:pt modelId="{057C90C1-4107-4073-8CE4-08192CF60BAE}" type="sibTrans" cxnId="{D6AC4989-0E00-45D9-8256-F17A8244BC22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09BBE-24A0-4709-81D5-9762AB0F805B}" type="pres">
      <dgm:prSet presAssocID="{E4AC5B0C-E727-4DB2-A847-4C8D0FE92B74}" presName="boxAndChildren" presStyleCnt="0"/>
      <dgm:spPr/>
    </dgm:pt>
    <dgm:pt modelId="{9EEA5713-D451-4F74-ADDA-919096F65126}" type="pres">
      <dgm:prSet presAssocID="{E4AC5B0C-E727-4DB2-A847-4C8D0FE92B74}" presName="parentTextBox" presStyleLbl="node1" presStyleIdx="0" presStyleCnt="2"/>
      <dgm:spPr/>
      <dgm:t>
        <a:bodyPr/>
        <a:lstStyle/>
        <a:p>
          <a:endParaRPr lang="en-US"/>
        </a:p>
      </dgm:t>
    </dgm:pt>
    <dgm:pt modelId="{6E09D825-CFDA-4C99-997A-F15F8B4FE2D8}" type="pres">
      <dgm:prSet presAssocID="{75D1B38A-C5B3-4B72-8480-E4D56D05941F}" presName="sp" presStyleCnt="0"/>
      <dgm:spPr/>
    </dgm:pt>
    <dgm:pt modelId="{71E9AEDE-662A-4F56-B8AD-B20F5CF9BABF}" type="pres">
      <dgm:prSet presAssocID="{B5B9B9A5-9C6A-4E09-AA5A-3EB8AD440313}" presName="arrowAndChildren" presStyleCnt="0"/>
      <dgm:spPr/>
    </dgm:pt>
    <dgm:pt modelId="{3ADE4C8F-BDC8-4251-B11B-147088451AE7}" type="pres">
      <dgm:prSet presAssocID="{B5B9B9A5-9C6A-4E09-AA5A-3EB8AD44031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6AC4989-0E00-45D9-8256-F17A8244BC22}" srcId="{062B0D0B-DBDF-4DCF-8A05-5AA9084BC810}" destId="{E4AC5B0C-E727-4DB2-A847-4C8D0FE92B74}" srcOrd="1" destOrd="0" parTransId="{F5779C54-6E20-4E14-A625-1DBEF2E2C4EB}" sibTransId="{057C90C1-4107-4073-8CE4-08192CF60BAE}"/>
    <dgm:cxn modelId="{E4CB6F62-2666-49BF-A68E-5B56546F5459}" type="presOf" srcId="{B5B9B9A5-9C6A-4E09-AA5A-3EB8AD440313}" destId="{3ADE4C8F-BDC8-4251-B11B-147088451AE7}" srcOrd="0" destOrd="0" presId="urn:microsoft.com/office/officeart/2005/8/layout/process4"/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198E6385-8538-4908-A68A-8838DF381C87}" type="presOf" srcId="{E4AC5B0C-E727-4DB2-A847-4C8D0FE92B74}" destId="{9EEA5713-D451-4F74-ADDA-919096F65126}" srcOrd="0" destOrd="0" presId="urn:microsoft.com/office/officeart/2005/8/layout/process4"/>
    <dgm:cxn modelId="{C1476BC5-098D-4B7B-8C4E-E60BE9682A4C}" type="presParOf" srcId="{55D37AC6-1C1B-48B6-938D-93B48ADFDEDC}" destId="{00209BBE-24A0-4709-81D5-9762AB0F805B}" srcOrd="0" destOrd="0" presId="urn:microsoft.com/office/officeart/2005/8/layout/process4"/>
    <dgm:cxn modelId="{794697AA-5651-481F-912C-B1449ECAB4D5}" type="presParOf" srcId="{00209BBE-24A0-4709-81D5-9762AB0F805B}" destId="{9EEA5713-D451-4F74-ADDA-919096F65126}" srcOrd="0" destOrd="0" presId="urn:microsoft.com/office/officeart/2005/8/layout/process4"/>
    <dgm:cxn modelId="{49468A89-84E2-46CA-B7AF-A89C1AE523DC}" type="presParOf" srcId="{55D37AC6-1C1B-48B6-938D-93B48ADFDEDC}" destId="{6E09D825-CFDA-4C99-997A-F15F8B4FE2D8}" srcOrd="1" destOrd="0" presId="urn:microsoft.com/office/officeart/2005/8/layout/process4"/>
    <dgm:cxn modelId="{D62A5B3C-DB38-4038-99A3-23FB22C761E9}" type="presParOf" srcId="{55D37AC6-1C1B-48B6-938D-93B48ADFDEDC}" destId="{71E9AEDE-662A-4F56-B8AD-B20F5CF9BABF}" srcOrd="2" destOrd="0" presId="urn:microsoft.com/office/officeart/2005/8/layout/process4"/>
    <dgm:cxn modelId="{C1F573F9-0E1B-4ED2-834A-6041561B3721}" type="presParOf" srcId="{71E9AEDE-662A-4F56-B8AD-B20F5CF9BABF}" destId="{3ADE4C8F-BDC8-4251-B11B-147088451A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/>
      <dgm:spPr/>
      <dgm:t>
        <a:bodyPr/>
        <a:lstStyle/>
        <a:p>
          <a:r>
            <a:rPr lang="ar-EG" b="1" baseline="0" dirty="0" smtClean="0">
              <a:solidFill>
                <a:schemeClr val="tx1"/>
              </a:solidFill>
            </a:rPr>
            <a:t> ظل عمر بن الخطاب رضى الله عنه بجوار الرسول  </a:t>
          </a:r>
          <a:r>
            <a:rPr lang="ar-EG" b="1" i="0" dirty="0" smtClean="0">
              <a:solidFill>
                <a:schemeClr val="tx1"/>
              </a:solidFill>
            </a:rPr>
            <a:t>ﷺ فى مكة حتى أمر الرسول  ﷺ أصحابه بالهجرة إلى يثرب </a:t>
          </a:r>
          <a:endParaRPr lang="en-US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E4AC5B0C-E727-4DB2-A847-4C8D0FE92B7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خرج</a:t>
          </a:r>
          <a:r>
            <a:rPr lang="ar-EG" b="1" baseline="0" dirty="0" smtClean="0">
              <a:solidFill>
                <a:schemeClr val="tx1"/>
              </a:solidFill>
            </a:rPr>
            <a:t> كل المسلمين متخفين , حتى لا يراهم أحد من كفار قريش إلا عمر رضى الله عنه فقد أعلن قريش أنه مهاجر إلى يثرب </a:t>
          </a:r>
        </a:p>
        <a:p>
          <a:r>
            <a:rPr lang="ar-EG" b="1" baseline="0" dirty="0" smtClean="0">
              <a:solidFill>
                <a:schemeClr val="tx1"/>
              </a:solidFill>
            </a:rPr>
            <a:t>( المدينة ) فلم يستطع أحد أن يمنعه</a:t>
          </a:r>
          <a:endParaRPr lang="en-US" b="1" dirty="0">
            <a:solidFill>
              <a:schemeClr val="tx1"/>
            </a:solidFill>
          </a:endParaRPr>
        </a:p>
      </dgm:t>
    </dgm:pt>
    <dgm:pt modelId="{F5779C54-6E20-4E14-A625-1DBEF2E2C4EB}" type="parTrans" cxnId="{D6AC4989-0E00-45D9-8256-F17A8244BC22}">
      <dgm:prSet/>
      <dgm:spPr/>
      <dgm:t>
        <a:bodyPr/>
        <a:lstStyle/>
        <a:p>
          <a:endParaRPr lang="en-US"/>
        </a:p>
      </dgm:t>
    </dgm:pt>
    <dgm:pt modelId="{057C90C1-4107-4073-8CE4-08192CF60BAE}" type="sibTrans" cxnId="{D6AC4989-0E00-45D9-8256-F17A8244BC22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09BBE-24A0-4709-81D5-9762AB0F805B}" type="pres">
      <dgm:prSet presAssocID="{E4AC5B0C-E727-4DB2-A847-4C8D0FE92B74}" presName="boxAndChildren" presStyleCnt="0"/>
      <dgm:spPr/>
    </dgm:pt>
    <dgm:pt modelId="{9EEA5713-D451-4F74-ADDA-919096F65126}" type="pres">
      <dgm:prSet presAssocID="{E4AC5B0C-E727-4DB2-A847-4C8D0FE92B74}" presName="parentTextBox" presStyleLbl="node1" presStyleIdx="0" presStyleCnt="2"/>
      <dgm:spPr/>
      <dgm:t>
        <a:bodyPr/>
        <a:lstStyle/>
        <a:p>
          <a:endParaRPr lang="en-US"/>
        </a:p>
      </dgm:t>
    </dgm:pt>
    <dgm:pt modelId="{6E09D825-CFDA-4C99-997A-F15F8B4FE2D8}" type="pres">
      <dgm:prSet presAssocID="{75D1B38A-C5B3-4B72-8480-E4D56D05941F}" presName="sp" presStyleCnt="0"/>
      <dgm:spPr/>
    </dgm:pt>
    <dgm:pt modelId="{71E9AEDE-662A-4F56-B8AD-B20F5CF9BABF}" type="pres">
      <dgm:prSet presAssocID="{B5B9B9A5-9C6A-4E09-AA5A-3EB8AD440313}" presName="arrowAndChildren" presStyleCnt="0"/>
      <dgm:spPr/>
    </dgm:pt>
    <dgm:pt modelId="{3ADE4C8F-BDC8-4251-B11B-147088451AE7}" type="pres">
      <dgm:prSet presAssocID="{B5B9B9A5-9C6A-4E09-AA5A-3EB8AD44031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6AC4989-0E00-45D9-8256-F17A8244BC22}" srcId="{062B0D0B-DBDF-4DCF-8A05-5AA9084BC810}" destId="{E4AC5B0C-E727-4DB2-A847-4C8D0FE92B74}" srcOrd="1" destOrd="0" parTransId="{F5779C54-6E20-4E14-A625-1DBEF2E2C4EB}" sibTransId="{057C90C1-4107-4073-8CE4-08192CF60BAE}"/>
    <dgm:cxn modelId="{E4CB6F62-2666-49BF-A68E-5B56546F5459}" type="presOf" srcId="{B5B9B9A5-9C6A-4E09-AA5A-3EB8AD440313}" destId="{3ADE4C8F-BDC8-4251-B11B-147088451AE7}" srcOrd="0" destOrd="0" presId="urn:microsoft.com/office/officeart/2005/8/layout/process4"/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198E6385-8538-4908-A68A-8838DF381C87}" type="presOf" srcId="{E4AC5B0C-E727-4DB2-A847-4C8D0FE92B74}" destId="{9EEA5713-D451-4F74-ADDA-919096F65126}" srcOrd="0" destOrd="0" presId="urn:microsoft.com/office/officeart/2005/8/layout/process4"/>
    <dgm:cxn modelId="{C1476BC5-098D-4B7B-8C4E-E60BE9682A4C}" type="presParOf" srcId="{55D37AC6-1C1B-48B6-938D-93B48ADFDEDC}" destId="{00209BBE-24A0-4709-81D5-9762AB0F805B}" srcOrd="0" destOrd="0" presId="urn:microsoft.com/office/officeart/2005/8/layout/process4"/>
    <dgm:cxn modelId="{794697AA-5651-481F-912C-B1449ECAB4D5}" type="presParOf" srcId="{00209BBE-24A0-4709-81D5-9762AB0F805B}" destId="{9EEA5713-D451-4F74-ADDA-919096F65126}" srcOrd="0" destOrd="0" presId="urn:microsoft.com/office/officeart/2005/8/layout/process4"/>
    <dgm:cxn modelId="{49468A89-84E2-46CA-B7AF-A89C1AE523DC}" type="presParOf" srcId="{55D37AC6-1C1B-48B6-938D-93B48ADFDEDC}" destId="{6E09D825-CFDA-4C99-997A-F15F8B4FE2D8}" srcOrd="1" destOrd="0" presId="urn:microsoft.com/office/officeart/2005/8/layout/process4"/>
    <dgm:cxn modelId="{D62A5B3C-DB38-4038-99A3-23FB22C761E9}" type="presParOf" srcId="{55D37AC6-1C1B-48B6-938D-93B48ADFDEDC}" destId="{71E9AEDE-662A-4F56-B8AD-B20F5CF9BABF}" srcOrd="2" destOrd="0" presId="urn:microsoft.com/office/officeart/2005/8/layout/process4"/>
    <dgm:cxn modelId="{C1F573F9-0E1B-4ED2-834A-6041561B3721}" type="presParOf" srcId="{71E9AEDE-662A-4F56-B8AD-B20F5CF9BABF}" destId="{3ADE4C8F-BDC8-4251-B11B-147088451A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/>
      <dgm:spPr/>
      <dgm:t>
        <a:bodyPr/>
        <a:lstStyle/>
        <a:p>
          <a:r>
            <a:rPr lang="ar-EG" b="1" baseline="0" dirty="0" smtClean="0">
              <a:solidFill>
                <a:schemeClr val="tx1"/>
              </a:solidFill>
            </a:rPr>
            <a:t> شارك الرسول فى كل غزوات  </a:t>
          </a:r>
          <a:r>
            <a:rPr lang="ar-EG" b="1" i="0" dirty="0" smtClean="0">
              <a:solidFill>
                <a:schemeClr val="tx1"/>
              </a:solidFill>
            </a:rPr>
            <a:t>ﷺ وظل يجاهد بنفسه وماله فى سبيل نشر الإسلام   </a:t>
          </a:r>
          <a:endParaRPr lang="en-US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6FBD31EF-82AA-4C50-B64B-021936CF6228}">
      <dgm:prSet phldrT="[Text]"/>
      <dgm:spPr/>
      <dgm:t>
        <a:bodyPr/>
        <a:lstStyle/>
        <a:p>
          <a:r>
            <a:rPr lang="ar-EG" b="1" baseline="0" dirty="0" smtClean="0">
              <a:solidFill>
                <a:schemeClr val="tx1"/>
              </a:solidFill>
            </a:rPr>
            <a:t> قربه  الرسول  </a:t>
          </a:r>
          <a:r>
            <a:rPr lang="ar-EG" b="1" i="0" dirty="0" smtClean="0">
              <a:solidFill>
                <a:schemeClr val="tx1"/>
              </a:solidFill>
            </a:rPr>
            <a:t>ﷺ إليه وجعله أحد مستشاريه </a:t>
          </a:r>
          <a:endParaRPr lang="en-US" b="1" dirty="0">
            <a:solidFill>
              <a:schemeClr val="tx1"/>
            </a:solidFill>
          </a:endParaRPr>
        </a:p>
      </dgm:t>
    </dgm:pt>
    <dgm:pt modelId="{F715ECF4-7AEA-4D9D-9D6C-592051FBE385}" type="parTrans" cxnId="{DB7CD247-9BBC-463E-9629-0E7C7C40BE4E}">
      <dgm:prSet/>
      <dgm:spPr/>
      <dgm:t>
        <a:bodyPr/>
        <a:lstStyle/>
        <a:p>
          <a:endParaRPr lang="en-US"/>
        </a:p>
      </dgm:t>
    </dgm:pt>
    <dgm:pt modelId="{B32ADBFF-F159-45C7-BB79-424CD4A01A2E}" type="sibTrans" cxnId="{DB7CD247-9BBC-463E-9629-0E7C7C40BE4E}">
      <dgm:prSet/>
      <dgm:spPr/>
      <dgm:t>
        <a:bodyPr/>
        <a:lstStyle/>
        <a:p>
          <a:endParaRPr lang="en-US"/>
        </a:p>
      </dgm:t>
    </dgm:pt>
    <dgm:pt modelId="{0AE1C42F-D587-4BEC-ABC9-4B47794AD94D}">
      <dgm:prSet phldrT="[Text]"/>
      <dgm:spPr/>
      <dgm:t>
        <a:bodyPr/>
        <a:lstStyle/>
        <a:p>
          <a:r>
            <a:rPr lang="ar-EG" b="1" baseline="0" dirty="0" smtClean="0">
              <a:solidFill>
                <a:schemeClr val="tx1"/>
              </a:solidFill>
            </a:rPr>
            <a:t> أحبه الرسول  </a:t>
          </a:r>
          <a:r>
            <a:rPr lang="ar-EG" b="1" i="0" dirty="0" smtClean="0">
              <a:solidFill>
                <a:schemeClr val="tx1"/>
              </a:solidFill>
            </a:rPr>
            <a:t>ﷺ لإيمانه وعلمه وذكائه وقوته فى الحق</a:t>
          </a:r>
          <a:endParaRPr lang="en-US" b="1" dirty="0">
            <a:solidFill>
              <a:schemeClr val="tx1"/>
            </a:solidFill>
          </a:endParaRPr>
        </a:p>
      </dgm:t>
    </dgm:pt>
    <dgm:pt modelId="{9F0211FD-2A2E-4CBD-A56B-978512F261D5}" type="parTrans" cxnId="{6CA6BE0F-E16F-41ED-B3DF-6419425FC370}">
      <dgm:prSet/>
      <dgm:spPr/>
      <dgm:t>
        <a:bodyPr/>
        <a:lstStyle/>
        <a:p>
          <a:endParaRPr lang="en-US"/>
        </a:p>
      </dgm:t>
    </dgm:pt>
    <dgm:pt modelId="{2D856001-AD98-493E-8C9D-79DCAE2333D0}" type="sibTrans" cxnId="{6CA6BE0F-E16F-41ED-B3DF-6419425FC370}">
      <dgm:prSet/>
      <dgm:spPr/>
      <dgm:t>
        <a:bodyPr/>
        <a:lstStyle/>
        <a:p>
          <a:endParaRPr lang="en-US"/>
        </a:p>
      </dgm:t>
    </dgm:pt>
    <dgm:pt modelId="{55D37AC6-1C1B-48B6-938D-93B48ADFDEDC}" type="pres">
      <dgm:prSet presAssocID="{062B0D0B-DBDF-4DCF-8A05-5AA9084BC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53AD2-3B90-4C0C-BCCA-B3F60E3A07E3}" type="pres">
      <dgm:prSet presAssocID="{6FBD31EF-82AA-4C50-B64B-021936CF6228}" presName="boxAndChildren" presStyleCnt="0"/>
      <dgm:spPr/>
    </dgm:pt>
    <dgm:pt modelId="{E783388D-AAEF-419B-8DF6-D82C32DE9246}" type="pres">
      <dgm:prSet presAssocID="{6FBD31EF-82AA-4C50-B64B-021936CF6228}" presName="parentTextBox" presStyleLbl="node1" presStyleIdx="0" presStyleCnt="3"/>
      <dgm:spPr/>
      <dgm:t>
        <a:bodyPr/>
        <a:lstStyle/>
        <a:p>
          <a:endParaRPr lang="en-US"/>
        </a:p>
      </dgm:t>
    </dgm:pt>
    <dgm:pt modelId="{6F3AB62F-9EEA-4722-8C0D-37CEAEE04FB1}" type="pres">
      <dgm:prSet presAssocID="{2D856001-AD98-493E-8C9D-79DCAE2333D0}" presName="sp" presStyleCnt="0"/>
      <dgm:spPr/>
    </dgm:pt>
    <dgm:pt modelId="{B4BF206F-2C2A-40CC-84FC-DB7634BCD925}" type="pres">
      <dgm:prSet presAssocID="{0AE1C42F-D587-4BEC-ABC9-4B47794AD94D}" presName="arrowAndChildren" presStyleCnt="0"/>
      <dgm:spPr/>
    </dgm:pt>
    <dgm:pt modelId="{C08D3E46-5FD0-4946-8E76-3D151968F4B0}" type="pres">
      <dgm:prSet presAssocID="{0AE1C42F-D587-4BEC-ABC9-4B47794AD94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E09D825-CFDA-4C99-997A-F15F8B4FE2D8}" type="pres">
      <dgm:prSet presAssocID="{75D1B38A-C5B3-4B72-8480-E4D56D05941F}" presName="sp" presStyleCnt="0"/>
      <dgm:spPr/>
    </dgm:pt>
    <dgm:pt modelId="{71E9AEDE-662A-4F56-B8AD-B20F5CF9BABF}" type="pres">
      <dgm:prSet presAssocID="{B5B9B9A5-9C6A-4E09-AA5A-3EB8AD440313}" presName="arrowAndChildren" presStyleCnt="0"/>
      <dgm:spPr/>
    </dgm:pt>
    <dgm:pt modelId="{3ADE4C8F-BDC8-4251-B11B-147088451AE7}" type="pres">
      <dgm:prSet presAssocID="{B5B9B9A5-9C6A-4E09-AA5A-3EB8AD44031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B7CD247-9BBC-463E-9629-0E7C7C40BE4E}" srcId="{062B0D0B-DBDF-4DCF-8A05-5AA9084BC810}" destId="{6FBD31EF-82AA-4C50-B64B-021936CF6228}" srcOrd="2" destOrd="0" parTransId="{F715ECF4-7AEA-4D9D-9D6C-592051FBE385}" sibTransId="{B32ADBFF-F159-45C7-BB79-424CD4A01A2E}"/>
    <dgm:cxn modelId="{B6DD26A7-B017-400E-975E-D2E9EF6AC4C4}" type="presOf" srcId="{0AE1C42F-D587-4BEC-ABC9-4B47794AD94D}" destId="{C08D3E46-5FD0-4946-8E76-3D151968F4B0}" srcOrd="0" destOrd="0" presId="urn:microsoft.com/office/officeart/2005/8/layout/process4"/>
    <dgm:cxn modelId="{604D22DB-114A-4D80-9AEF-3DF0D5511AD9}" type="presOf" srcId="{6FBD31EF-82AA-4C50-B64B-021936CF6228}" destId="{E783388D-AAEF-419B-8DF6-D82C32DE9246}" srcOrd="0" destOrd="0" presId="urn:microsoft.com/office/officeart/2005/8/layout/process4"/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D713D81B-9AEC-4464-A7CE-AA58616AEE56}" type="presOf" srcId="{062B0D0B-DBDF-4DCF-8A05-5AA9084BC810}" destId="{55D37AC6-1C1B-48B6-938D-93B48ADFDEDC}" srcOrd="0" destOrd="0" presId="urn:microsoft.com/office/officeart/2005/8/layout/process4"/>
    <dgm:cxn modelId="{6CA6BE0F-E16F-41ED-B3DF-6419425FC370}" srcId="{062B0D0B-DBDF-4DCF-8A05-5AA9084BC810}" destId="{0AE1C42F-D587-4BEC-ABC9-4B47794AD94D}" srcOrd="1" destOrd="0" parTransId="{9F0211FD-2A2E-4CBD-A56B-978512F261D5}" sibTransId="{2D856001-AD98-493E-8C9D-79DCAE2333D0}"/>
    <dgm:cxn modelId="{E4CB6F62-2666-49BF-A68E-5B56546F5459}" type="presOf" srcId="{B5B9B9A5-9C6A-4E09-AA5A-3EB8AD440313}" destId="{3ADE4C8F-BDC8-4251-B11B-147088451AE7}" srcOrd="0" destOrd="0" presId="urn:microsoft.com/office/officeart/2005/8/layout/process4"/>
    <dgm:cxn modelId="{9863796C-D819-42E6-84E3-610FECB0DDCC}" type="presParOf" srcId="{55D37AC6-1C1B-48B6-938D-93B48ADFDEDC}" destId="{C9C53AD2-3B90-4C0C-BCCA-B3F60E3A07E3}" srcOrd="0" destOrd="0" presId="urn:microsoft.com/office/officeart/2005/8/layout/process4"/>
    <dgm:cxn modelId="{45860700-367C-4CEC-BA0C-2E03B5CD6A53}" type="presParOf" srcId="{C9C53AD2-3B90-4C0C-BCCA-B3F60E3A07E3}" destId="{E783388D-AAEF-419B-8DF6-D82C32DE9246}" srcOrd="0" destOrd="0" presId="urn:microsoft.com/office/officeart/2005/8/layout/process4"/>
    <dgm:cxn modelId="{2320631D-109A-4CBD-B42E-0620405A1696}" type="presParOf" srcId="{55D37AC6-1C1B-48B6-938D-93B48ADFDEDC}" destId="{6F3AB62F-9EEA-4722-8C0D-37CEAEE04FB1}" srcOrd="1" destOrd="0" presId="urn:microsoft.com/office/officeart/2005/8/layout/process4"/>
    <dgm:cxn modelId="{002BBFD8-0789-4B39-95E4-D0CD43B3E6AA}" type="presParOf" srcId="{55D37AC6-1C1B-48B6-938D-93B48ADFDEDC}" destId="{B4BF206F-2C2A-40CC-84FC-DB7634BCD925}" srcOrd="2" destOrd="0" presId="urn:microsoft.com/office/officeart/2005/8/layout/process4"/>
    <dgm:cxn modelId="{2405B149-D329-4EB2-930C-560815EFB443}" type="presParOf" srcId="{B4BF206F-2C2A-40CC-84FC-DB7634BCD925}" destId="{C08D3E46-5FD0-4946-8E76-3D151968F4B0}" srcOrd="0" destOrd="0" presId="urn:microsoft.com/office/officeart/2005/8/layout/process4"/>
    <dgm:cxn modelId="{49468A89-84E2-46CA-B7AF-A89C1AE523DC}" type="presParOf" srcId="{55D37AC6-1C1B-48B6-938D-93B48ADFDEDC}" destId="{6E09D825-CFDA-4C99-997A-F15F8B4FE2D8}" srcOrd="3" destOrd="0" presId="urn:microsoft.com/office/officeart/2005/8/layout/process4"/>
    <dgm:cxn modelId="{D62A5B3C-DB38-4038-99A3-23FB22C761E9}" type="presParOf" srcId="{55D37AC6-1C1B-48B6-938D-93B48ADFDEDC}" destId="{71E9AEDE-662A-4F56-B8AD-B20F5CF9BABF}" srcOrd="4" destOrd="0" presId="urn:microsoft.com/office/officeart/2005/8/layout/process4"/>
    <dgm:cxn modelId="{C1F573F9-0E1B-4ED2-834A-6041561B3721}" type="presParOf" srcId="{71E9AEDE-662A-4F56-B8AD-B20F5CF9BABF}" destId="{3ADE4C8F-BDC8-4251-B11B-147088451A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B0D0B-DBDF-4DCF-8A05-5AA9084BC81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B9B9A5-9C6A-4E09-AA5A-3EB8AD440313}">
      <dgm:prSet phldrT="[Text]" custT="1"/>
      <dgm:spPr/>
      <dgm:t>
        <a:bodyPr/>
        <a:lstStyle/>
        <a:p>
          <a:r>
            <a:rPr lang="ar-EG" sz="4000" b="1" baseline="0" dirty="0" smtClean="0">
              <a:solidFill>
                <a:schemeClr val="tx1"/>
              </a:solidFill>
            </a:rPr>
            <a:t>بعد أن تولى أبو بكر الصديق ظل عمر بجواره يسانده بنفسه وماله ورأيه حتى ثبت أركان الدولة الإسلامية التى تركها الرسول   </a:t>
          </a:r>
          <a:r>
            <a:rPr lang="ar-EG" sz="4000" b="1" i="0" dirty="0" smtClean="0">
              <a:solidFill>
                <a:schemeClr val="tx1"/>
              </a:solidFill>
            </a:rPr>
            <a:t>ﷺ </a:t>
          </a:r>
          <a:endParaRPr lang="en-US" sz="4000" b="1" dirty="0">
            <a:solidFill>
              <a:schemeClr val="tx1"/>
            </a:solidFill>
          </a:endParaRPr>
        </a:p>
      </dgm:t>
    </dgm:pt>
    <dgm:pt modelId="{29B9D25A-5CBE-4ECD-A281-6FAE4ABFE98C}" type="parTrans" cxnId="{2F0DED10-5E65-46F6-83F4-F3B713394C90}">
      <dgm:prSet/>
      <dgm:spPr/>
      <dgm:t>
        <a:bodyPr/>
        <a:lstStyle/>
        <a:p>
          <a:endParaRPr lang="en-US"/>
        </a:p>
      </dgm:t>
    </dgm:pt>
    <dgm:pt modelId="{75D1B38A-C5B3-4B72-8480-E4D56D05941F}" type="sibTrans" cxnId="{2F0DED10-5E65-46F6-83F4-F3B713394C90}">
      <dgm:prSet/>
      <dgm:spPr/>
      <dgm:t>
        <a:bodyPr/>
        <a:lstStyle/>
        <a:p>
          <a:endParaRPr lang="en-US"/>
        </a:p>
      </dgm:t>
    </dgm:pt>
    <dgm:pt modelId="{0AE1C42F-D587-4BEC-ABC9-4B47794AD94D}">
      <dgm:prSet phldrT="[Text]" custT="1"/>
      <dgm:spPr/>
      <dgm:t>
        <a:bodyPr/>
        <a:lstStyle/>
        <a:p>
          <a:r>
            <a:rPr lang="ar-EG" sz="3600" b="1" baseline="0" dirty="0" smtClean="0">
              <a:solidFill>
                <a:schemeClr val="tx1"/>
              </a:solidFill>
            </a:rPr>
            <a:t>عندما مرض أبو بكر رضى الله عنه استشار الصحابة فى أمر اختيار عمر بن الخطاب , فوافقوا عليه جميعا </a:t>
          </a:r>
          <a:endParaRPr lang="en-US" sz="3600" b="1" dirty="0">
            <a:solidFill>
              <a:schemeClr val="tx1"/>
            </a:solidFill>
          </a:endParaRPr>
        </a:p>
      </dgm:t>
    </dgm:pt>
    <dgm:pt modelId="{9F0211FD-2A2E-4CBD-A56B-978512F261D5}" type="parTrans" cxnId="{6CA6BE0F-E16F-41ED-B3DF-6419425FC370}">
      <dgm:prSet/>
      <dgm:spPr/>
      <dgm:t>
        <a:bodyPr/>
        <a:lstStyle/>
        <a:p>
          <a:endParaRPr lang="en-US"/>
        </a:p>
      </dgm:t>
    </dgm:pt>
    <dgm:pt modelId="{2D856001-AD98-493E-8C9D-79DCAE2333D0}" type="sibTrans" cxnId="{6CA6BE0F-E16F-41ED-B3DF-6419425FC370}">
      <dgm:prSet/>
      <dgm:spPr/>
      <dgm:t>
        <a:bodyPr/>
        <a:lstStyle/>
        <a:p>
          <a:endParaRPr lang="en-US"/>
        </a:p>
      </dgm:t>
    </dgm:pt>
    <dgm:pt modelId="{3FBB4BA0-9E06-4BEB-9BA7-6A05D50FCBCA}" type="pres">
      <dgm:prSet presAssocID="{062B0D0B-DBDF-4DCF-8A05-5AA9084BC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C08C26-9D4F-470E-AC08-6D5E093C1D57}" type="pres">
      <dgm:prSet presAssocID="{B5B9B9A5-9C6A-4E09-AA5A-3EB8AD440313}" presName="vertOne" presStyleCnt="0"/>
      <dgm:spPr/>
    </dgm:pt>
    <dgm:pt modelId="{F11F1FD8-A2FC-4717-9664-944F8AA1C934}" type="pres">
      <dgm:prSet presAssocID="{B5B9B9A5-9C6A-4E09-AA5A-3EB8AD44031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02FE-C1AA-41A8-B29B-E819805D5987}" type="pres">
      <dgm:prSet presAssocID="{B5B9B9A5-9C6A-4E09-AA5A-3EB8AD440313}" presName="horzOne" presStyleCnt="0"/>
      <dgm:spPr/>
    </dgm:pt>
    <dgm:pt modelId="{C62D1619-7F74-48A2-A123-3F9E9177884D}" type="pres">
      <dgm:prSet presAssocID="{75D1B38A-C5B3-4B72-8480-E4D56D05941F}" presName="sibSpaceOne" presStyleCnt="0"/>
      <dgm:spPr/>
    </dgm:pt>
    <dgm:pt modelId="{5B194AEF-35F3-49A2-BC8F-8955397F0B3E}" type="pres">
      <dgm:prSet presAssocID="{0AE1C42F-D587-4BEC-ABC9-4B47794AD94D}" presName="vertOne" presStyleCnt="0"/>
      <dgm:spPr/>
    </dgm:pt>
    <dgm:pt modelId="{8DFB4187-2488-4D2A-AA76-129FCB4D4FB8}" type="pres">
      <dgm:prSet presAssocID="{0AE1C42F-D587-4BEC-ABC9-4B47794AD94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FEA74-C2AA-48F6-AA0B-74637BD4953C}" type="pres">
      <dgm:prSet presAssocID="{0AE1C42F-D587-4BEC-ABC9-4B47794AD94D}" presName="horzOne" presStyleCnt="0"/>
      <dgm:spPr/>
    </dgm:pt>
  </dgm:ptLst>
  <dgm:cxnLst>
    <dgm:cxn modelId="{2F0DED10-5E65-46F6-83F4-F3B713394C90}" srcId="{062B0D0B-DBDF-4DCF-8A05-5AA9084BC810}" destId="{B5B9B9A5-9C6A-4E09-AA5A-3EB8AD440313}" srcOrd="0" destOrd="0" parTransId="{29B9D25A-5CBE-4ECD-A281-6FAE4ABFE98C}" sibTransId="{75D1B38A-C5B3-4B72-8480-E4D56D05941F}"/>
    <dgm:cxn modelId="{6CA6BE0F-E16F-41ED-B3DF-6419425FC370}" srcId="{062B0D0B-DBDF-4DCF-8A05-5AA9084BC810}" destId="{0AE1C42F-D587-4BEC-ABC9-4B47794AD94D}" srcOrd="1" destOrd="0" parTransId="{9F0211FD-2A2E-4CBD-A56B-978512F261D5}" sibTransId="{2D856001-AD98-493E-8C9D-79DCAE2333D0}"/>
    <dgm:cxn modelId="{9C74C4A9-D96F-4F3A-B895-A36C0023ACCC}" type="presOf" srcId="{062B0D0B-DBDF-4DCF-8A05-5AA9084BC810}" destId="{3FBB4BA0-9E06-4BEB-9BA7-6A05D50FCBCA}" srcOrd="0" destOrd="0" presId="urn:microsoft.com/office/officeart/2005/8/layout/hierarchy4"/>
    <dgm:cxn modelId="{36970DA1-E72E-4A93-9F2F-3E1B7116332E}" type="presOf" srcId="{B5B9B9A5-9C6A-4E09-AA5A-3EB8AD440313}" destId="{F11F1FD8-A2FC-4717-9664-944F8AA1C934}" srcOrd="0" destOrd="0" presId="urn:microsoft.com/office/officeart/2005/8/layout/hierarchy4"/>
    <dgm:cxn modelId="{07EFEF5B-AD63-45BC-92D8-DF270714D1AC}" type="presOf" srcId="{0AE1C42F-D587-4BEC-ABC9-4B47794AD94D}" destId="{8DFB4187-2488-4D2A-AA76-129FCB4D4FB8}" srcOrd="0" destOrd="0" presId="urn:microsoft.com/office/officeart/2005/8/layout/hierarchy4"/>
    <dgm:cxn modelId="{7A0E79B3-EC48-4EC8-89EB-5220E6AF4F08}" type="presParOf" srcId="{3FBB4BA0-9E06-4BEB-9BA7-6A05D50FCBCA}" destId="{51C08C26-9D4F-470E-AC08-6D5E093C1D57}" srcOrd="0" destOrd="0" presId="urn:microsoft.com/office/officeart/2005/8/layout/hierarchy4"/>
    <dgm:cxn modelId="{F58058F8-282C-491F-8494-0B9D3A6E3B3C}" type="presParOf" srcId="{51C08C26-9D4F-470E-AC08-6D5E093C1D57}" destId="{F11F1FD8-A2FC-4717-9664-944F8AA1C934}" srcOrd="0" destOrd="0" presId="urn:microsoft.com/office/officeart/2005/8/layout/hierarchy4"/>
    <dgm:cxn modelId="{0B7584E6-F170-4A61-8423-75D467A4AB41}" type="presParOf" srcId="{51C08C26-9D4F-470E-AC08-6D5E093C1D57}" destId="{9B0802FE-C1AA-41A8-B29B-E819805D5987}" srcOrd="1" destOrd="0" presId="urn:microsoft.com/office/officeart/2005/8/layout/hierarchy4"/>
    <dgm:cxn modelId="{2AD4E0D8-9606-4ED2-8BD0-ED046ED94DC5}" type="presParOf" srcId="{3FBB4BA0-9E06-4BEB-9BA7-6A05D50FCBCA}" destId="{C62D1619-7F74-48A2-A123-3F9E9177884D}" srcOrd="1" destOrd="0" presId="urn:microsoft.com/office/officeart/2005/8/layout/hierarchy4"/>
    <dgm:cxn modelId="{216FEA52-CC92-4BCE-857B-E6D48659E594}" type="presParOf" srcId="{3FBB4BA0-9E06-4BEB-9BA7-6A05D50FCBCA}" destId="{5B194AEF-35F3-49A2-BC8F-8955397F0B3E}" srcOrd="2" destOrd="0" presId="urn:microsoft.com/office/officeart/2005/8/layout/hierarchy4"/>
    <dgm:cxn modelId="{88EB9A0C-519E-4E88-9EA1-FD4CAEB4C681}" type="presParOf" srcId="{5B194AEF-35F3-49A2-BC8F-8955397F0B3E}" destId="{8DFB4187-2488-4D2A-AA76-129FCB4D4FB8}" srcOrd="0" destOrd="0" presId="urn:microsoft.com/office/officeart/2005/8/layout/hierarchy4"/>
    <dgm:cxn modelId="{54F35E97-4AB9-4069-9B9A-C9AB6E1412E1}" type="presParOf" srcId="{5B194AEF-35F3-49A2-BC8F-8955397F0B3E}" destId="{D1EFEA74-C2AA-48F6-AA0B-74637BD495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031C-3203-48AE-935C-9E4EC0C6785E}">
      <dsp:nvSpPr>
        <dsp:cNvPr id="0" name=""/>
        <dsp:cNvSpPr/>
      </dsp:nvSpPr>
      <dsp:spPr>
        <a:xfrm>
          <a:off x="-2737355" y="-459965"/>
          <a:ext cx="3562750" cy="3562750"/>
        </a:xfrm>
        <a:prstGeom prst="blockArc">
          <a:avLst>
            <a:gd name="adj1" fmla="val 18900000"/>
            <a:gd name="adj2" fmla="val 2700000"/>
            <a:gd name="adj3" fmla="val 6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2619CA-625A-478D-B866-6894261932C4}">
      <dsp:nvSpPr>
        <dsp:cNvPr id="0" name=""/>
        <dsp:cNvSpPr/>
      </dsp:nvSpPr>
      <dsp:spPr>
        <a:xfrm>
          <a:off x="805578" y="676947"/>
          <a:ext cx="8338421" cy="1288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8869" tIns="119380" rIns="119380" bIns="11938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خلافة عمر بن الخطاب رضى الله عنه </a:t>
          </a:r>
          <a:endParaRPr lang="en-US" sz="4700" b="1" kern="1200" dirty="0">
            <a:solidFill>
              <a:schemeClr val="tx1"/>
            </a:solidFill>
          </a:endParaRPr>
        </a:p>
      </dsp:txBody>
      <dsp:txXfrm>
        <a:off x="805578" y="676947"/>
        <a:ext cx="8338421" cy="1288925"/>
      </dsp:txXfrm>
    </dsp:sp>
    <dsp:sp modelId="{E9156024-8B64-4689-94E3-32AF1B711E10}">
      <dsp:nvSpPr>
        <dsp:cNvPr id="0" name=""/>
        <dsp:cNvSpPr/>
      </dsp:nvSpPr>
      <dsp:spPr>
        <a:xfrm>
          <a:off x="0" y="515831"/>
          <a:ext cx="1611156" cy="161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CCA98-23A0-4E9E-AE2E-226ACF08C5B0}">
      <dsp:nvSpPr>
        <dsp:cNvPr id="0" name=""/>
        <dsp:cNvSpPr/>
      </dsp:nvSpPr>
      <dsp:spPr>
        <a:xfrm>
          <a:off x="1454" y="10"/>
          <a:ext cx="8997534" cy="2018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عمر بن الخطاب رضى الله عنه ( 13 : 23 </a:t>
          </a:r>
          <a:r>
            <a:rPr lang="ar-EG" sz="44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r>
            <a:rPr lang="ar-EG" sz="4400" b="1" kern="1200" dirty="0" smtClean="0">
              <a:solidFill>
                <a:schemeClr val="tx1"/>
              </a:solidFill>
            </a:rPr>
            <a:t> )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60585" y="59141"/>
        <a:ext cx="8879272" cy="1900604"/>
      </dsp:txXfrm>
    </dsp:sp>
    <dsp:sp modelId="{37B324BE-450C-49B5-B1E6-E5D725214021}">
      <dsp:nvSpPr>
        <dsp:cNvPr id="0" name=""/>
        <dsp:cNvSpPr/>
      </dsp:nvSpPr>
      <dsp:spPr>
        <a:xfrm>
          <a:off x="1454" y="2256861"/>
          <a:ext cx="2116071" cy="2018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b="1" kern="1200" dirty="0" smtClean="0">
              <a:solidFill>
                <a:schemeClr val="tx1"/>
              </a:solidFill>
            </a:rPr>
            <a:t>حياته رضى الله عنه 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60585" y="2315992"/>
        <a:ext cx="1997809" cy="1900604"/>
      </dsp:txXfrm>
    </dsp:sp>
    <dsp:sp modelId="{4A35AE9A-03FC-4E57-9515-61E30A24B8D0}">
      <dsp:nvSpPr>
        <dsp:cNvPr id="0" name=""/>
        <dsp:cNvSpPr/>
      </dsp:nvSpPr>
      <dsp:spPr>
        <a:xfrm>
          <a:off x="2295275" y="2256861"/>
          <a:ext cx="2116071" cy="2018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b="1" kern="1200" dirty="0" smtClean="0">
              <a:solidFill>
                <a:schemeClr val="tx1"/>
              </a:solidFill>
            </a:rPr>
            <a:t>خلافته رضى الله عنه 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2354406" y="2315992"/>
        <a:ext cx="1997809" cy="1900604"/>
      </dsp:txXfrm>
    </dsp:sp>
    <dsp:sp modelId="{3D0D79E6-18F7-4391-A1C6-0A6924809A9F}">
      <dsp:nvSpPr>
        <dsp:cNvPr id="0" name=""/>
        <dsp:cNvSpPr/>
      </dsp:nvSpPr>
      <dsp:spPr>
        <a:xfrm>
          <a:off x="4589096" y="2256861"/>
          <a:ext cx="2116071" cy="2018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b="1" kern="1200" dirty="0" smtClean="0">
              <a:solidFill>
                <a:schemeClr val="tx1"/>
              </a:solidFill>
            </a:rPr>
            <a:t>أهم أعماله رضى الله عنه 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4648227" y="2315992"/>
        <a:ext cx="1997809" cy="1900604"/>
      </dsp:txXfrm>
    </dsp:sp>
    <dsp:sp modelId="{16EC8307-2F5F-44D9-9053-72EECA76460A}">
      <dsp:nvSpPr>
        <dsp:cNvPr id="0" name=""/>
        <dsp:cNvSpPr/>
      </dsp:nvSpPr>
      <dsp:spPr>
        <a:xfrm>
          <a:off x="6882918" y="2256861"/>
          <a:ext cx="2116071" cy="2018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b="1" kern="1200" dirty="0" smtClean="0">
              <a:solidFill>
                <a:schemeClr val="tx1"/>
              </a:solidFill>
            </a:rPr>
            <a:t>استشهاده رضى الله عنه 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6942049" y="2315992"/>
        <a:ext cx="1997809" cy="19006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F7D0-8D34-4FC4-BAAB-CAB6481E5041}">
      <dsp:nvSpPr>
        <dsp:cNvPr id="0" name=""/>
        <dsp:cNvSpPr/>
      </dsp:nvSpPr>
      <dsp:spPr>
        <a:xfrm>
          <a:off x="0" y="3103627"/>
          <a:ext cx="9144000" cy="1018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نسبه : عمر بن الخطاب بن نفيل القرشى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103627"/>
        <a:ext cx="9144000" cy="1018679"/>
      </dsp:txXfrm>
    </dsp:sp>
    <dsp:sp modelId="{53D1A1F4-E669-4F07-9226-3DA0559119F7}">
      <dsp:nvSpPr>
        <dsp:cNvPr id="0" name=""/>
        <dsp:cNvSpPr/>
      </dsp:nvSpPr>
      <dsp:spPr>
        <a:xfrm rot="10800000">
          <a:off x="0" y="1552178"/>
          <a:ext cx="9144000" cy="156672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مولده : ولد بمكة بعد مولد الرسول  </a:t>
          </a:r>
          <a:r>
            <a:rPr lang="ar-EG" sz="3600" b="1" i="0" kern="1200" dirty="0" smtClean="0">
              <a:solidFill>
                <a:schemeClr val="tx1"/>
              </a:solidFill>
            </a:rPr>
            <a:t>ﷺ بثلاث عشرة سنة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552178"/>
        <a:ext cx="9144000" cy="1018014"/>
      </dsp:txXfrm>
    </dsp:sp>
    <dsp:sp modelId="{3ADE4C8F-BDC8-4251-B11B-147088451AE7}">
      <dsp:nvSpPr>
        <dsp:cNvPr id="0" name=""/>
        <dsp:cNvSpPr/>
      </dsp:nvSpPr>
      <dsp:spPr>
        <a:xfrm rot="10800000">
          <a:off x="0" y="728"/>
          <a:ext cx="9144000" cy="156672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مولده ونسبه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728"/>
        <a:ext cx="9144000" cy="101801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110A8-6117-4FDA-B93A-EBA3500AACD5}">
      <dsp:nvSpPr>
        <dsp:cNvPr id="0" name=""/>
        <dsp:cNvSpPr/>
      </dsp:nvSpPr>
      <dsp:spPr>
        <a:xfrm>
          <a:off x="0" y="0"/>
          <a:ext cx="9144000" cy="3054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solidFill>
                <a:schemeClr val="tx1"/>
              </a:solidFill>
            </a:rPr>
            <a:t>كان</a:t>
          </a:r>
          <a:r>
            <a:rPr lang="ar-EG" sz="5400" b="1" kern="1200" baseline="0" dirty="0" smtClean="0">
              <a:solidFill>
                <a:schemeClr val="tx1"/>
              </a:solidFill>
            </a:rPr>
            <a:t> عمر بن الخطاب رضى الله عنه من أشد الناس عداة للإسلام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0" y="0"/>
        <a:ext cx="9144000" cy="30541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9.jpeg"/><Relationship Id="rId9" Type="http://schemas.microsoft.com/office/2007/relationships/diagramDrawing" Target="../diagrams/drawing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diagramDrawing" Target="../diagrams/drawing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10" Type="http://schemas.microsoft.com/office/2007/relationships/hdphoto" Target="../media/hdphoto1.wdp"/><Relationship Id="rId4" Type="http://schemas.openxmlformats.org/officeDocument/2006/relationships/diagramLayout" Target="../diagrams/layout39.xml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0.xml"/><Relationship Id="rId9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1.xml"/><Relationship Id="rId5" Type="http://schemas.openxmlformats.org/officeDocument/2006/relationships/diagramData" Target="../diagrams/data41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diagramDrawing" Target="../diagrams/drawin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2.xml"/><Relationship Id="rId9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0"/>
            <a:ext cx="1586522" cy="1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345" y="374900"/>
            <a:ext cx="259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قسم المواد العربية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9364488"/>
              </p:ext>
            </p:extLst>
          </p:nvPr>
        </p:nvGraphicFramePr>
        <p:xfrm>
          <a:off x="34369" y="1901950"/>
          <a:ext cx="9144000" cy="44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8D3E46-5FD0-4946-8E76-3D151968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08D3E46-5FD0-4946-8E76-3D151968F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C08D3E46-5FD0-4946-8E76-3D151968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C08D3E46-5FD0-4946-8E76-3D151968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8D3E46-5FD0-4946-8E76-3D151968F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83388D-AAEF-419B-8DF6-D82C32DE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783388D-AAEF-419B-8DF6-D82C32DE9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E783388D-AAEF-419B-8DF6-D82C32DE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E783388D-AAEF-419B-8DF6-D82C32DE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83388D-AAEF-419B-8DF6-D82C32DE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5698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خلافته 13 : 23 </a:t>
            </a:r>
            <a:r>
              <a:rPr lang="ar-EG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558505"/>
              </p:ext>
            </p:extLst>
          </p:nvPr>
        </p:nvGraphicFramePr>
        <p:xfrm>
          <a:off x="34369" y="1901950"/>
          <a:ext cx="9144000" cy="44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6722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5083932"/>
              </p:ext>
            </p:extLst>
          </p:nvPr>
        </p:nvGraphicFramePr>
        <p:xfrm>
          <a:off x="34369" y="1901950"/>
          <a:ext cx="9144000" cy="44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6171535"/>
              </p:ext>
            </p:extLst>
          </p:nvPr>
        </p:nvGraphicFramePr>
        <p:xfrm>
          <a:off x="24132" y="1596540"/>
          <a:ext cx="9144000" cy="507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2593641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8DFB4187-2488-4D2A-AA76-129FCB4D4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8590006"/>
              </p:ext>
            </p:extLst>
          </p:nvPr>
        </p:nvGraphicFramePr>
        <p:xfrm>
          <a:off x="119423" y="1901950"/>
          <a:ext cx="9024577" cy="46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2593641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F1FD8-A2FC-4717-9664-944F8AA1C9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2625766"/>
              </p:ext>
            </p:extLst>
          </p:nvPr>
        </p:nvGraphicFramePr>
        <p:xfrm>
          <a:off x="119423" y="1901950"/>
          <a:ext cx="9024577" cy="46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2593641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أهم أعماله رضى الله عنه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6722"/>
            <a:ext cx="1076038" cy="84132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8005202"/>
              </p:ext>
            </p:extLst>
          </p:nvPr>
        </p:nvGraphicFramePr>
        <p:xfrm>
          <a:off x="296259" y="2512770"/>
          <a:ext cx="8558583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E32A6-92B2-456A-A162-377B9FEA7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E32A6-92B2-456A-A162-377B9FEA73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E32A6-92B2-456A-A162-377B9FEA7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B27E32A6-92B2-456A-A162-377B9FEA7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78AB3-B870-444C-A452-C98D24725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78AB3-B870-444C-A452-C98D247250A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78AB3-B870-444C-A452-C98D24725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6CB78AB3-B870-444C-A452-C98D24725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45009-A47B-4238-B68C-21E4A09F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45009-A47B-4238-B68C-21E4A09FE0C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45009-A47B-4238-B68C-21E4A09F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9A545009-A47B-4238-B68C-21E4A09FE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0027303"/>
              </p:ext>
            </p:extLst>
          </p:nvPr>
        </p:nvGraphicFramePr>
        <p:xfrm>
          <a:off x="4877410" y="2360064"/>
          <a:ext cx="426659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04049"/>
              </p:ext>
            </p:extLst>
          </p:nvPr>
        </p:nvGraphicFramePr>
        <p:xfrm>
          <a:off x="-161855" y="2512770"/>
          <a:ext cx="5191970" cy="360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297088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BF6663-76BB-475E-BAA4-7BDC19D62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4BF6663-76BB-475E-BAA4-7BDC19D62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24BF6663-76BB-475E-BAA4-7BDC19D62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24BF6663-76BB-475E-BAA4-7BDC19D62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24BF6663-76BB-475E-BAA4-7BDC19D62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253BC-6CA2-42F3-86FD-3D88533C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C5A253BC-6CA2-42F3-86FD-3D88533C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C5A253BC-6CA2-42F3-86FD-3D88533C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C5A253BC-6CA2-42F3-86FD-3D88533C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C5A253BC-6CA2-42F3-86FD-3D88533C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063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ب: وضع التقويم الميلادى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6722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5516138"/>
              </p:ext>
            </p:extLst>
          </p:nvPr>
        </p:nvGraphicFramePr>
        <p:xfrm>
          <a:off x="907080" y="3123590"/>
          <a:ext cx="7336942" cy="3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ج: إنشاء المدن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025636"/>
              </p:ext>
            </p:extLst>
          </p:nvPr>
        </p:nvGraphicFramePr>
        <p:xfrm>
          <a:off x="907080" y="2265691"/>
          <a:ext cx="7320690" cy="42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4343811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الثانى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8225337"/>
              </p:ext>
            </p:extLst>
          </p:nvPr>
        </p:nvGraphicFramePr>
        <p:xfrm>
          <a:off x="0" y="1397000"/>
          <a:ext cx="9144000" cy="264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ملف:Rashidun Caliphs Umar ibn Al-Khattāb - عُمر بن الخطّاب ثاني الخلفاء  الراشدين.svg - ويكيبيدي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887115"/>
            <a:ext cx="4956049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3352939"/>
              </p:ext>
            </p:extLst>
          </p:nvPr>
        </p:nvGraphicFramePr>
        <p:xfrm>
          <a:off x="3961180" y="1901950"/>
          <a:ext cx="5182820" cy="448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3" y="2207360"/>
            <a:ext cx="3724656" cy="3432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Down Arrow 7"/>
          <p:cNvSpPr/>
          <p:nvPr/>
        </p:nvSpPr>
        <p:spPr>
          <a:xfrm rot="4243891">
            <a:off x="2273586" y="2734721"/>
            <a:ext cx="763525" cy="8690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27434" y="2665475"/>
            <a:ext cx="763525" cy="8690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74C8A-4E18-4AD2-B042-DCBCC099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28FBD6-A58D-4DCA-9DBA-DA371C8BF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D28FBD6-A58D-4DCA-9DBA-DA371C8BF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D28FBD6-A58D-4DCA-9DBA-DA371C8BF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4D28FBD6-A58D-4DCA-9DBA-DA371C8BF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28FBD6-A58D-4DCA-9DBA-DA371C8BF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43AF7-7592-43DE-963B-D80630E0A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د: الفتوحات الإسلامية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5119372"/>
              </p:ext>
            </p:extLst>
          </p:nvPr>
        </p:nvGraphicFramePr>
        <p:xfrm>
          <a:off x="16641" y="2054655"/>
          <a:ext cx="9000445" cy="442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427557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1CB42-3177-4357-935C-1FAF2C991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213A2-25AC-4B89-987C-C5B0AF788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266A-050F-411B-8222-64F41AAEC0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6E356-0E55-4AC9-9947-31A4746C45B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E24AC-417A-46B0-A001-D63744A4C9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63A9DB-4E4F-42D9-B160-3D2E0A4531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723CD-70AD-44EA-A395-963E105481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0D6454-45F4-4648-880C-A376687FCD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DC58-906D-40A9-88AD-3F45B08510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3910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فتح بلاد الشام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01950"/>
            <a:ext cx="1076038" cy="84132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8885246"/>
              </p:ext>
            </p:extLst>
          </p:nvPr>
        </p:nvGraphicFramePr>
        <p:xfrm>
          <a:off x="3350360" y="2970884"/>
          <a:ext cx="5657188" cy="388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3" y="2512770"/>
            <a:ext cx="3054100" cy="3664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4338197"/>
              </p:ext>
            </p:extLst>
          </p:nvPr>
        </p:nvGraphicFramePr>
        <p:xfrm>
          <a:off x="448965" y="2054655"/>
          <a:ext cx="8405878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297088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3761782"/>
              </p:ext>
            </p:extLst>
          </p:nvPr>
        </p:nvGraphicFramePr>
        <p:xfrm>
          <a:off x="0" y="1292573"/>
          <a:ext cx="8854844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251277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فتح بيت المقدس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9255513"/>
              </p:ext>
            </p:extLst>
          </p:nvPr>
        </p:nvGraphicFramePr>
        <p:xfrm>
          <a:off x="296260" y="1901950"/>
          <a:ext cx="8558584" cy="4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59654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029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فتح العراق وبلاد فارس ( إيران حاليا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01950"/>
            <a:ext cx="1076038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" y="2665474"/>
            <a:ext cx="3536598" cy="3512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3736220"/>
              </p:ext>
            </p:extLst>
          </p:nvPr>
        </p:nvGraphicFramePr>
        <p:xfrm>
          <a:off x="3874467" y="2970885"/>
          <a:ext cx="5199073" cy="373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0123161"/>
              </p:ext>
            </p:extLst>
          </p:nvPr>
        </p:nvGraphicFramePr>
        <p:xfrm>
          <a:off x="0" y="2970885"/>
          <a:ext cx="8558584" cy="305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90195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5AF68-57F5-41C0-9437-283A31FE91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26197-064B-43FD-BEFE-2DB99A8B67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69E8DD-E320-48C0-AD9E-9DA6E70A47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5164C-43A1-40C3-ADE2-BB6C6CCC07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9585490"/>
              </p:ext>
            </p:extLst>
          </p:nvPr>
        </p:nvGraphicFramePr>
        <p:xfrm>
          <a:off x="0" y="2360065"/>
          <a:ext cx="8854844" cy="397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312359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23DE4313-391E-4550-A271-85ADCEEF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39A7CD90-F84E-468F-8DFF-CC180D6A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معركة نهاوند ( فتح الفتوح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7344090"/>
              </p:ext>
            </p:extLst>
          </p:nvPr>
        </p:nvGraphicFramePr>
        <p:xfrm>
          <a:off x="3874467" y="2970885"/>
          <a:ext cx="5199073" cy="373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" y="2665474"/>
            <a:ext cx="3536598" cy="3512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59" y="4460858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8084" y="144383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818179"/>
            <a:ext cx="9144000" cy="290139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صفات عمر بن الخطاب رضى الله عنه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أعمال عمر بن الخطاب رضى الله عنه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على الخريطة الفتوحات فى عهد عمر بن الخطاب رضى الله عنه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التعايش مع الأخرين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678466"/>
              </p:ext>
            </p:extLst>
          </p:nvPr>
        </p:nvGraphicFramePr>
        <p:xfrm>
          <a:off x="907080" y="2207360"/>
          <a:ext cx="7402935" cy="403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434523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2088412"/>
              </p:ext>
            </p:extLst>
          </p:nvPr>
        </p:nvGraphicFramePr>
        <p:xfrm>
          <a:off x="0" y="2360065"/>
          <a:ext cx="8854844" cy="397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6" y="373441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FD8D80D1-D7CC-4CD4-A925-0CE583332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فتح مصر 21</a:t>
            </a:r>
            <a:r>
              <a:rPr lang="ar-EG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/ 641م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3119983"/>
              </p:ext>
            </p:extLst>
          </p:nvPr>
        </p:nvGraphicFramePr>
        <p:xfrm>
          <a:off x="296260" y="2054655"/>
          <a:ext cx="7940660" cy="45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24" y="297088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6526D9-EB6D-4148-949F-B81F4967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graphicEl>
                                              <a:dgm id="{F86526D9-EB6D-4148-949F-B81F4967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>
                                            <p:graphicEl>
                                              <a:dgm id="{F86526D9-EB6D-4148-949F-B81F4967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E15268-FA3E-4CD6-8C53-003986B5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>
                                            <p:graphicEl>
                                              <a:dgm id="{99E15268-FA3E-4CD6-8C53-003986B5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>
                                            <p:graphicEl>
                                              <a:dgm id="{99E15268-FA3E-4CD6-8C53-003986B5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646262-5B87-4142-A2EE-3E386C40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>
                                            <p:graphicEl>
                                              <a:dgm id="{D5646262-5B87-4142-A2EE-3E386C40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>
                                            <p:graphicEl>
                                              <a:dgm id="{D5646262-5B87-4142-A2EE-3E386C40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4965340"/>
              </p:ext>
            </p:extLst>
          </p:nvPr>
        </p:nvGraphicFramePr>
        <p:xfrm>
          <a:off x="296260" y="2054655"/>
          <a:ext cx="7940660" cy="45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434252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7733922"/>
              </p:ext>
            </p:extLst>
          </p:nvPr>
        </p:nvGraphicFramePr>
        <p:xfrm>
          <a:off x="0" y="2360065"/>
          <a:ext cx="8854844" cy="397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1485872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5C22F0-CBCE-456E-B409-1D51B771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7A5C22F0-CBCE-456E-B409-1D51B771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A5C22F0-CBCE-456E-B409-1D51B771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A5C22F0-CBCE-456E-B409-1D51B771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A5C22F0-CBCE-456E-B409-1D51B7711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523084"/>
              </p:ext>
            </p:extLst>
          </p:nvPr>
        </p:nvGraphicFramePr>
        <p:xfrm>
          <a:off x="0" y="2360065"/>
          <a:ext cx="8854844" cy="397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1580743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2AC596F-636A-4F08-A304-C145D8024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D1DC14B-7246-446E-9F6C-754B8D02D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7794" y="470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مراحل فتح مصر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" y="2631511"/>
            <a:ext cx="3339693" cy="339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36823984"/>
              </p:ext>
            </p:extLst>
          </p:nvPr>
        </p:nvGraphicFramePr>
        <p:xfrm>
          <a:off x="3635952" y="1901950"/>
          <a:ext cx="5508048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14" y="1223732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0636237"/>
              </p:ext>
            </p:extLst>
          </p:nvPr>
        </p:nvGraphicFramePr>
        <p:xfrm>
          <a:off x="3635952" y="1901950"/>
          <a:ext cx="5508048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4203885"/>
            <a:ext cx="1076038" cy="841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" y="2631511"/>
            <a:ext cx="3339693" cy="339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4677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7038345"/>
              </p:ext>
            </p:extLst>
          </p:nvPr>
        </p:nvGraphicFramePr>
        <p:xfrm>
          <a:off x="3635952" y="1901950"/>
          <a:ext cx="5508047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72140"/>
            <a:ext cx="3339693" cy="339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420388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72140"/>
            <a:ext cx="3339693" cy="339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4407780"/>
              </p:ext>
            </p:extLst>
          </p:nvPr>
        </p:nvGraphicFramePr>
        <p:xfrm>
          <a:off x="3635952" y="1901950"/>
          <a:ext cx="5508047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419252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99035693"/>
              </p:ext>
            </p:extLst>
          </p:nvPr>
        </p:nvGraphicFramePr>
        <p:xfrm>
          <a:off x="1" y="2054655"/>
          <a:ext cx="9000444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88711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CCCA98-23A0-4E9E-AE2E-226ACF08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9CCCCA98-23A0-4E9E-AE2E-226ACF08C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9CCCCA98-23A0-4E9E-AE2E-226ACF08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9CCCCA98-23A0-4E9E-AE2E-226ACF08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CCCA98-23A0-4E9E-AE2E-226ACF08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B324BE-450C-49B5-B1E6-E5D725214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7B324BE-450C-49B5-B1E6-E5D725214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37B324BE-450C-49B5-B1E6-E5D725214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37B324BE-450C-49B5-B1E6-E5D725214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B324BE-450C-49B5-B1E6-E5D725214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5AE9A-03FC-4E57-9515-61E30A24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A35AE9A-03FC-4E57-9515-61E30A24B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A35AE9A-03FC-4E57-9515-61E30A24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4A35AE9A-03FC-4E57-9515-61E30A24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5AE9A-03FC-4E57-9515-61E30A24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0D79E6-18F7-4391-A1C6-0A692480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D0D79E6-18F7-4391-A1C6-0A6924809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3D0D79E6-18F7-4391-A1C6-0A692480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3D0D79E6-18F7-4391-A1C6-0A692480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0D79E6-18F7-4391-A1C6-0A692480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C8307-2F5F-44D9-9053-72EECA76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6EC8307-2F5F-44D9-9053-72EECA764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6EC8307-2F5F-44D9-9053-72EECA76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graphicEl>
                                              <a:dgm id="{16EC8307-2F5F-44D9-9053-72EECA76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C8307-2F5F-44D9-9053-72EECA76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2873532"/>
              </p:ext>
            </p:extLst>
          </p:nvPr>
        </p:nvGraphicFramePr>
        <p:xfrm>
          <a:off x="3635952" y="1901950"/>
          <a:ext cx="5508047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72140"/>
            <a:ext cx="3339693" cy="339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420388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BD652C0-B08C-4415-A112-33FAFF9C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C1A482E-72A1-407F-B35F-19DD4A4D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2516990"/>
              </p:ext>
            </p:extLst>
          </p:nvPr>
        </p:nvGraphicFramePr>
        <p:xfrm>
          <a:off x="0" y="3119703"/>
          <a:ext cx="9143999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73669" y="985720"/>
            <a:ext cx="3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dirty="0" smtClean="0">
                <a:solidFill>
                  <a:srgbClr val="FF0000"/>
                </a:solidFill>
              </a:rPr>
              <a:t>نتائج فتح الإسكندرية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632051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7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8946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تسامح عمرو بن العاص مع اهل مصر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0195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7417358"/>
              </p:ext>
            </p:extLst>
          </p:nvPr>
        </p:nvGraphicFramePr>
        <p:xfrm>
          <a:off x="0" y="3119703"/>
          <a:ext cx="9143999" cy="3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373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4979-6CC9-4EE2-A287-956FEE3942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22B01-74C1-4E2C-914B-1367D10985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استشهاده عام 23 </a:t>
            </a:r>
            <a:r>
              <a:rPr lang="ar-EG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0195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496991"/>
              </p:ext>
            </p:extLst>
          </p:nvPr>
        </p:nvGraphicFramePr>
        <p:xfrm>
          <a:off x="907080" y="2512770"/>
          <a:ext cx="7562449" cy="381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43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9637530"/>
              </p:ext>
            </p:extLst>
          </p:nvPr>
        </p:nvGraphicFramePr>
        <p:xfrm>
          <a:off x="448966" y="2360065"/>
          <a:ext cx="8020564" cy="396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68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حياته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619424"/>
            <a:ext cx="1076038" cy="84132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115875"/>
              </p:ext>
            </p:extLst>
          </p:nvPr>
        </p:nvGraphicFramePr>
        <p:xfrm>
          <a:off x="0" y="2360065"/>
          <a:ext cx="9144000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1A1F4-E669-4F07-9226-3DA0559119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BF7D0-8D34-4FC4-BAAB-CAB6481E50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ب: حياته قبل الإسلام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8647193"/>
              </p:ext>
            </p:extLst>
          </p:nvPr>
        </p:nvGraphicFramePr>
        <p:xfrm>
          <a:off x="0" y="2665475"/>
          <a:ext cx="9144000" cy="305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4154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4146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ج: حياته بعد الإسلام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4154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0374752"/>
              </p:ext>
            </p:extLst>
          </p:nvPr>
        </p:nvGraphicFramePr>
        <p:xfrm>
          <a:off x="34369" y="2244814"/>
          <a:ext cx="9144000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1377712"/>
              </p:ext>
            </p:extLst>
          </p:nvPr>
        </p:nvGraphicFramePr>
        <p:xfrm>
          <a:off x="34369" y="2244814"/>
          <a:ext cx="9144000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6798327"/>
              </p:ext>
            </p:extLst>
          </p:nvPr>
        </p:nvGraphicFramePr>
        <p:xfrm>
          <a:off x="34369" y="1901950"/>
          <a:ext cx="9144000" cy="44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ADE4C8F-BDC8-4251-B11B-147088451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EEA5713-D451-4F74-ADDA-919096F65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1150</Words>
  <Application>Microsoft Office PowerPoint</Application>
  <PresentationFormat>On-screen Show (4:3)</PresentationFormat>
  <Paragraphs>146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الدرس الثانى </vt:lpstr>
      <vt:lpstr>أهداف الدرس </vt:lpstr>
      <vt:lpstr>PowerPoint Presentation</vt:lpstr>
      <vt:lpstr>1- حياته :</vt:lpstr>
      <vt:lpstr>ب: حياته قبل الإسلام :</vt:lpstr>
      <vt:lpstr>ج: حياته بعد الإسلام :</vt:lpstr>
      <vt:lpstr>PowerPoint Presentation</vt:lpstr>
      <vt:lpstr>PowerPoint Presentation</vt:lpstr>
      <vt:lpstr>PowerPoint Presentation</vt:lpstr>
      <vt:lpstr>2- خلافته 13 : 23 ه:</vt:lpstr>
      <vt:lpstr>PowerPoint Presentation</vt:lpstr>
      <vt:lpstr>PowerPoint Presentation</vt:lpstr>
      <vt:lpstr>PowerPoint Presentation</vt:lpstr>
      <vt:lpstr>PowerPoint Presentation</vt:lpstr>
      <vt:lpstr>3- أهم أعماله رضى الله عنه :</vt:lpstr>
      <vt:lpstr>PowerPoint Presentation</vt:lpstr>
      <vt:lpstr>ب: وضع التقويم الميلادى :</vt:lpstr>
      <vt:lpstr>ج: إنشاء المدن :</vt:lpstr>
      <vt:lpstr>PowerPoint Presentation</vt:lpstr>
      <vt:lpstr>د: الفتوحات الإسلامية :</vt:lpstr>
      <vt:lpstr>فتح بلاد الشام :</vt:lpstr>
      <vt:lpstr>PowerPoint Presentation</vt:lpstr>
      <vt:lpstr>PowerPoint Presentation</vt:lpstr>
      <vt:lpstr>2- فتح بيت المقدس :</vt:lpstr>
      <vt:lpstr>3- فتح العراق وبلاد فارس ( إيران حاليا ) :</vt:lpstr>
      <vt:lpstr>PowerPoint Presentation</vt:lpstr>
      <vt:lpstr>PowerPoint Presentation</vt:lpstr>
      <vt:lpstr>4- معركة نهاوند ( فتح الفتوح ) :</vt:lpstr>
      <vt:lpstr>PowerPoint Presentation</vt:lpstr>
      <vt:lpstr>PowerPoint Presentation</vt:lpstr>
      <vt:lpstr>فتح مصر 21ه / 641م :</vt:lpstr>
      <vt:lpstr>PowerPoint Presentation</vt:lpstr>
      <vt:lpstr>PowerPoint Presentation</vt:lpstr>
      <vt:lpstr>PowerPoint Presentation</vt:lpstr>
      <vt:lpstr>مراحل فتح مصر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تسامح عمرو بن العاص مع اهل مصر :</vt:lpstr>
      <vt:lpstr>استشهاده عام 23 ه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209</cp:revision>
  <dcterms:created xsi:type="dcterms:W3CDTF">2013-08-21T19:17:07Z</dcterms:created>
  <dcterms:modified xsi:type="dcterms:W3CDTF">2023-10-04T07:54:43Z</dcterms:modified>
</cp:coreProperties>
</file>