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D35C2-AFC8-ABCA-430E-4775D566A77D}" v="6" dt="2024-02-11T00:19:0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755aab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d755aab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9BAEC954-9DFD-37FC-6168-5CF1327E6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>
            <a:extLst>
              <a:ext uri="{FF2B5EF4-FFF2-40B4-BE49-F238E27FC236}">
                <a16:creationId xmlns:a16="http://schemas.microsoft.com/office/drawing/2014/main" id="{4F9A1100-1B44-4153-9064-9B82DEDD2D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>
            <a:extLst>
              <a:ext uri="{FF2B5EF4-FFF2-40B4-BE49-F238E27FC236}">
                <a16:creationId xmlns:a16="http://schemas.microsoft.com/office/drawing/2014/main" id="{79CEA82F-4B94-0C98-2D56-F87A50C945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05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40CE3510-BF8F-0390-6393-ADD551831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>
            <a:extLst>
              <a:ext uri="{FF2B5EF4-FFF2-40B4-BE49-F238E27FC236}">
                <a16:creationId xmlns:a16="http://schemas.microsoft.com/office/drawing/2014/main" id="{1DC0570F-33D6-B22F-55E7-AF9C27545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>
            <a:extLst>
              <a:ext uri="{FF2B5EF4-FFF2-40B4-BE49-F238E27FC236}">
                <a16:creationId xmlns:a16="http://schemas.microsoft.com/office/drawing/2014/main" id="{89A6909D-7534-D4F4-AD6C-5132582F2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32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6DC39BCA-B42A-B796-C59A-1E33D530D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>
            <a:extLst>
              <a:ext uri="{FF2B5EF4-FFF2-40B4-BE49-F238E27FC236}">
                <a16:creationId xmlns:a16="http://schemas.microsoft.com/office/drawing/2014/main" id="{796FA98C-0868-BAA8-B9D7-ECAC857F70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>
            <a:extLst>
              <a:ext uri="{FF2B5EF4-FFF2-40B4-BE49-F238E27FC236}">
                <a16:creationId xmlns:a16="http://schemas.microsoft.com/office/drawing/2014/main" id="{E280A950-AE62-D441-2532-9E2DFBC3F3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11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FA82AF95-7248-7F44-EF28-CB475520E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>
            <a:extLst>
              <a:ext uri="{FF2B5EF4-FFF2-40B4-BE49-F238E27FC236}">
                <a16:creationId xmlns:a16="http://schemas.microsoft.com/office/drawing/2014/main" id="{D8966ABC-13C3-20F4-A578-90F4EE92C6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>
            <a:extLst>
              <a:ext uri="{FF2B5EF4-FFF2-40B4-BE49-F238E27FC236}">
                <a16:creationId xmlns:a16="http://schemas.microsoft.com/office/drawing/2014/main" id="{4427947C-10D6-8510-10F4-6439FA4D1C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42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E854C1A4-8B55-B34A-99E7-9B957616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>
            <a:extLst>
              <a:ext uri="{FF2B5EF4-FFF2-40B4-BE49-F238E27FC236}">
                <a16:creationId xmlns:a16="http://schemas.microsoft.com/office/drawing/2014/main" id="{82E16004-85D6-B7C9-0166-6712081B5A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>
            <a:extLst>
              <a:ext uri="{FF2B5EF4-FFF2-40B4-BE49-F238E27FC236}">
                <a16:creationId xmlns:a16="http://schemas.microsoft.com/office/drawing/2014/main" id="{0E6B3738-6AEE-869D-757B-AC9B51EAB3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04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8" name="Google Shape;58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8" name="Google Shape;118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-5862" y="575429"/>
            <a:ext cx="9144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VOCABULARY WORDS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dirty="0">
                <a:solidFill>
                  <a:srgbClr val="2A3990"/>
                </a:solidFill>
                <a:latin typeface="Candara"/>
                <a:sym typeface="Candara"/>
              </a:rPr>
              <a:t>Term 2</a:t>
            </a:r>
            <a:endParaRPr lang="en" sz="7200" b="1" dirty="0">
              <a:solidFill>
                <a:srgbClr val="2A3990"/>
              </a:solidFill>
              <a:latin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2A3990"/>
                </a:solidFill>
                <a:latin typeface="Candara"/>
                <a:ea typeface="Arial"/>
                <a:cs typeface="Arial"/>
                <a:sym typeface="Candara"/>
              </a:rPr>
              <a:t>Week </a:t>
            </a: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Arial"/>
                <a:cs typeface="Arial"/>
                <a:sym typeface="Candara"/>
              </a:rPr>
              <a:t>8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tremendous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1026" name="Picture 2" descr="The Tremendous Manslug — MicahBot.com">
            <a:extLst>
              <a:ext uri="{FF2B5EF4-FFF2-40B4-BE49-F238E27FC236}">
                <a16:creationId xmlns:a16="http://schemas.microsoft.com/office/drawing/2014/main" id="{72C1A101-185D-FC11-3EB4-3D1E9AC2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864393"/>
            <a:ext cx="3231357" cy="28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mendous – Word of the Day for IELTS Speaking and Writing">
            <a:extLst>
              <a:ext uri="{FF2B5EF4-FFF2-40B4-BE49-F238E27FC236}">
                <a16:creationId xmlns:a16="http://schemas.microsoft.com/office/drawing/2014/main" id="{6D105B54-A17D-5072-2D0C-C8719188F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b="47500"/>
          <a:stretch/>
        </p:blipFill>
        <p:spPr bwMode="auto">
          <a:xfrm>
            <a:off x="292894" y="985837"/>
            <a:ext cx="5379244" cy="1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emendous – Word of the Day for IELTS Speaking and Writing">
            <a:extLst>
              <a:ext uri="{FF2B5EF4-FFF2-40B4-BE49-F238E27FC236}">
                <a16:creationId xmlns:a16="http://schemas.microsoft.com/office/drawing/2014/main" id="{68DD5AB9-863C-7BC7-2170-A7C8D50FF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7" b="17167"/>
          <a:stretch/>
        </p:blipFill>
        <p:spPr bwMode="auto">
          <a:xfrm>
            <a:off x="161925" y="3760858"/>
            <a:ext cx="7620000" cy="6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0295FC12-1DCC-C716-A649-B3FDD5BE4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>
            <a:extLst>
              <a:ext uri="{FF2B5EF4-FFF2-40B4-BE49-F238E27FC236}">
                <a16:creationId xmlns:a16="http://schemas.microsoft.com/office/drawing/2014/main" id="{99D87B82-EE0D-E207-A6F2-DCF542EBC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Eager and keen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>
            <a:extLst>
              <a:ext uri="{FF2B5EF4-FFF2-40B4-BE49-F238E27FC236}">
                <a16:creationId xmlns:a16="http://schemas.microsoft.com/office/drawing/2014/main" id="{E8364977-7922-CAFA-4E72-D9B7A08AAE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28778D7A-4B07-775C-B76A-D7470D45E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5"/>
          <a:stretch/>
        </p:blipFill>
        <p:spPr bwMode="auto">
          <a:xfrm>
            <a:off x="5350669" y="882577"/>
            <a:ext cx="3648082" cy="28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sentence using the word eager​ - Brainly.in">
            <a:extLst>
              <a:ext uri="{FF2B5EF4-FFF2-40B4-BE49-F238E27FC236}">
                <a16:creationId xmlns:a16="http://schemas.microsoft.com/office/drawing/2014/main" id="{014EEABA-5BE6-EAD9-D338-7C63F66D3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84"/>
          <a:stretch/>
        </p:blipFill>
        <p:spPr bwMode="auto">
          <a:xfrm>
            <a:off x="212575" y="1188641"/>
            <a:ext cx="5080943" cy="31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5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D8D307B1-6EE1-BDA0-F262-8672E6ED9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>
            <a:extLst>
              <a:ext uri="{FF2B5EF4-FFF2-40B4-BE49-F238E27FC236}">
                <a16:creationId xmlns:a16="http://schemas.microsoft.com/office/drawing/2014/main" id="{83F1B9C9-6422-B649-281F-1D50DC52D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trustworthy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>
            <a:extLst>
              <a:ext uri="{FF2B5EF4-FFF2-40B4-BE49-F238E27FC236}">
                <a16:creationId xmlns:a16="http://schemas.microsoft.com/office/drawing/2014/main" id="{5C534CED-3D73-D495-CB78-E19C63E0AC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050" name="Picture 2" descr="5 ways to build a reputation for trustworthiness | The Seattle Times">
            <a:extLst>
              <a:ext uri="{FF2B5EF4-FFF2-40B4-BE49-F238E27FC236}">
                <a16:creationId xmlns:a16="http://schemas.microsoft.com/office/drawing/2014/main" id="{A9098CC3-3CFF-24E2-C94D-D87831AA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7" y="913448"/>
            <a:ext cx="4186237" cy="26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Trustworthiness? Trustworthiness means being honest with others  Trustworthiness means keeping promises Trustworthiness also means others  can depend. - ppt download">
            <a:extLst>
              <a:ext uri="{FF2B5EF4-FFF2-40B4-BE49-F238E27FC236}">
                <a16:creationId xmlns:a16="http://schemas.microsoft.com/office/drawing/2014/main" id="{01C3FB69-4EB6-2251-5F2F-4577D85F6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5354" r="5208" b="45556"/>
          <a:stretch/>
        </p:blipFill>
        <p:spPr bwMode="auto">
          <a:xfrm>
            <a:off x="212575" y="1300164"/>
            <a:ext cx="4416575" cy="25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7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0AB5EC22-D2FB-1C05-C4EF-559A8E0B1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>
            <a:extLst>
              <a:ext uri="{FF2B5EF4-FFF2-40B4-BE49-F238E27FC236}">
                <a16:creationId xmlns:a16="http://schemas.microsoft.com/office/drawing/2014/main" id="{8D88C56D-422F-1BE7-68F8-7B82257339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gracious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>
            <a:extLst>
              <a:ext uri="{FF2B5EF4-FFF2-40B4-BE49-F238E27FC236}">
                <a16:creationId xmlns:a16="http://schemas.microsoft.com/office/drawing/2014/main" id="{332F9CE8-FF9C-DD83-C56C-00200C5224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3074" name="Picture 2" descr="Gracious Givers » Cornerstone OKC">
            <a:extLst>
              <a:ext uri="{FF2B5EF4-FFF2-40B4-BE49-F238E27FC236}">
                <a16:creationId xmlns:a16="http://schemas.microsoft.com/office/drawing/2014/main" id="{07602243-E954-2112-18DE-D40D94A1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23" y="1285875"/>
            <a:ext cx="40532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cious vs Graceful-Difference Between And Examples">
            <a:extLst>
              <a:ext uri="{FF2B5EF4-FFF2-40B4-BE49-F238E27FC236}">
                <a16:creationId xmlns:a16="http://schemas.microsoft.com/office/drawing/2014/main" id="{3BECB436-D450-28D3-164B-B85688FD6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52344"/>
          <a:stretch/>
        </p:blipFill>
        <p:spPr bwMode="auto">
          <a:xfrm>
            <a:off x="314325" y="921543"/>
            <a:ext cx="4053213" cy="390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6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E861649C-E7D8-6EE8-43F4-F42AAFC73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>
            <a:extLst>
              <a:ext uri="{FF2B5EF4-FFF2-40B4-BE49-F238E27FC236}">
                <a16:creationId xmlns:a16="http://schemas.microsoft.com/office/drawing/2014/main" id="{C7F98E2C-2038-A3E7-D7C3-D0B9A793D5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briskly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>
            <a:extLst>
              <a:ext uri="{FF2B5EF4-FFF2-40B4-BE49-F238E27FC236}">
                <a16:creationId xmlns:a16="http://schemas.microsoft.com/office/drawing/2014/main" id="{A796F81A-0D7A-8B9A-58CA-5B2ADA9E97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4098" name="Picture 2" descr="Define Brisk, Brisk Meaning, Brisk Examples, Brisk Synonyms, Brisk Images,  Brisk Vernacular, Brisk Usage, Brisk Rootwords | SmartVocab">
            <a:extLst>
              <a:ext uri="{FF2B5EF4-FFF2-40B4-BE49-F238E27FC236}">
                <a16:creationId xmlns:a16="http://schemas.microsoft.com/office/drawing/2014/main" id="{B47B3DCF-A4C8-63D1-7DE8-FB9C4987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50106"/>
            <a:ext cx="2552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y: Kady, Emily, Taylor, and Rachel - ppt video online download">
            <a:extLst>
              <a:ext uri="{FF2B5EF4-FFF2-40B4-BE49-F238E27FC236}">
                <a16:creationId xmlns:a16="http://schemas.microsoft.com/office/drawing/2014/main" id="{7726F651-EFF4-C1D0-AF02-98659BC9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94538"/>
            <a:ext cx="5772150" cy="41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4E25C2BC-C196-9CB9-17F2-ECFBA7C2F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>
            <a:extLst>
              <a:ext uri="{FF2B5EF4-FFF2-40B4-BE49-F238E27FC236}">
                <a16:creationId xmlns:a16="http://schemas.microsoft.com/office/drawing/2014/main" id="{FEDA2808-AB05-4DFC-31BD-240A6DDFAD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Grimly</a:t>
            </a:r>
            <a:br>
              <a:rPr lang="en-US" sz="4000" b="1" dirty="0">
                <a:latin typeface="Comic Sans MS" panose="030F0702030302020204" pitchFamily="66" charset="0"/>
              </a:rPr>
            </a:b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>
            <a:extLst>
              <a:ext uri="{FF2B5EF4-FFF2-40B4-BE49-F238E27FC236}">
                <a16:creationId xmlns:a16="http://schemas.microsoft.com/office/drawing/2014/main" id="{51D72358-BF67-708A-BF8B-DB7539DF5C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5122" name="Picture 2" descr="Grimly | Bandipedia | Fandom">
            <a:extLst>
              <a:ext uri="{FF2B5EF4-FFF2-40B4-BE49-F238E27FC236}">
                <a16:creationId xmlns:a16="http://schemas.microsoft.com/office/drawing/2014/main" id="{A31DA65B-5FD6-8540-649A-FF51F671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92938"/>
            <a:ext cx="3631406" cy="30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6D507-C2B7-8892-C4B6-1F05926FCA4B}"/>
              </a:ext>
            </a:extLst>
          </p:cNvPr>
          <p:cNvSpPr txBox="1"/>
          <p:nvPr/>
        </p:nvSpPr>
        <p:spPr>
          <a:xfrm>
            <a:off x="350044" y="1617643"/>
            <a:ext cx="5150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""It's not good," I replied 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grimly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""It's all downhill from here," she predicts 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grimly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"she had a 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grimly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determined look on her face"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"sad as I am, another part of me is 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grimly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amused"</a:t>
            </a:r>
          </a:p>
        </p:txBody>
      </p:sp>
    </p:spTree>
    <p:extLst>
      <p:ext uri="{BB962C8B-B14F-4D97-AF65-F5344CB8AC3E}">
        <p14:creationId xmlns:p14="http://schemas.microsoft.com/office/powerpoint/2010/main" val="13285326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2" ma:contentTypeDescription="Create a new document." ma:contentTypeScope="" ma:versionID="d3144a50550301a052bfafd39d46fa77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5889e1ea16ed8019ef316618851e3138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BE8AC-9B4B-48A3-822D-2132B8A65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FB9371-3E80-4046-AE43-231AA3B331A6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3.xml><?xml version="1.0" encoding="utf-8"?>
<ds:datastoreItem xmlns:ds="http://schemas.openxmlformats.org/officeDocument/2006/customXml" ds:itemID="{EEAB06FF-9CE1-4FA1-AB46-CF91F8248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66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</vt:lpstr>
      <vt:lpstr>Comic Sans MS</vt:lpstr>
      <vt:lpstr>Arial</vt:lpstr>
      <vt:lpstr>Google Sans</vt:lpstr>
      <vt:lpstr>Arial</vt:lpstr>
      <vt:lpstr>Candara</vt:lpstr>
      <vt:lpstr>Simple Light</vt:lpstr>
      <vt:lpstr>Geometric</vt:lpstr>
      <vt:lpstr>PowerPoint Presentation</vt:lpstr>
      <vt:lpstr>tremendous</vt:lpstr>
      <vt:lpstr>Eager and keen</vt:lpstr>
      <vt:lpstr>trustworthy</vt:lpstr>
      <vt:lpstr>gracious</vt:lpstr>
      <vt:lpstr>briskly</vt:lpstr>
      <vt:lpstr>Grimly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11</cp:revision>
  <dcterms:modified xsi:type="dcterms:W3CDTF">2024-02-24T21:58:55Z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