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9"/>
  </p:notesMasterIdLst>
  <p:handoutMasterIdLst>
    <p:handoutMasterId r:id="rId10"/>
  </p:handoutMasterIdLst>
  <p:sldIdLst>
    <p:sldId id="256" r:id="rId5"/>
    <p:sldId id="268" r:id="rId6"/>
    <p:sldId id="266" r:id="rId7"/>
    <p:sldId id="269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1395D-D316-4E0D-83E3-E94229A49E93}" v="1" dt="2023-07-10T18:18:58.807"/>
    <p1510:client id="{59160B64-F8A1-4319-907F-51EC91E931E5}" v="40" dt="2023-08-23T11:55:41.743"/>
    <p1510:client id="{D76BC0E7-E496-044D-F9E4-5806964D27A7}" v="25" dt="2023-08-24T06:41:01.783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>
        <p:scale>
          <a:sx n="62" d="100"/>
          <a:sy n="62" d="100"/>
        </p:scale>
        <p:origin x="-84" y="-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1859280"/>
            <a:ext cx="8532178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88825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429000"/>
            <a:ext cx="8532178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209041"/>
            <a:ext cx="172675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6750" y="1219200"/>
            <a:ext cx="6907001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324" y="2438401"/>
            <a:ext cx="8532178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88825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88825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898" y="3410268"/>
            <a:ext cx="832903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898" y="1503680"/>
            <a:ext cx="832903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88825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324" y="2438400"/>
            <a:ext cx="4164515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5986" y="2438400"/>
            <a:ext cx="4164515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88825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88825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324" y="2819400"/>
            <a:ext cx="4164515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5986" y="2819400"/>
            <a:ext cx="4164515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362201"/>
            <a:ext cx="4166632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2359152"/>
            <a:ext cx="4168747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88825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282" y="1676400"/>
            <a:ext cx="375822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2282" y="2275840"/>
            <a:ext cx="3758220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324" y="1676400"/>
            <a:ext cx="4367662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212" y="1847088"/>
            <a:ext cx="4119823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280" y="1676400"/>
            <a:ext cx="3758221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1471" y="1905000"/>
            <a:ext cx="3961368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2280" y="2276856"/>
            <a:ext cx="3758221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324" y="1295400"/>
            <a:ext cx="8532178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057401"/>
            <a:ext cx="8532178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294" y="6356351"/>
            <a:ext cx="2844059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1368" y="6356351"/>
            <a:ext cx="4266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897842" y="636422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</a:rPr>
              <a:t>Verbe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s'appeler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828324" y="1676400"/>
            <a:ext cx="8761888" cy="41148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Je </a:t>
            </a:r>
            <a:r>
              <a:rPr lang="en-US" sz="3200" dirty="0" err="1" smtClean="0">
                <a:solidFill>
                  <a:srgbClr val="FF0000"/>
                </a:solidFill>
              </a:rPr>
              <a:t>m´appell</a:t>
            </a:r>
            <a:r>
              <a:rPr lang="en-US" sz="3200" dirty="0" err="1" smtClean="0">
                <a:solidFill>
                  <a:srgbClr val="92D05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Tu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t´appell</a:t>
            </a:r>
            <a:r>
              <a:rPr lang="en-US" sz="3200" dirty="0" err="1" smtClean="0">
                <a:solidFill>
                  <a:srgbClr val="92D050"/>
                </a:solidFill>
              </a:rPr>
              <a:t>es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Il </a:t>
            </a:r>
            <a:r>
              <a:rPr lang="en-US" sz="3200" dirty="0" err="1" smtClean="0">
                <a:solidFill>
                  <a:srgbClr val="FF0000"/>
                </a:solidFill>
              </a:rPr>
              <a:t>s´appell</a:t>
            </a:r>
            <a:r>
              <a:rPr lang="en-US" sz="3200" dirty="0" err="1" smtClean="0">
                <a:solidFill>
                  <a:srgbClr val="92D05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Elle </a:t>
            </a:r>
            <a:r>
              <a:rPr lang="en-US" sz="3200" dirty="0" err="1" smtClean="0">
                <a:solidFill>
                  <a:srgbClr val="FF0000"/>
                </a:solidFill>
              </a:rPr>
              <a:t>s´appell</a:t>
            </a:r>
            <a:r>
              <a:rPr lang="en-US" sz="3200" dirty="0" err="1" smtClean="0">
                <a:solidFill>
                  <a:srgbClr val="92D05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1437EC2-7457-553C-2CF5-FDBB459FC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5" y="-3126"/>
            <a:ext cx="12185949" cy="6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C92C0-A33F-467F-A65D-AA0CE0BD2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2B82EB-80D3-4DDB-9A53-0D22163B57B3}">
  <ds:schemaRefs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purl.org/dc/terms/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http://purl.org/dc/elements/1.1/"/>
    <ds:schemaRef ds:uri="16c05727-aa75-4e4a-9b5f-8a80a11658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A52FF4-E484-4953-8434-9402E3BE0AB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</TotalTime>
  <Words>10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Verbe s'appeler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EL HUDA</cp:lastModifiedBy>
  <cp:revision>41</cp:revision>
  <dcterms:created xsi:type="dcterms:W3CDTF">2023-08-23T11:50:49Z</dcterms:created>
  <dcterms:modified xsi:type="dcterms:W3CDTF">2023-08-27T10:45:06Z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