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6309-05EF-2245-258E-26D7E26B9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CE848-0283-04F6-2B17-5FED7D4E1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038C1-90A3-F0BD-B804-315FBB8A0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AA228-1689-1541-7530-E7C678DE3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A6C39-9AAC-509F-CD95-CD6B8B83F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9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EB9F0-2376-AD53-4F17-8D15AA42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51D4A-6920-CF8C-20DD-9D166C73C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69CE9-E500-EE2B-5D8E-6AB0B4AA1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D244F-33DD-5AE2-8260-42A5646D3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BEAD7-5F29-B930-A39A-248D6500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0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7EE3E3-3A0D-3EB1-4A9D-738EA2E1B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46F1FE-F6AB-CBF6-9407-08872877E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D0A46-E089-E5FE-3E1B-99634E020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BD031-5E4E-4D02-CE24-D0323E0AF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D32C6-B655-92D2-BEC3-F1D4FDF7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0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085FF-82B5-5A49-2CF2-878CD6C53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84080-F58E-3401-CA80-CDA205026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D3909-DF56-19B3-9BCB-D5B93714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C3CB-F61D-6861-04C6-D35ACB0C7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C3E-7E35-943A-93D7-63CE02A4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3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BADB-6E5A-A44E-4490-8BCDA1B09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FBFEC-35DA-D3D1-2EB7-E62606D1E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357ED-871A-B0D6-10D9-AED543053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BA81A-D9DA-9FC9-E610-0206CAB3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7AA9A-6849-35C0-03A0-3017E78F0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DFF7-4DF2-9CEC-7668-E70BA20D5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C4455-5CEB-7BB6-FAB3-55E6DD659B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195B3-BD3B-5192-A930-201E7B492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11AE4-1E06-075F-6772-47F432A7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F047C-53EF-019D-62F8-B5E297EA3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0D642-654D-EB26-62C9-CD28A7E2F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2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E43B-8551-97AA-1E0E-067433342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729BD-9753-EF70-D901-26E93A962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99BA3-8BC5-D664-45B4-311F284E6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94F040-113C-2783-C4D6-C6726575BE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411697-FF43-3AE6-D405-0C2886D43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BF067C-CFDB-5E16-04E3-481069BE7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1702D2-46E6-31F8-9B51-F362298F9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33B8A0-C49A-77F5-3120-5BDA824A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92A3E-7C03-28B6-CDC5-FC345BF0F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D790BF-04DA-603F-488F-19984A26A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91B0E9-93B2-33C3-D619-5C26D01DA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F641B1-B575-8A2B-8A97-4310CA3FA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0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9CAFA3-15E7-E1C8-6B44-ABDAE91E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C86C48-9B2B-AB6E-A2DA-A4924A23B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148B8-B680-3CEB-DE51-5C3197AA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1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0B192-C0C1-E6D0-271C-5521FC72B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A2338-CFD0-B404-9249-E260F8B83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4175D-DB3F-E2E2-F443-9F346B77F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2DD99-E293-51BE-F794-207F039B0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ACBCB-4914-1F36-D585-FB869465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6566D-BD3D-222B-6D38-22536058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3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9CD3-EC4C-71FF-1C73-6AA28075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6E492A-35F1-4FCD-B94A-C4A1FEFA1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AD7E5-5AC2-AD23-EF9B-CF8597A2D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35D57-924D-BF64-7D6D-55DA7C54C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03E1B-C894-0836-84D5-B54463D9F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91D2E-E1BC-E61F-A20D-9DAFA0A5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D48A75-0071-9E58-468C-A045B94A4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B25FB-5ECE-03A6-F0AC-8261D4F38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35845-F2E7-5762-5BDD-6A230E4690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C9DCE-1139-4ACD-8BB3-7C6E4DE875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34355-509D-C6DF-F10B-906E02D44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E99B0-355E-33F4-953E-38502E695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F6A00-F638-4DE2-81D3-D95B6ECD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1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hyperlink" Target="https://pixabay.com/en/window-moon-open-window-night-blue-1404515/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hyperlink" Target="https://pixabay.com/en/mouse-grey-little-animal-cute-156611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2.png"/><Relationship Id="rId5" Type="http://schemas.openxmlformats.org/officeDocument/2006/relationships/hyperlink" Target="https://pixabay.com/de/photos/tulpen-blumenbeet-hell-blume-natur-2965352/" TargetMode="Externa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CB864-CEFD-674F-C58A-71D6CD7B0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318" y="2413416"/>
            <a:ext cx="2414666" cy="1960511"/>
          </a:xfrm>
        </p:spPr>
        <p:txBody>
          <a:bodyPr/>
          <a:lstStyle/>
          <a:p>
            <a:r>
              <a:rPr lang="de-DE" dirty="0"/>
              <a:t>Das</a:t>
            </a:r>
            <a:br>
              <a:rPr lang="de-DE" dirty="0"/>
            </a:br>
            <a:r>
              <a:rPr lang="de-DE" dirty="0"/>
              <a:t>Fenster</a:t>
            </a: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90D164A-72D0-CCD7-EA82-ECBAA37CE0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968480" y="238483"/>
            <a:ext cx="4785775" cy="6381033"/>
          </a:xfrm>
        </p:spPr>
      </p:pic>
      <p:pic>
        <p:nvPicPr>
          <p:cNvPr id="12" name="Recorded Sound">
            <a:hlinkClick r:id="" action="ppaction://media"/>
            <a:extLst>
              <a:ext uri="{FF2B5EF4-FFF2-40B4-BE49-F238E27FC236}">
                <a16:creationId xmlns:a16="http://schemas.microsoft.com/office/drawing/2014/main" id="{86151F4F-1538-D4BC-A5FC-E68085E108C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193560" y="556759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745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66"/>
    </mc:Choice>
    <mc:Fallback>
      <p:transition spd="slow" advTm="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2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2D980-6CCA-340F-F7CD-59EB7EA29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131" y="2928443"/>
            <a:ext cx="1530246" cy="1325563"/>
          </a:xfrm>
        </p:spPr>
        <p:txBody>
          <a:bodyPr/>
          <a:lstStyle/>
          <a:p>
            <a:r>
              <a:rPr lang="de-DE" dirty="0"/>
              <a:t>Die</a:t>
            </a:r>
            <a:br>
              <a:rPr lang="de-DE" dirty="0"/>
            </a:br>
            <a:r>
              <a:rPr lang="de-DE" dirty="0"/>
              <a:t>Maus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517781B-8EED-8AF1-4616-48B89C4277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740623" y="655312"/>
            <a:ext cx="6464233" cy="5547376"/>
          </a:xfrm>
        </p:spPr>
      </p:pic>
      <p:pic>
        <p:nvPicPr>
          <p:cNvPr id="6" name="Recorded Sound">
            <a:hlinkClick r:id="" action="ppaction://media"/>
            <a:extLst>
              <a:ext uri="{FF2B5EF4-FFF2-40B4-BE49-F238E27FC236}">
                <a16:creationId xmlns:a16="http://schemas.microsoft.com/office/drawing/2014/main" id="{800C8113-1931-45B4-DB97-50F860913E7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682344" y="55930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046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26"/>
    </mc:Choice>
    <mc:Fallback>
      <p:transition spd="slow" advTm="21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12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B78D-E219-71FE-C807-7A0875285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27" y="2658620"/>
            <a:ext cx="3074233" cy="1325563"/>
          </a:xfrm>
        </p:spPr>
        <p:txBody>
          <a:bodyPr/>
          <a:lstStyle/>
          <a:p>
            <a:r>
              <a:rPr lang="de-DE" dirty="0"/>
              <a:t>Das</a:t>
            </a:r>
            <a:br>
              <a:rPr lang="de-DE" dirty="0"/>
            </a:br>
            <a:r>
              <a:rPr lang="de-DE" dirty="0"/>
              <a:t>Blumenbeet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9DBE06-E43B-090E-0EBE-BC0FDD5E98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685660" y="925980"/>
            <a:ext cx="7511992" cy="5006039"/>
          </a:xfrm>
        </p:spPr>
      </p:pic>
      <p:pic>
        <p:nvPicPr>
          <p:cNvPr id="11" name="Recorded Sound">
            <a:hlinkClick r:id="" action="ppaction://media"/>
            <a:extLst>
              <a:ext uri="{FF2B5EF4-FFF2-40B4-BE49-F238E27FC236}">
                <a16:creationId xmlns:a16="http://schemas.microsoft.com/office/drawing/2014/main" id="{64F2FEA2-3BB5-F4A1-772D-0ADA8728480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030543" y="562721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14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0"/>
    </mc:Choice>
    <mc:Fallback>
      <p:transition spd="slow" advTm="5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98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</Words>
  <Application>Microsoft Office PowerPoint</Application>
  <PresentationFormat>Widescreen</PresentationFormat>
  <Paragraphs>3</Paragraphs>
  <Slides>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Das Fenster</vt:lpstr>
      <vt:lpstr>Die Maus</vt:lpstr>
      <vt:lpstr>Das Blumenbeet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Eman Ahmed Elsharawy</dc:creator>
  <cp:lastModifiedBy>Eman Ahmed Elsharawy</cp:lastModifiedBy>
  <cp:revision>7</cp:revision>
  <dcterms:created xsi:type="dcterms:W3CDTF">2023-01-25T12:57:14Z</dcterms:created>
  <dcterms:modified xsi:type="dcterms:W3CDTF">2023-01-25T13:20:55Z</dcterms:modified>
</cp:coreProperties>
</file>