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6C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3E6FA8-8949-733C-D276-57DEBC6A608E}" v="318" dt="2024-03-17T10:22:00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wikipedia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UHZLaw5qU4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US" sz="6600" b="1" dirty="0">
                <a:latin typeface="Broadway"/>
                <a:ea typeface="Calibri Light"/>
                <a:cs typeface="Calibri Light"/>
              </a:rPr>
              <a:t>Networks</a:t>
            </a:r>
          </a:p>
        </p:txBody>
      </p:sp>
      <p:sp>
        <p:nvSpPr>
          <p:cNvPr id="29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ntroduction to Business Computer Networks">
            <a:extLst>
              <a:ext uri="{FF2B5EF4-FFF2-40B4-BE49-F238E27FC236}">
                <a16:creationId xmlns:a16="http://schemas.microsoft.com/office/drawing/2014/main" id="{742AD952-6F91-A0A9-5382-DD04D8E4D8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478" r="-1" b="7732"/>
          <a:stretch/>
        </p:blipFill>
        <p:spPr>
          <a:xfrm>
            <a:off x="2907418" y="2633472"/>
            <a:ext cx="6374115" cy="358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39B68-01A9-6CE0-5F40-F98EC34C0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solidFill>
                  <a:srgbClr val="202124"/>
                </a:solidFill>
                <a:ea typeface="+mn-lt"/>
                <a:cs typeface="+mn-lt"/>
              </a:rPr>
              <a:t>https://www.google.com/</a:t>
            </a:r>
            <a:endParaRPr lang="en-US" sz="4000" dirty="0">
              <a:solidFill>
                <a:srgbClr val="000000"/>
              </a:solidFill>
              <a:ea typeface="+mn-lt"/>
              <a:cs typeface="+mn-lt"/>
            </a:endParaRPr>
          </a:p>
          <a:p>
            <a:endParaRPr lang="en-US" sz="4000" dirty="0">
              <a:solidFill>
                <a:srgbClr val="202124"/>
              </a:solidFill>
              <a:ea typeface="Calibri"/>
              <a:cs typeface="Calibri"/>
            </a:endParaRPr>
          </a:p>
          <a:p>
            <a:r>
              <a:rPr lang="en-US" sz="4000" dirty="0">
                <a:solidFill>
                  <a:srgbClr val="202124"/>
                </a:solidFill>
                <a:ea typeface="+mn-lt"/>
                <a:cs typeface="+mn-lt"/>
                <a:hlinkClick r:id="rId2"/>
              </a:rPr>
              <a:t>https://www.wikipedia.org/</a:t>
            </a:r>
            <a:endParaRPr lang="en-US" sz="4000" dirty="0">
              <a:solidFill>
                <a:srgbClr val="202124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en-US" sz="4000" dirty="0">
              <a:solidFill>
                <a:srgbClr val="202124"/>
              </a:solidFill>
              <a:ea typeface="+mn-lt"/>
              <a:cs typeface="+mn-lt"/>
            </a:endParaRPr>
          </a:p>
          <a:p>
            <a:r>
              <a:rPr lang="en-US" sz="4000" dirty="0">
                <a:solidFill>
                  <a:srgbClr val="202124"/>
                </a:solidFill>
                <a:ea typeface="+mn-lt"/>
                <a:cs typeface="+mn-lt"/>
              </a:rPr>
              <a:t>https://aspireschool.fireflycloud.net/</a:t>
            </a:r>
            <a:endParaRPr lang="en-US" sz="4000" dirty="0">
              <a:solidFill>
                <a:srgbClr val="202124"/>
              </a:solidFill>
              <a:ea typeface="Calibri"/>
              <a:cs typeface="Calibri"/>
            </a:endParaRPr>
          </a:p>
        </p:txBody>
      </p:sp>
      <p:pic>
        <p:nvPicPr>
          <p:cNvPr id="4" name="Picture 3" descr="google logo for search site 22721557 PNG">
            <a:extLst>
              <a:ext uri="{FF2B5EF4-FFF2-40B4-BE49-F238E27FC236}">
                <a16:creationId xmlns:a16="http://schemas.microsoft.com/office/drawing/2014/main" id="{A9BBF40B-4F82-66F1-62F8-04DF56C529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526"/>
          <a:stretch/>
        </p:blipFill>
        <p:spPr>
          <a:xfrm>
            <a:off x="8147050" y="452438"/>
            <a:ext cx="2705100" cy="1508459"/>
          </a:xfrm>
          <a:prstGeom prst="rect">
            <a:avLst/>
          </a:prstGeom>
        </p:spPr>
      </p:pic>
      <p:pic>
        <p:nvPicPr>
          <p:cNvPr id="5" name="Picture 4" descr="ملف:Wikipedia-logo-v2-en.svg - ويكيبيديا">
            <a:extLst>
              <a:ext uri="{FF2B5EF4-FFF2-40B4-BE49-F238E27FC236}">
                <a16:creationId xmlns:a16="http://schemas.microsoft.com/office/drawing/2014/main" id="{BE117738-0443-294A-5E6A-AE7A11A5B3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8237" y="1951038"/>
            <a:ext cx="1990725" cy="2295525"/>
          </a:xfrm>
          <a:prstGeom prst="rect">
            <a:avLst/>
          </a:prstGeom>
        </p:spPr>
      </p:pic>
      <p:pic>
        <p:nvPicPr>
          <p:cNvPr id="6" name="Picture 5" descr="Firefly LMS">
            <a:extLst>
              <a:ext uri="{FF2B5EF4-FFF2-40B4-BE49-F238E27FC236}">
                <a16:creationId xmlns:a16="http://schemas.microsoft.com/office/drawing/2014/main" id="{E76BE7B0-18EF-3B8F-8A15-7CB404BD7B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81956" y="4533756"/>
            <a:ext cx="2057687" cy="205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050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C3D89B-DF3F-E4B1-55E8-BC0192AB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305" y="298095"/>
            <a:ext cx="5367946" cy="1507137"/>
          </a:xfrm>
        </p:spPr>
        <p:txBody>
          <a:bodyPr anchor="b">
            <a:normAutofit/>
          </a:bodyPr>
          <a:lstStyle/>
          <a:p>
            <a:r>
              <a:rPr lang="en-US" sz="4600" dirty="0">
                <a:latin typeface="Arial"/>
                <a:ea typeface="Calibri Light"/>
                <a:cs typeface="Arial"/>
              </a:rPr>
              <a:t>Web addresses (URLs). </a:t>
            </a:r>
            <a:endParaRPr lang="en-US" sz="4600" dirty="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E489C-C098-0500-739C-1DB6FC2F0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380" y="2671573"/>
            <a:ext cx="6012428" cy="332066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ea typeface="+mn-lt"/>
                <a:cs typeface="+mn-lt"/>
              </a:rPr>
              <a:t>‘URL’   stands for </a:t>
            </a:r>
            <a:r>
              <a:rPr lang="en-US" sz="2400" u="sng" dirty="0">
                <a:ea typeface="+mn-lt"/>
                <a:cs typeface="+mn-lt"/>
              </a:rPr>
              <a:t>U</a:t>
            </a:r>
            <a:r>
              <a:rPr lang="en-US" sz="2400" dirty="0">
                <a:ea typeface="+mn-lt"/>
                <a:cs typeface="+mn-lt"/>
              </a:rPr>
              <a:t>niform </a:t>
            </a:r>
            <a:r>
              <a:rPr lang="en-US" sz="2400" u="sng" dirty="0">
                <a:ea typeface="+mn-lt"/>
                <a:cs typeface="+mn-lt"/>
              </a:rPr>
              <a:t>R</a:t>
            </a:r>
            <a:r>
              <a:rPr lang="en-US" sz="2400" dirty="0">
                <a:ea typeface="+mn-lt"/>
                <a:cs typeface="+mn-lt"/>
              </a:rPr>
              <a:t>esource </a:t>
            </a:r>
            <a:r>
              <a:rPr lang="en-US" sz="2400" u="sng" dirty="0">
                <a:ea typeface="+mn-lt"/>
                <a:cs typeface="+mn-lt"/>
              </a:rPr>
              <a:t>L</a:t>
            </a:r>
            <a:r>
              <a:rPr lang="en-US" sz="2400" dirty="0">
                <a:ea typeface="+mn-lt"/>
                <a:cs typeface="+mn-lt"/>
              </a:rPr>
              <a:t>ocator but the abbreviation is used in most circumstances.  these are human-friendly addresses for the web servers where the webpages are stored.</a:t>
            </a:r>
          </a:p>
          <a:p>
            <a:r>
              <a:rPr lang="en-US" sz="2400" dirty="0">
                <a:ea typeface="+mn-lt"/>
                <a:cs typeface="+mn-lt"/>
              </a:rPr>
              <a:t> Each web server may have many URLs because it might store many websites, for lots of different businesses or other organizations, but they all point to the same server.</a:t>
            </a:r>
            <a:endParaRPr lang="en-US" sz="2400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endParaRPr lang="en-US" sz="2000" dirty="0">
              <a:latin typeface="Arial"/>
              <a:cs typeface="Arial"/>
            </a:endParaRPr>
          </a:p>
        </p:txBody>
      </p:sp>
      <p:pic>
        <p:nvPicPr>
          <p:cNvPr id="4" name="Picture 3" descr="URL Structure | SEO Best Practices - FandangoSEO">
            <a:extLst>
              <a:ext uri="{FF2B5EF4-FFF2-40B4-BE49-F238E27FC236}">
                <a16:creationId xmlns:a16="http://schemas.microsoft.com/office/drawing/2014/main" id="{2200D239-988F-E43E-4BC5-9825CF45DF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301"/>
          <a:stretch/>
        </p:blipFill>
        <p:spPr>
          <a:xfrm>
            <a:off x="6361013" y="1036829"/>
            <a:ext cx="5829464" cy="5821171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43005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C4ECB0-4231-1DF6-31BF-94235498F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 dirty="0">
                <a:latin typeface="Arial"/>
                <a:ea typeface="Calibri Light"/>
                <a:cs typeface="Arial"/>
              </a:rPr>
              <a:t>IP addresses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22C4F62-1C61-56DB-CDFD-86DBF404C415}"/>
              </a:ext>
            </a:extLst>
          </p:cNvPr>
          <p:cNvSpPr txBox="1"/>
          <p:nvPr/>
        </p:nvSpPr>
        <p:spPr>
          <a:xfrm>
            <a:off x="928291" y="2504654"/>
            <a:ext cx="411911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40080">
              <a:spcAft>
                <a:spcPts val="600"/>
              </a:spcAft>
            </a:pPr>
            <a:r>
              <a:rPr lang="en-US" sz="28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does IP stand for?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F12E5A-43A1-C78C-5B38-3FF8A692D6CC}"/>
              </a:ext>
            </a:extLst>
          </p:cNvPr>
          <p:cNvSpPr txBox="1"/>
          <p:nvPr/>
        </p:nvSpPr>
        <p:spPr>
          <a:xfrm>
            <a:off x="928291" y="3076762"/>
            <a:ext cx="602543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40080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Answer: </a:t>
            </a:r>
            <a:r>
              <a: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Internet protocol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C49A0A-484C-FB82-1129-8054A0EA4DBF}"/>
              </a:ext>
            </a:extLst>
          </p:cNvPr>
          <p:cNvSpPr txBox="1"/>
          <p:nvPr/>
        </p:nvSpPr>
        <p:spPr>
          <a:xfrm>
            <a:off x="1040717" y="3598905"/>
            <a:ext cx="601248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40080">
              <a:spcAft>
                <a:spcPts val="600"/>
              </a:spcAft>
            </a:pPr>
            <a:r>
              <a:rPr lang="en-US" sz="28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are IP addresses assigned to?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763066-5379-A752-8D15-905085736873}"/>
              </a:ext>
            </a:extLst>
          </p:cNvPr>
          <p:cNvSpPr txBox="1"/>
          <p:nvPr/>
        </p:nvSpPr>
        <p:spPr>
          <a:xfrm>
            <a:off x="1068027" y="4046302"/>
            <a:ext cx="794370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40080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Answer: </a:t>
            </a:r>
            <a:r>
              <a: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devices that need to connect to a network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F9D296-8461-D633-8AD4-31438E1C284A}"/>
              </a:ext>
            </a:extLst>
          </p:cNvPr>
          <p:cNvSpPr txBox="1"/>
          <p:nvPr/>
        </p:nvSpPr>
        <p:spPr>
          <a:xfrm>
            <a:off x="1226673" y="4563335"/>
            <a:ext cx="706514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60020" indent="-160020" defTabSz="640080">
              <a:spcAft>
                <a:spcPts val="600"/>
              </a:spcAft>
              <a:buFont typeface=""/>
              <a:buChar char="•"/>
            </a:pPr>
            <a:r>
              <a:rPr lang="en-US" sz="2800" i="1" kern="1200" dirty="0">
                <a:solidFill>
                  <a:schemeClr val="tx1"/>
                </a:solidFill>
                <a:latin typeface="+mn-lt"/>
                <a:ea typeface="+mn-ea"/>
                <a:cs typeface="Arial"/>
              </a:rPr>
              <a:t>What is the purpose of an IP address?</a:t>
            </a:r>
            <a:r>
              <a:rPr lang="en-US" sz="2800" kern="1200" dirty="0">
                <a:solidFill>
                  <a:schemeClr val="tx1"/>
                </a:solidFill>
                <a:latin typeface="+mn-lt"/>
                <a:ea typeface="+mn-ea"/>
                <a:cs typeface="Arial"/>
              </a:rPr>
              <a:t>​</a:t>
            </a:r>
            <a:endParaRPr lang="en-US" sz="4000" dirty="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1CC3B7-181B-77F0-E842-4A2148B30652}"/>
              </a:ext>
            </a:extLst>
          </p:cNvPr>
          <p:cNvSpPr txBox="1"/>
          <p:nvPr/>
        </p:nvSpPr>
        <p:spPr>
          <a:xfrm>
            <a:off x="1226673" y="5131177"/>
            <a:ext cx="697635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60020" indent="-160020" defTabSz="640080">
              <a:spcAft>
                <a:spcPts val="600"/>
              </a:spcAft>
              <a:buFont typeface=""/>
              <a:buChar char="•"/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Arial"/>
              </a:rPr>
              <a:t>Answer:</a:t>
            </a:r>
            <a:r>
              <a:rPr lang="en-US" sz="2800" kern="1200" dirty="0">
                <a:solidFill>
                  <a:schemeClr val="tx1"/>
                </a:solidFill>
                <a:latin typeface="+mn-lt"/>
                <a:ea typeface="+mn-ea"/>
                <a:cs typeface="Arial"/>
              </a:rPr>
              <a:t> to give devices an address so that data can be transferred to them.​</a:t>
            </a:r>
            <a:endParaRPr lang="en-US" sz="4000" dirty="0">
              <a:cs typeface="Arial"/>
            </a:endParaRPr>
          </a:p>
        </p:txBody>
      </p:sp>
      <p:pic>
        <p:nvPicPr>
          <p:cNvPr id="12" name="Picture 11" descr="Mozilla Explains: What is an IP address?">
            <a:extLst>
              <a:ext uri="{FF2B5EF4-FFF2-40B4-BE49-F238E27FC236}">
                <a16:creationId xmlns:a16="http://schemas.microsoft.com/office/drawing/2014/main" id="{B6DFBAA8-11F5-BE25-DC97-57DB32D5A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0092" y="2951937"/>
            <a:ext cx="2759689" cy="180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32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AF0C10-9094-A968-B078-0FFAB53EE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4062" y="1338580"/>
            <a:ext cx="6721010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b="1" dirty="0"/>
              <a:t>If you enter a URL into a web browser, how does it know the IP address for the web server?</a:t>
            </a:r>
          </a:p>
          <a:p>
            <a:endParaRPr lang="en-US" sz="5000" b="1" dirty="0"/>
          </a:p>
        </p:txBody>
      </p:sp>
      <p:pic>
        <p:nvPicPr>
          <p:cNvPr id="3" name="Picture 2" descr="Critical Thinking | Louis Riel Vocational College">
            <a:extLst>
              <a:ext uri="{FF2B5EF4-FFF2-40B4-BE49-F238E27FC236}">
                <a16:creationId xmlns:a16="http://schemas.microsoft.com/office/drawing/2014/main" id="{7E5EA7E9-9BAB-C2AD-B799-2379568B0C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8" b="7028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0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904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73725-8380-DEBF-5C7E-E686F4AFF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dirty="0">
                <a:latin typeface="Arial"/>
                <a:ea typeface="Calibri Light"/>
                <a:cs typeface="Arial"/>
              </a:rPr>
              <a:t>What is a DNS?</a:t>
            </a:r>
          </a:p>
        </p:txBody>
      </p:sp>
      <p:pic>
        <p:nvPicPr>
          <p:cNvPr id="4" name="Online Media 3" title="How DNS Works">
            <a:hlinkClick r:id="" action="ppaction://media"/>
            <a:extLst>
              <a:ext uri="{FF2B5EF4-FFF2-40B4-BE49-F238E27FC236}">
                <a16:creationId xmlns:a16="http://schemas.microsoft.com/office/drawing/2014/main" id="{E39EA9B0-53FC-5807-CE73-67B802DC957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95525" y="1371600"/>
            <a:ext cx="9710738" cy="548640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579342-7BB3-B9E0-9BB8-5FB8212B8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56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E8EB15-A391-10AD-5C7F-039EE53E3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336" y="195020"/>
            <a:ext cx="5842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b="1" kern="1200" dirty="0">
                <a:latin typeface="+mj-lt"/>
                <a:ea typeface="+mj-ea"/>
                <a:cs typeface="+mj-cs"/>
              </a:rPr>
              <a:t>DNS process of converting a URL to an IP:</a:t>
            </a:r>
            <a:endParaRPr lang="en-US" sz="3800" b="1" kern="1200" dirty="0">
              <a:latin typeface="+mj-lt"/>
              <a:cs typeface="Calibri Light"/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C38E93A-BECA-A04E-2D3D-D03D7F8E84CD}"/>
              </a:ext>
            </a:extLst>
          </p:cNvPr>
          <p:cNvSpPr>
            <a:spLocks noGrp="1"/>
          </p:cNvSpPr>
          <p:nvPr/>
        </p:nvSpPr>
        <p:spPr>
          <a:xfrm>
            <a:off x="529336" y="2591308"/>
            <a:ext cx="7227512" cy="3410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user enters a URL into the web browser</a:t>
            </a:r>
            <a:endParaRPr lang="en-US" dirty="0">
              <a:cs typeface="Calibri"/>
            </a:endParaRPr>
          </a:p>
          <a:p>
            <a:r>
              <a:rPr lang="en-US" dirty="0"/>
              <a:t>The web browser sends the URL to the DNS</a:t>
            </a:r>
            <a:endParaRPr lang="en-US" dirty="0">
              <a:cs typeface="Calibri"/>
            </a:endParaRPr>
          </a:p>
          <a:p>
            <a:r>
              <a:rPr lang="en-US" dirty="0"/>
              <a:t>The DNS looks for the URL in its database, to find its IP</a:t>
            </a:r>
            <a:endParaRPr lang="en-US" dirty="0">
              <a:cs typeface="Calibri"/>
            </a:endParaRPr>
          </a:p>
          <a:p>
            <a:r>
              <a:rPr lang="en-US" dirty="0"/>
              <a:t>The DNS sends IP back to the web browser.</a:t>
            </a:r>
            <a:endParaRPr lang="en-US" dirty="0">
              <a:cs typeface="Calibri"/>
            </a:endParaRPr>
          </a:p>
          <a:p>
            <a:r>
              <a:rPr lang="en-US" dirty="0"/>
              <a:t>The web browser then sends a request to the IP address for the webpage.</a:t>
            </a:r>
            <a:endParaRPr lang="en-US" dirty="0">
              <a:cs typeface="Calibri"/>
            </a:endParaRPr>
          </a:p>
        </p:txBody>
      </p:sp>
      <p:pic>
        <p:nvPicPr>
          <p:cNvPr id="3" name="Picture 2" descr="Working of Domain Name System (DNS) Server - GeeksforGeeks">
            <a:extLst>
              <a:ext uri="{FF2B5EF4-FFF2-40B4-BE49-F238E27FC236}">
                <a16:creationId xmlns:a16="http://schemas.microsoft.com/office/drawing/2014/main" id="{E125DDAB-2F1B-FBF1-9E94-D34278B4A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6848" y="1518902"/>
            <a:ext cx="4042468" cy="3203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5352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244</Words>
  <Application>Microsoft Office PowerPoint</Application>
  <PresentationFormat>Widescreen</PresentationFormat>
  <Paragraphs>24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Broadway</vt:lpstr>
      <vt:lpstr>Calibri</vt:lpstr>
      <vt:lpstr>Calibri Light</vt:lpstr>
      <vt:lpstr>office theme</vt:lpstr>
      <vt:lpstr>Networks</vt:lpstr>
      <vt:lpstr>PowerPoint Presentation</vt:lpstr>
      <vt:lpstr>Web addresses (URLs). </vt:lpstr>
      <vt:lpstr>IP addresses</vt:lpstr>
      <vt:lpstr>If you enter a URL into a web browser, how does it know the IP address for the web server? </vt:lpstr>
      <vt:lpstr>What is a DNS?</vt:lpstr>
      <vt:lpstr>DNS process of converting a URL to an IP: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Rasha ALY</cp:lastModifiedBy>
  <cp:revision>178</cp:revision>
  <dcterms:created xsi:type="dcterms:W3CDTF">2024-03-17T08:47:07Z</dcterms:created>
  <dcterms:modified xsi:type="dcterms:W3CDTF">2024-03-17T10:29:08Z</dcterms:modified>
</cp:coreProperties>
</file>