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1" r:id="rId4"/>
    <p:sldId id="280" r:id="rId5"/>
    <p:sldId id="350" r:id="rId6"/>
    <p:sldId id="349" r:id="rId7"/>
    <p:sldId id="348" r:id="rId8"/>
    <p:sldId id="347" r:id="rId9"/>
    <p:sldId id="346" r:id="rId10"/>
    <p:sldId id="345" r:id="rId11"/>
    <p:sldId id="344" r:id="rId12"/>
    <p:sldId id="343" r:id="rId13"/>
    <p:sldId id="342" r:id="rId14"/>
    <p:sldId id="341" r:id="rId15"/>
    <p:sldId id="340" r:id="rId16"/>
    <p:sldId id="339" r:id="rId17"/>
    <p:sldId id="338" r:id="rId18"/>
    <p:sldId id="337" r:id="rId19"/>
    <p:sldId id="336" r:id="rId20"/>
    <p:sldId id="335" r:id="rId21"/>
    <p:sldId id="334" r:id="rId22"/>
    <p:sldId id="333" r:id="rId23"/>
    <p:sldId id="332" r:id="rId24"/>
    <p:sldId id="331" r:id="rId25"/>
    <p:sldId id="330" r:id="rId26"/>
    <p:sldId id="329" r:id="rId27"/>
    <p:sldId id="328" r:id="rId28"/>
    <p:sldId id="327" r:id="rId29"/>
    <p:sldId id="326" r:id="rId30"/>
    <p:sldId id="325" r:id="rId31"/>
    <p:sldId id="324" r:id="rId32"/>
    <p:sldId id="323" r:id="rId33"/>
    <p:sldId id="322" r:id="rId34"/>
    <p:sldId id="32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1B029-E001-4C70-9C19-EF7D88EC6A7A}" type="doc">
      <dgm:prSet loTypeId="urn:microsoft.com/office/officeart/2008/layout/VerticalCurvedList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20EAA7-8C9D-464B-9E78-39685269E65A}">
      <dgm:prSet phldrT="[Text]" custT="1"/>
      <dgm:spPr/>
      <dgm:t>
        <a:bodyPr/>
        <a:lstStyle/>
        <a:p>
          <a:pPr algn="ctr"/>
          <a:r>
            <a:rPr lang="ar-EG" sz="4400" b="1" dirty="0" smtClean="0">
              <a:solidFill>
                <a:schemeClr val="tx1"/>
              </a:solidFill>
            </a:rPr>
            <a:t>هجرة النبى محمد </a:t>
          </a:r>
          <a:r>
            <a:rPr lang="ar-EG" sz="4400" b="1" i="0" dirty="0" smtClean="0">
              <a:solidFill>
                <a:schemeClr val="tx1"/>
              </a:solidFill>
            </a:rPr>
            <a:t>ﷺ وبناء الدولة </a:t>
          </a:r>
          <a:endParaRPr lang="en-US" sz="4400" b="1" dirty="0">
            <a:solidFill>
              <a:schemeClr val="tx1"/>
            </a:solidFill>
          </a:endParaRPr>
        </a:p>
      </dgm:t>
    </dgm:pt>
    <dgm:pt modelId="{57EDD99E-4BCD-4F60-9B43-EFF36BE913C4}" type="parTrans" cxnId="{D9480722-BB37-4DE3-BBC3-4691A6AFD423}">
      <dgm:prSet/>
      <dgm:spPr/>
      <dgm:t>
        <a:bodyPr/>
        <a:lstStyle/>
        <a:p>
          <a:endParaRPr lang="en-US"/>
        </a:p>
      </dgm:t>
    </dgm:pt>
    <dgm:pt modelId="{B7144203-E0D0-4903-BFC2-D5F053ACA2CB}" type="sibTrans" cxnId="{D9480722-BB37-4DE3-BBC3-4691A6AFD423}">
      <dgm:prSet/>
      <dgm:spPr/>
      <dgm:t>
        <a:bodyPr/>
        <a:lstStyle/>
        <a:p>
          <a:endParaRPr lang="en-US"/>
        </a:p>
      </dgm:t>
    </dgm:pt>
    <dgm:pt modelId="{5FDB6F53-8044-41EC-95FE-3C63C6264D85}" type="pres">
      <dgm:prSet presAssocID="{40E1B029-E001-4C70-9C19-EF7D88EC6A7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FD3D8D4-FBFD-4FC8-8CF4-E89181EEF07C}" type="pres">
      <dgm:prSet presAssocID="{40E1B029-E001-4C70-9C19-EF7D88EC6A7A}" presName="Name1" presStyleCnt="0"/>
      <dgm:spPr/>
    </dgm:pt>
    <dgm:pt modelId="{0D6DA4C8-20F0-487C-82C1-C1B55EC8F543}" type="pres">
      <dgm:prSet presAssocID="{40E1B029-E001-4C70-9C19-EF7D88EC6A7A}" presName="cycle" presStyleCnt="0"/>
      <dgm:spPr/>
    </dgm:pt>
    <dgm:pt modelId="{55572D3E-5642-4BEF-9A58-DDEFEF0330C1}" type="pres">
      <dgm:prSet presAssocID="{40E1B029-E001-4C70-9C19-EF7D88EC6A7A}" presName="srcNode" presStyleLbl="node1" presStyleIdx="0" presStyleCnt="1"/>
      <dgm:spPr/>
    </dgm:pt>
    <dgm:pt modelId="{6FEED1E8-8CF1-4096-A0AF-84698883239A}" type="pres">
      <dgm:prSet presAssocID="{40E1B029-E001-4C70-9C19-EF7D88EC6A7A}" presName="conn" presStyleLbl="parChTrans1D2" presStyleIdx="0" presStyleCnt="1"/>
      <dgm:spPr/>
      <dgm:t>
        <a:bodyPr/>
        <a:lstStyle/>
        <a:p>
          <a:endParaRPr lang="en-US"/>
        </a:p>
      </dgm:t>
    </dgm:pt>
    <dgm:pt modelId="{3027E220-8046-40A0-88B9-D167740BF06F}" type="pres">
      <dgm:prSet presAssocID="{40E1B029-E001-4C70-9C19-EF7D88EC6A7A}" presName="extraNode" presStyleLbl="node1" presStyleIdx="0" presStyleCnt="1"/>
      <dgm:spPr/>
    </dgm:pt>
    <dgm:pt modelId="{13482CE2-C1C5-4894-A121-D6CBD4100BE9}" type="pres">
      <dgm:prSet presAssocID="{40E1B029-E001-4C70-9C19-EF7D88EC6A7A}" presName="dstNode" presStyleLbl="node1" presStyleIdx="0" presStyleCnt="1"/>
      <dgm:spPr/>
    </dgm:pt>
    <dgm:pt modelId="{78B3D0CD-CD8E-4EE4-A011-7B66CA45B4A9}" type="pres">
      <dgm:prSet presAssocID="{A220EAA7-8C9D-464B-9E78-39685269E65A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354D5-B446-4C86-BEB2-7539FE767656}" type="pres">
      <dgm:prSet presAssocID="{A220EAA7-8C9D-464B-9E78-39685269E65A}" presName="accent_1" presStyleCnt="0"/>
      <dgm:spPr/>
    </dgm:pt>
    <dgm:pt modelId="{52EDDFB8-A490-4477-B000-38F527D7E9C0}" type="pres">
      <dgm:prSet presAssocID="{A220EAA7-8C9D-464B-9E78-39685269E65A}" presName="accentRepeatNode" presStyleLbl="solidFgAcc1" presStyleIdx="0" presStyleCnt="1"/>
      <dgm:spPr/>
    </dgm:pt>
  </dgm:ptLst>
  <dgm:cxnLst>
    <dgm:cxn modelId="{D95844C1-0E52-470B-9493-386F4FF83156}" type="presOf" srcId="{40E1B029-E001-4C70-9C19-EF7D88EC6A7A}" destId="{5FDB6F53-8044-41EC-95FE-3C63C6264D85}" srcOrd="0" destOrd="0" presId="urn:microsoft.com/office/officeart/2008/layout/VerticalCurvedList"/>
    <dgm:cxn modelId="{91FEB14D-228F-4DF9-9FFE-09F484961E45}" type="presOf" srcId="{B7144203-E0D0-4903-BFC2-D5F053ACA2CB}" destId="{6FEED1E8-8CF1-4096-A0AF-84698883239A}" srcOrd="0" destOrd="0" presId="urn:microsoft.com/office/officeart/2008/layout/VerticalCurvedList"/>
    <dgm:cxn modelId="{ACF21D15-F934-4520-925F-14910108E8C5}" type="presOf" srcId="{A220EAA7-8C9D-464B-9E78-39685269E65A}" destId="{78B3D0CD-CD8E-4EE4-A011-7B66CA45B4A9}" srcOrd="0" destOrd="0" presId="urn:microsoft.com/office/officeart/2008/layout/VerticalCurvedList"/>
    <dgm:cxn modelId="{D9480722-BB37-4DE3-BBC3-4691A6AFD423}" srcId="{40E1B029-E001-4C70-9C19-EF7D88EC6A7A}" destId="{A220EAA7-8C9D-464B-9E78-39685269E65A}" srcOrd="0" destOrd="0" parTransId="{57EDD99E-4BCD-4F60-9B43-EFF36BE913C4}" sibTransId="{B7144203-E0D0-4903-BFC2-D5F053ACA2CB}"/>
    <dgm:cxn modelId="{CAA73701-680D-4A48-B3BD-41E776690B98}" type="presParOf" srcId="{5FDB6F53-8044-41EC-95FE-3C63C6264D85}" destId="{4FD3D8D4-FBFD-4FC8-8CF4-E89181EEF07C}" srcOrd="0" destOrd="0" presId="urn:microsoft.com/office/officeart/2008/layout/VerticalCurvedList"/>
    <dgm:cxn modelId="{7E345625-CBEA-486D-8E6C-8991B4135DD7}" type="presParOf" srcId="{4FD3D8D4-FBFD-4FC8-8CF4-E89181EEF07C}" destId="{0D6DA4C8-20F0-487C-82C1-C1B55EC8F543}" srcOrd="0" destOrd="0" presId="urn:microsoft.com/office/officeart/2008/layout/VerticalCurvedList"/>
    <dgm:cxn modelId="{B02ACE8C-FC01-41BD-90A6-627446B6AE15}" type="presParOf" srcId="{0D6DA4C8-20F0-487C-82C1-C1B55EC8F543}" destId="{55572D3E-5642-4BEF-9A58-DDEFEF0330C1}" srcOrd="0" destOrd="0" presId="urn:microsoft.com/office/officeart/2008/layout/VerticalCurvedList"/>
    <dgm:cxn modelId="{40EED8F9-A686-4825-BF09-9CF001660E82}" type="presParOf" srcId="{0D6DA4C8-20F0-487C-82C1-C1B55EC8F543}" destId="{6FEED1E8-8CF1-4096-A0AF-84698883239A}" srcOrd="1" destOrd="0" presId="urn:microsoft.com/office/officeart/2008/layout/VerticalCurvedList"/>
    <dgm:cxn modelId="{98A14F64-3415-40BC-A928-A24DF33B7750}" type="presParOf" srcId="{0D6DA4C8-20F0-487C-82C1-C1B55EC8F543}" destId="{3027E220-8046-40A0-88B9-D167740BF06F}" srcOrd="2" destOrd="0" presId="urn:microsoft.com/office/officeart/2008/layout/VerticalCurvedList"/>
    <dgm:cxn modelId="{AD519027-6F0B-457F-8CC3-3322A00CAC4F}" type="presParOf" srcId="{0D6DA4C8-20F0-487C-82C1-C1B55EC8F543}" destId="{13482CE2-C1C5-4894-A121-D6CBD4100BE9}" srcOrd="3" destOrd="0" presId="urn:microsoft.com/office/officeart/2008/layout/VerticalCurvedList"/>
    <dgm:cxn modelId="{79CCFFCC-721F-42AD-9455-2FD4CFA1EDFA}" type="presParOf" srcId="{4FD3D8D4-FBFD-4FC8-8CF4-E89181EEF07C}" destId="{78B3D0CD-CD8E-4EE4-A011-7B66CA45B4A9}" srcOrd="1" destOrd="0" presId="urn:microsoft.com/office/officeart/2008/layout/VerticalCurvedList"/>
    <dgm:cxn modelId="{189B3A8B-717B-4734-894C-343784390505}" type="presParOf" srcId="{4FD3D8D4-FBFD-4FC8-8CF4-E89181EEF07C}" destId="{70A354D5-B446-4C86-BEB2-7539FE767656}" srcOrd="2" destOrd="0" presId="urn:microsoft.com/office/officeart/2008/layout/VerticalCurvedList"/>
    <dgm:cxn modelId="{01B8018C-BA39-44CA-ADD8-FB8C0EDB17DE}" type="presParOf" srcId="{70A354D5-B446-4C86-BEB2-7539FE767656}" destId="{52EDDFB8-A490-4477-B000-38F527D7E9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hierarchy4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بايعهم الرسول  </a:t>
          </a:r>
          <a:r>
            <a:rPr lang="ar-EG" sz="3600" b="1" i="0" dirty="0" smtClean="0">
              <a:solidFill>
                <a:schemeClr val="tx1"/>
              </a:solidFill>
            </a:rPr>
            <a:t>ﷺ </a:t>
          </a:r>
          <a:endParaRPr lang="en-US" sz="3600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D0489F74-692D-4631-B5A3-2A04D9FA9849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أمر المسلمين بالخروج إلى يثرب</a:t>
          </a:r>
          <a:endParaRPr lang="en-US" sz="3600" b="1" dirty="0">
            <a:solidFill>
              <a:schemeClr val="tx1"/>
            </a:solidFill>
          </a:endParaRPr>
        </a:p>
      </dgm:t>
    </dgm:pt>
    <dgm:pt modelId="{6725951A-3B33-49C1-9BBF-F0397552ADF5}" type="parTrans" cxnId="{B7384382-A60D-4511-9BCC-1BD3B1A24E7C}">
      <dgm:prSet/>
      <dgm:spPr/>
      <dgm:t>
        <a:bodyPr/>
        <a:lstStyle/>
        <a:p>
          <a:endParaRPr lang="en-US"/>
        </a:p>
      </dgm:t>
    </dgm:pt>
    <dgm:pt modelId="{3271196C-4BD1-44A8-BAFA-D9834170F837}" type="sibTrans" cxnId="{B7384382-A60D-4511-9BCC-1BD3B1A24E7C}">
      <dgm:prSet/>
      <dgm:spPr/>
      <dgm:t>
        <a:bodyPr/>
        <a:lstStyle/>
        <a:p>
          <a:endParaRPr lang="en-US"/>
        </a:p>
      </dgm:t>
    </dgm:pt>
    <dgm:pt modelId="{2937D99F-CFEB-4B55-A954-2294A409B51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مما أدى إلى خروج الكثير من المسلمين فارين بدينهم تاركين وراءهم أموالهم وديارهم</a:t>
          </a:r>
          <a:endParaRPr lang="en-US" b="1" dirty="0">
            <a:solidFill>
              <a:schemeClr val="tx1"/>
            </a:solidFill>
          </a:endParaRPr>
        </a:p>
      </dgm:t>
    </dgm:pt>
    <dgm:pt modelId="{2AC15015-D9DF-45DA-AAC0-CA7CB68866E1}" type="parTrans" cxnId="{315C704B-2573-40DB-997F-8CD26F5FEE73}">
      <dgm:prSet/>
      <dgm:spPr/>
      <dgm:t>
        <a:bodyPr/>
        <a:lstStyle/>
        <a:p>
          <a:endParaRPr lang="en-US"/>
        </a:p>
      </dgm:t>
    </dgm:pt>
    <dgm:pt modelId="{1BEA7BA9-218A-462F-AF08-D7C5E0D32D81}" type="sibTrans" cxnId="{315C704B-2573-40DB-997F-8CD26F5FEE73}">
      <dgm:prSet/>
      <dgm:spPr/>
      <dgm:t>
        <a:bodyPr/>
        <a:lstStyle/>
        <a:p>
          <a:endParaRPr lang="en-US"/>
        </a:p>
      </dgm:t>
    </dgm:pt>
    <dgm:pt modelId="{61CAF8D1-7FB9-437E-A07F-3C47ABD0F4D0}" type="pres">
      <dgm:prSet presAssocID="{C0AA744E-5A98-43FB-93EE-657AC9DAC5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775682-D368-4BA1-BE5C-8D5FB82FCBC0}" type="pres">
      <dgm:prSet presAssocID="{CAF103F7-28A5-4A2A-9C5F-D870ED325CB0}" presName="vertOne" presStyleCnt="0"/>
      <dgm:spPr/>
    </dgm:pt>
    <dgm:pt modelId="{AE65F8C5-04D2-4DDD-837E-054B696FA0AC}" type="pres">
      <dgm:prSet presAssocID="{CAF103F7-28A5-4A2A-9C5F-D870ED325CB0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94197D-3391-44D6-A12A-352E7120030A}" type="pres">
      <dgm:prSet presAssocID="{CAF103F7-28A5-4A2A-9C5F-D870ED325CB0}" presName="horzOne" presStyleCnt="0"/>
      <dgm:spPr/>
    </dgm:pt>
    <dgm:pt modelId="{8943F034-D234-4E44-9743-B04052331BAC}" type="pres">
      <dgm:prSet presAssocID="{A87D2B23-0700-4BFB-BC6B-AA910DDDA539}" presName="sibSpaceOne" presStyleCnt="0"/>
      <dgm:spPr/>
    </dgm:pt>
    <dgm:pt modelId="{3019B905-01F3-43E0-B6F2-46730B0C6D8B}" type="pres">
      <dgm:prSet presAssocID="{D0489F74-692D-4631-B5A3-2A04D9FA9849}" presName="vertOne" presStyleCnt="0"/>
      <dgm:spPr/>
    </dgm:pt>
    <dgm:pt modelId="{C93BB26E-497E-44D9-A573-314192F05098}" type="pres">
      <dgm:prSet presAssocID="{D0489F74-692D-4631-B5A3-2A04D9FA9849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D00356-1B91-44CD-913B-D3098EFF8D2D}" type="pres">
      <dgm:prSet presAssocID="{D0489F74-692D-4631-B5A3-2A04D9FA9849}" presName="horzOne" presStyleCnt="0"/>
      <dgm:spPr/>
    </dgm:pt>
    <dgm:pt modelId="{5D9AF4F5-2202-4F54-8B92-DBE4F2E261A1}" type="pres">
      <dgm:prSet presAssocID="{3271196C-4BD1-44A8-BAFA-D9834170F837}" presName="sibSpaceOne" presStyleCnt="0"/>
      <dgm:spPr/>
    </dgm:pt>
    <dgm:pt modelId="{6568AF7C-AA6D-4200-94C2-BAAB25098F21}" type="pres">
      <dgm:prSet presAssocID="{2937D99F-CFEB-4B55-A954-2294A409B519}" presName="vertOne" presStyleCnt="0"/>
      <dgm:spPr/>
    </dgm:pt>
    <dgm:pt modelId="{6761652F-3E4C-4F88-8498-6D4D33F3D784}" type="pres">
      <dgm:prSet presAssocID="{2937D99F-CFEB-4B55-A954-2294A409B519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4920FE-D36D-43A3-8DDD-A59B68DB325C}" type="pres">
      <dgm:prSet presAssocID="{2937D99F-CFEB-4B55-A954-2294A409B519}" presName="horzOne" presStyleCnt="0"/>
      <dgm:spPr/>
    </dgm:pt>
  </dgm:ptLst>
  <dgm:cxnLst>
    <dgm:cxn modelId="{6C15E880-3EE5-4C46-B79A-457D7B54D380}" type="presOf" srcId="{CAF103F7-28A5-4A2A-9C5F-D870ED325CB0}" destId="{AE65F8C5-04D2-4DDD-837E-054B696FA0AC}" srcOrd="0" destOrd="0" presId="urn:microsoft.com/office/officeart/2005/8/layout/hierarchy4"/>
    <dgm:cxn modelId="{C969DCA9-DC03-460E-933E-8F06AFB7D228}" type="presOf" srcId="{2937D99F-CFEB-4B55-A954-2294A409B519}" destId="{6761652F-3E4C-4F88-8498-6D4D33F3D784}" srcOrd="0" destOrd="0" presId="urn:microsoft.com/office/officeart/2005/8/layout/hierarchy4"/>
    <dgm:cxn modelId="{1E07ABE6-016E-4FC4-B870-63FFCDA859A2}" type="presOf" srcId="{C0AA744E-5A98-43FB-93EE-657AC9DAC58F}" destId="{61CAF8D1-7FB9-437E-A07F-3C47ABD0F4D0}" srcOrd="0" destOrd="0" presId="urn:microsoft.com/office/officeart/2005/8/layout/hierarchy4"/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91DA42E0-EC32-4E98-8B15-0D5DB2DF8934}" type="presOf" srcId="{D0489F74-692D-4631-B5A3-2A04D9FA9849}" destId="{C93BB26E-497E-44D9-A573-314192F05098}" srcOrd="0" destOrd="0" presId="urn:microsoft.com/office/officeart/2005/8/layout/hierarchy4"/>
    <dgm:cxn modelId="{315C704B-2573-40DB-997F-8CD26F5FEE73}" srcId="{C0AA744E-5A98-43FB-93EE-657AC9DAC58F}" destId="{2937D99F-CFEB-4B55-A954-2294A409B519}" srcOrd="2" destOrd="0" parTransId="{2AC15015-D9DF-45DA-AAC0-CA7CB68866E1}" sibTransId="{1BEA7BA9-218A-462F-AF08-D7C5E0D32D81}"/>
    <dgm:cxn modelId="{B7384382-A60D-4511-9BCC-1BD3B1A24E7C}" srcId="{C0AA744E-5A98-43FB-93EE-657AC9DAC58F}" destId="{D0489F74-692D-4631-B5A3-2A04D9FA9849}" srcOrd="1" destOrd="0" parTransId="{6725951A-3B33-49C1-9BBF-F0397552ADF5}" sibTransId="{3271196C-4BD1-44A8-BAFA-D9834170F837}"/>
    <dgm:cxn modelId="{47BC17AA-9A12-4575-97CF-7F2CC8C96155}" type="presParOf" srcId="{61CAF8D1-7FB9-437E-A07F-3C47ABD0F4D0}" destId="{A8775682-D368-4BA1-BE5C-8D5FB82FCBC0}" srcOrd="0" destOrd="0" presId="urn:microsoft.com/office/officeart/2005/8/layout/hierarchy4"/>
    <dgm:cxn modelId="{FBD1888F-C4AB-48F5-92DA-6C3F9A0D1703}" type="presParOf" srcId="{A8775682-D368-4BA1-BE5C-8D5FB82FCBC0}" destId="{AE65F8C5-04D2-4DDD-837E-054B696FA0AC}" srcOrd="0" destOrd="0" presId="urn:microsoft.com/office/officeart/2005/8/layout/hierarchy4"/>
    <dgm:cxn modelId="{25546AB7-43CF-4A7D-AB75-AAB3F73E8AF3}" type="presParOf" srcId="{A8775682-D368-4BA1-BE5C-8D5FB82FCBC0}" destId="{A094197D-3391-44D6-A12A-352E7120030A}" srcOrd="1" destOrd="0" presId="urn:microsoft.com/office/officeart/2005/8/layout/hierarchy4"/>
    <dgm:cxn modelId="{16AB0F0D-D0AC-45DF-8F34-5776D3CE9FF5}" type="presParOf" srcId="{61CAF8D1-7FB9-437E-A07F-3C47ABD0F4D0}" destId="{8943F034-D234-4E44-9743-B04052331BAC}" srcOrd="1" destOrd="0" presId="urn:microsoft.com/office/officeart/2005/8/layout/hierarchy4"/>
    <dgm:cxn modelId="{82B2D082-F93F-4F44-A4C7-57B2C93EF67A}" type="presParOf" srcId="{61CAF8D1-7FB9-437E-A07F-3C47ABD0F4D0}" destId="{3019B905-01F3-43E0-B6F2-46730B0C6D8B}" srcOrd="2" destOrd="0" presId="urn:microsoft.com/office/officeart/2005/8/layout/hierarchy4"/>
    <dgm:cxn modelId="{7CE2903F-37CA-487C-B63E-8749080B6433}" type="presParOf" srcId="{3019B905-01F3-43E0-B6F2-46730B0C6D8B}" destId="{C93BB26E-497E-44D9-A573-314192F05098}" srcOrd="0" destOrd="0" presId="urn:microsoft.com/office/officeart/2005/8/layout/hierarchy4"/>
    <dgm:cxn modelId="{753CDC04-C61B-4D40-A474-B2BA8455AFB4}" type="presParOf" srcId="{3019B905-01F3-43E0-B6F2-46730B0C6D8B}" destId="{11D00356-1B91-44CD-913B-D3098EFF8D2D}" srcOrd="1" destOrd="0" presId="urn:microsoft.com/office/officeart/2005/8/layout/hierarchy4"/>
    <dgm:cxn modelId="{790BAD0B-8DC0-49CD-9757-50C5D3B467E8}" type="presParOf" srcId="{61CAF8D1-7FB9-437E-A07F-3C47ABD0F4D0}" destId="{5D9AF4F5-2202-4F54-8B92-DBE4F2E261A1}" srcOrd="3" destOrd="0" presId="urn:microsoft.com/office/officeart/2005/8/layout/hierarchy4"/>
    <dgm:cxn modelId="{53D8096E-1A53-4E0C-8896-02ACD28917A5}" type="presParOf" srcId="{61CAF8D1-7FB9-437E-A07F-3C47ABD0F4D0}" destId="{6568AF7C-AA6D-4200-94C2-BAAB25098F21}" srcOrd="4" destOrd="0" presId="urn:microsoft.com/office/officeart/2005/8/layout/hierarchy4"/>
    <dgm:cxn modelId="{934B7E0F-7B45-4143-8B85-1FB0B5DAA2DD}" type="presParOf" srcId="{6568AF7C-AA6D-4200-94C2-BAAB25098F21}" destId="{6761652F-3E4C-4F88-8498-6D4D33F3D784}" srcOrd="0" destOrd="0" presId="urn:microsoft.com/office/officeart/2005/8/layout/hierarchy4"/>
    <dgm:cxn modelId="{8ACC0E18-3FAD-4D63-9AFC-8A727D17A376}" type="presParOf" srcId="{6568AF7C-AA6D-4200-94C2-BAAB25098F21}" destId="{F04920FE-D36D-43A3-8DDD-A59B68DB32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C17B9B-5177-4867-ACFF-7E0C93D05B75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EB963AB-E27E-45DC-BB26-A622056EA367}">
      <dgm:prSet phldrT="[Text]" custT="1"/>
      <dgm:spPr/>
      <dgm:t>
        <a:bodyPr/>
        <a:lstStyle/>
        <a:p>
          <a:r>
            <a:rPr lang="ar-EG" sz="5400" b="1" dirty="0" smtClean="0">
              <a:solidFill>
                <a:schemeClr val="tx1"/>
              </a:solidFill>
            </a:rPr>
            <a:t>هجرة الرسول  </a:t>
          </a:r>
          <a:r>
            <a:rPr lang="ar-EG" sz="5400" b="1" i="0" dirty="0" smtClean="0">
              <a:solidFill>
                <a:schemeClr val="tx1"/>
              </a:solidFill>
            </a:rPr>
            <a:t>ﷺ  إلى يثرب</a:t>
          </a:r>
          <a:endParaRPr lang="en-US" sz="5400" b="1" dirty="0">
            <a:solidFill>
              <a:schemeClr val="tx1"/>
            </a:solidFill>
          </a:endParaRPr>
        </a:p>
      </dgm:t>
    </dgm:pt>
    <dgm:pt modelId="{46209F7D-BA4C-48B0-AD3E-0C52183A3843}" type="parTrans" cxnId="{FA3B8378-81FF-4AC1-842F-B60AA7F628B8}">
      <dgm:prSet/>
      <dgm:spPr/>
      <dgm:t>
        <a:bodyPr/>
        <a:lstStyle/>
        <a:p>
          <a:endParaRPr lang="en-US"/>
        </a:p>
      </dgm:t>
    </dgm:pt>
    <dgm:pt modelId="{D1FE3CC7-243E-4F18-A3F3-5E921517C72C}" type="sibTrans" cxnId="{FA3B8378-81FF-4AC1-842F-B60AA7F628B8}">
      <dgm:prSet/>
      <dgm:spPr/>
      <dgm:t>
        <a:bodyPr/>
        <a:lstStyle/>
        <a:p>
          <a:endParaRPr lang="en-US"/>
        </a:p>
      </dgm:t>
    </dgm:pt>
    <dgm:pt modelId="{946770DE-7D2D-4643-99B2-5094019BA8CA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مؤامرة قريش ضد الرسول </a:t>
          </a:r>
          <a:r>
            <a:rPr lang="ar-EG" b="1" i="0" dirty="0" smtClean="0">
              <a:solidFill>
                <a:schemeClr val="tx1"/>
              </a:solidFill>
            </a:rPr>
            <a:t>ﷺ </a:t>
          </a:r>
          <a:r>
            <a:rPr lang="ar-EG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57126385-014D-42E9-AB35-86D33CCD184C}" type="parTrans" cxnId="{32606FF8-5175-4FA2-8744-C16EC0F29C63}">
      <dgm:prSet/>
      <dgm:spPr/>
      <dgm:t>
        <a:bodyPr/>
        <a:lstStyle/>
        <a:p>
          <a:endParaRPr lang="en-US"/>
        </a:p>
      </dgm:t>
    </dgm:pt>
    <dgm:pt modelId="{EFCB9154-7234-4235-9179-2173C3A21992}" type="sibTrans" cxnId="{32606FF8-5175-4FA2-8744-C16EC0F29C63}">
      <dgm:prSet/>
      <dgm:spPr/>
      <dgm:t>
        <a:bodyPr/>
        <a:lstStyle/>
        <a:p>
          <a:endParaRPr lang="en-US"/>
        </a:p>
      </dgm:t>
    </dgm:pt>
    <dgm:pt modelId="{2F837ABF-BF0E-4CA7-BFD5-F0F5E395CF3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عوامل نجاح خطة الرسول  </a:t>
          </a:r>
          <a:r>
            <a:rPr lang="ar-EG" b="1" i="0" dirty="0" smtClean="0">
              <a:solidFill>
                <a:schemeClr val="tx1"/>
              </a:solidFill>
            </a:rPr>
            <a:t>ﷺ </a:t>
          </a:r>
          <a:endParaRPr lang="en-US" b="1" dirty="0">
            <a:solidFill>
              <a:schemeClr val="tx1"/>
            </a:solidFill>
          </a:endParaRPr>
        </a:p>
      </dgm:t>
    </dgm:pt>
    <dgm:pt modelId="{F3385826-B74E-47A8-8BEB-E78686A00064}" type="parTrans" cxnId="{B5744232-6223-44F8-B867-71B53C994864}">
      <dgm:prSet/>
      <dgm:spPr/>
      <dgm:t>
        <a:bodyPr/>
        <a:lstStyle/>
        <a:p>
          <a:endParaRPr lang="en-US"/>
        </a:p>
      </dgm:t>
    </dgm:pt>
    <dgm:pt modelId="{93BC4B98-8CCB-4656-ABB4-5EA9E0727757}" type="sibTrans" cxnId="{B5744232-6223-44F8-B867-71B53C994864}">
      <dgm:prSet/>
      <dgm:spPr/>
      <dgm:t>
        <a:bodyPr/>
        <a:lstStyle/>
        <a:p>
          <a:endParaRPr lang="en-US"/>
        </a:p>
      </dgm:t>
    </dgm:pt>
    <dgm:pt modelId="{C2C16FBC-734E-40F9-B41E-01B6FB8239F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خطة الرسول  </a:t>
          </a:r>
          <a:r>
            <a:rPr lang="ar-EG" b="1" i="0" dirty="0" smtClean="0">
              <a:solidFill>
                <a:schemeClr val="tx1"/>
              </a:solidFill>
            </a:rPr>
            <a:t>ﷺ  للهجرة إلى يثرب </a:t>
          </a:r>
          <a:endParaRPr lang="en-US" b="1" dirty="0">
            <a:solidFill>
              <a:schemeClr val="tx1"/>
            </a:solidFill>
          </a:endParaRPr>
        </a:p>
      </dgm:t>
    </dgm:pt>
    <dgm:pt modelId="{7ECDFF9D-6A0D-48F9-9190-8085E36C6B61}" type="parTrans" cxnId="{CDAF8303-312C-421C-8406-C06B3C0B8AFA}">
      <dgm:prSet/>
      <dgm:spPr/>
      <dgm:t>
        <a:bodyPr/>
        <a:lstStyle/>
        <a:p>
          <a:endParaRPr lang="en-US"/>
        </a:p>
      </dgm:t>
    </dgm:pt>
    <dgm:pt modelId="{FDC23E70-FB72-4FDC-AE47-03CA3BFD867B}" type="sibTrans" cxnId="{CDAF8303-312C-421C-8406-C06B3C0B8AFA}">
      <dgm:prSet/>
      <dgm:spPr/>
      <dgm:t>
        <a:bodyPr/>
        <a:lstStyle/>
        <a:p>
          <a:endParaRPr lang="en-US"/>
        </a:p>
      </dgm:t>
    </dgm:pt>
    <dgm:pt modelId="{3DA80A05-9277-4453-8243-0410DA3EABBD}" type="pres">
      <dgm:prSet presAssocID="{66C17B9B-5177-4867-ACFF-7E0C93D05B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8B80CAC-867E-4462-BBD7-7B8CFECAB516}" type="pres">
      <dgm:prSet presAssocID="{DEB963AB-E27E-45DC-BB26-A622056EA367}" presName="vertOne" presStyleCnt="0"/>
      <dgm:spPr/>
    </dgm:pt>
    <dgm:pt modelId="{121BE94C-32F5-4FEB-AD15-7FEDFDBADC99}" type="pres">
      <dgm:prSet presAssocID="{DEB963AB-E27E-45DC-BB26-A622056EA36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94EB68-2F81-46EA-AAB6-08E420C8C525}" type="pres">
      <dgm:prSet presAssocID="{DEB963AB-E27E-45DC-BB26-A622056EA367}" presName="parTransOne" presStyleCnt="0"/>
      <dgm:spPr/>
    </dgm:pt>
    <dgm:pt modelId="{8F068BA8-3F17-4530-9F23-1AB4808C8169}" type="pres">
      <dgm:prSet presAssocID="{DEB963AB-E27E-45DC-BB26-A622056EA367}" presName="horzOne" presStyleCnt="0"/>
      <dgm:spPr/>
    </dgm:pt>
    <dgm:pt modelId="{6C17D548-BE34-487E-BD51-D75FD44D0CC2}" type="pres">
      <dgm:prSet presAssocID="{946770DE-7D2D-4643-99B2-5094019BA8CA}" presName="vertTwo" presStyleCnt="0"/>
      <dgm:spPr/>
    </dgm:pt>
    <dgm:pt modelId="{092B5349-2D34-4551-852D-F845FA344613}" type="pres">
      <dgm:prSet presAssocID="{946770DE-7D2D-4643-99B2-5094019BA8CA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2577FA-E949-4B81-8D7A-0BBD811C872C}" type="pres">
      <dgm:prSet presAssocID="{946770DE-7D2D-4643-99B2-5094019BA8CA}" presName="horzTwo" presStyleCnt="0"/>
      <dgm:spPr/>
    </dgm:pt>
    <dgm:pt modelId="{69EF7560-FF18-4180-ACA9-7B1A722B4D58}" type="pres">
      <dgm:prSet presAssocID="{EFCB9154-7234-4235-9179-2173C3A21992}" presName="sibSpaceTwo" presStyleCnt="0"/>
      <dgm:spPr/>
    </dgm:pt>
    <dgm:pt modelId="{C9BFDFFA-A5BD-4392-BE8C-92720AFB8039}" type="pres">
      <dgm:prSet presAssocID="{C2C16FBC-734E-40F9-B41E-01B6FB8239FC}" presName="vertTwo" presStyleCnt="0"/>
      <dgm:spPr/>
    </dgm:pt>
    <dgm:pt modelId="{CE52ACB1-B6EC-4388-B94B-CD6EF9590BF1}" type="pres">
      <dgm:prSet presAssocID="{C2C16FBC-734E-40F9-B41E-01B6FB8239FC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6F8B76-0CAA-4371-AE19-14E3FD09B52B}" type="pres">
      <dgm:prSet presAssocID="{C2C16FBC-734E-40F9-B41E-01B6FB8239FC}" presName="horzTwo" presStyleCnt="0"/>
      <dgm:spPr/>
    </dgm:pt>
    <dgm:pt modelId="{27558292-FAFD-4E44-878C-8A22678236F8}" type="pres">
      <dgm:prSet presAssocID="{FDC23E70-FB72-4FDC-AE47-03CA3BFD867B}" presName="sibSpaceTwo" presStyleCnt="0"/>
      <dgm:spPr/>
    </dgm:pt>
    <dgm:pt modelId="{CC02BA7B-4A70-4A0E-B7EF-96DB399ADF10}" type="pres">
      <dgm:prSet presAssocID="{2F837ABF-BF0E-4CA7-BFD5-F0F5E395CF3F}" presName="vertTwo" presStyleCnt="0"/>
      <dgm:spPr/>
    </dgm:pt>
    <dgm:pt modelId="{63079B36-981D-4188-B101-8C3EECD350C6}" type="pres">
      <dgm:prSet presAssocID="{2F837ABF-BF0E-4CA7-BFD5-F0F5E395CF3F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55E2D3-0CC5-4CB8-A0EB-F515C2FD9993}" type="pres">
      <dgm:prSet presAssocID="{2F837ABF-BF0E-4CA7-BFD5-F0F5E395CF3F}" presName="horzTwo" presStyleCnt="0"/>
      <dgm:spPr/>
    </dgm:pt>
  </dgm:ptLst>
  <dgm:cxnLst>
    <dgm:cxn modelId="{1E2FC6EA-37A4-4210-8116-AC7028F0F297}" type="presOf" srcId="{C2C16FBC-734E-40F9-B41E-01B6FB8239FC}" destId="{CE52ACB1-B6EC-4388-B94B-CD6EF9590BF1}" srcOrd="0" destOrd="0" presId="urn:microsoft.com/office/officeart/2005/8/layout/hierarchy4"/>
    <dgm:cxn modelId="{4763E41B-0F59-45C1-967D-27768F2EDDA6}" type="presOf" srcId="{66C17B9B-5177-4867-ACFF-7E0C93D05B75}" destId="{3DA80A05-9277-4453-8243-0410DA3EABBD}" srcOrd="0" destOrd="0" presId="urn:microsoft.com/office/officeart/2005/8/layout/hierarchy4"/>
    <dgm:cxn modelId="{CDAF8303-312C-421C-8406-C06B3C0B8AFA}" srcId="{DEB963AB-E27E-45DC-BB26-A622056EA367}" destId="{C2C16FBC-734E-40F9-B41E-01B6FB8239FC}" srcOrd="1" destOrd="0" parTransId="{7ECDFF9D-6A0D-48F9-9190-8085E36C6B61}" sibTransId="{FDC23E70-FB72-4FDC-AE47-03CA3BFD867B}"/>
    <dgm:cxn modelId="{7C9602BA-22C7-45D2-B864-027BBF6171FF}" type="presOf" srcId="{DEB963AB-E27E-45DC-BB26-A622056EA367}" destId="{121BE94C-32F5-4FEB-AD15-7FEDFDBADC99}" srcOrd="0" destOrd="0" presId="urn:microsoft.com/office/officeart/2005/8/layout/hierarchy4"/>
    <dgm:cxn modelId="{B5744232-6223-44F8-B867-71B53C994864}" srcId="{DEB963AB-E27E-45DC-BB26-A622056EA367}" destId="{2F837ABF-BF0E-4CA7-BFD5-F0F5E395CF3F}" srcOrd="2" destOrd="0" parTransId="{F3385826-B74E-47A8-8BEB-E78686A00064}" sibTransId="{93BC4B98-8CCB-4656-ABB4-5EA9E0727757}"/>
    <dgm:cxn modelId="{32606FF8-5175-4FA2-8744-C16EC0F29C63}" srcId="{DEB963AB-E27E-45DC-BB26-A622056EA367}" destId="{946770DE-7D2D-4643-99B2-5094019BA8CA}" srcOrd="0" destOrd="0" parTransId="{57126385-014D-42E9-AB35-86D33CCD184C}" sibTransId="{EFCB9154-7234-4235-9179-2173C3A21992}"/>
    <dgm:cxn modelId="{E40C7334-B807-416E-8CFF-06032F41E2C4}" type="presOf" srcId="{946770DE-7D2D-4643-99B2-5094019BA8CA}" destId="{092B5349-2D34-4551-852D-F845FA344613}" srcOrd="0" destOrd="0" presId="urn:microsoft.com/office/officeart/2005/8/layout/hierarchy4"/>
    <dgm:cxn modelId="{FA3B8378-81FF-4AC1-842F-B60AA7F628B8}" srcId="{66C17B9B-5177-4867-ACFF-7E0C93D05B75}" destId="{DEB963AB-E27E-45DC-BB26-A622056EA367}" srcOrd="0" destOrd="0" parTransId="{46209F7D-BA4C-48B0-AD3E-0C52183A3843}" sibTransId="{D1FE3CC7-243E-4F18-A3F3-5E921517C72C}"/>
    <dgm:cxn modelId="{50DB8B28-3509-48F6-88EC-992A7A0EEB52}" type="presOf" srcId="{2F837ABF-BF0E-4CA7-BFD5-F0F5E395CF3F}" destId="{63079B36-981D-4188-B101-8C3EECD350C6}" srcOrd="0" destOrd="0" presId="urn:microsoft.com/office/officeart/2005/8/layout/hierarchy4"/>
    <dgm:cxn modelId="{21CAC739-21BA-4598-9CB6-54CDCE64C9A2}" type="presParOf" srcId="{3DA80A05-9277-4453-8243-0410DA3EABBD}" destId="{F8B80CAC-867E-4462-BBD7-7B8CFECAB516}" srcOrd="0" destOrd="0" presId="urn:microsoft.com/office/officeart/2005/8/layout/hierarchy4"/>
    <dgm:cxn modelId="{7D6AFF83-76B2-4ABE-B6F7-0F8BF3B2F87D}" type="presParOf" srcId="{F8B80CAC-867E-4462-BBD7-7B8CFECAB516}" destId="{121BE94C-32F5-4FEB-AD15-7FEDFDBADC99}" srcOrd="0" destOrd="0" presId="urn:microsoft.com/office/officeart/2005/8/layout/hierarchy4"/>
    <dgm:cxn modelId="{EEBD2C18-E9CE-4574-8BC4-A4EE0DD0D988}" type="presParOf" srcId="{F8B80CAC-867E-4462-BBD7-7B8CFECAB516}" destId="{E994EB68-2F81-46EA-AAB6-08E420C8C525}" srcOrd="1" destOrd="0" presId="urn:microsoft.com/office/officeart/2005/8/layout/hierarchy4"/>
    <dgm:cxn modelId="{C652C385-5583-47AB-BC5A-196A78F24912}" type="presParOf" srcId="{F8B80CAC-867E-4462-BBD7-7B8CFECAB516}" destId="{8F068BA8-3F17-4530-9F23-1AB4808C8169}" srcOrd="2" destOrd="0" presId="urn:microsoft.com/office/officeart/2005/8/layout/hierarchy4"/>
    <dgm:cxn modelId="{E46C8A51-FF65-4054-9665-18E9837F4E7D}" type="presParOf" srcId="{8F068BA8-3F17-4530-9F23-1AB4808C8169}" destId="{6C17D548-BE34-487E-BD51-D75FD44D0CC2}" srcOrd="0" destOrd="0" presId="urn:microsoft.com/office/officeart/2005/8/layout/hierarchy4"/>
    <dgm:cxn modelId="{18C86684-FFC7-46B1-8CF7-85EA1D2A8F7C}" type="presParOf" srcId="{6C17D548-BE34-487E-BD51-D75FD44D0CC2}" destId="{092B5349-2D34-4551-852D-F845FA344613}" srcOrd="0" destOrd="0" presId="urn:microsoft.com/office/officeart/2005/8/layout/hierarchy4"/>
    <dgm:cxn modelId="{41460911-80E1-4F69-B932-A3B1F2D0BAE4}" type="presParOf" srcId="{6C17D548-BE34-487E-BD51-D75FD44D0CC2}" destId="{B42577FA-E949-4B81-8D7A-0BBD811C872C}" srcOrd="1" destOrd="0" presId="urn:microsoft.com/office/officeart/2005/8/layout/hierarchy4"/>
    <dgm:cxn modelId="{11E536D9-03B5-4E87-A5BA-7A4E88075590}" type="presParOf" srcId="{8F068BA8-3F17-4530-9F23-1AB4808C8169}" destId="{69EF7560-FF18-4180-ACA9-7B1A722B4D58}" srcOrd="1" destOrd="0" presId="urn:microsoft.com/office/officeart/2005/8/layout/hierarchy4"/>
    <dgm:cxn modelId="{EDA83C88-928E-4570-83EC-12DBB86E9AF9}" type="presParOf" srcId="{8F068BA8-3F17-4530-9F23-1AB4808C8169}" destId="{C9BFDFFA-A5BD-4392-BE8C-92720AFB8039}" srcOrd="2" destOrd="0" presId="urn:microsoft.com/office/officeart/2005/8/layout/hierarchy4"/>
    <dgm:cxn modelId="{84F714FE-CAE3-460A-87CD-C41D9CC7B616}" type="presParOf" srcId="{C9BFDFFA-A5BD-4392-BE8C-92720AFB8039}" destId="{CE52ACB1-B6EC-4388-B94B-CD6EF9590BF1}" srcOrd="0" destOrd="0" presId="urn:microsoft.com/office/officeart/2005/8/layout/hierarchy4"/>
    <dgm:cxn modelId="{A1D722BA-20D1-45B5-A184-3F01C0A6354D}" type="presParOf" srcId="{C9BFDFFA-A5BD-4392-BE8C-92720AFB8039}" destId="{ED6F8B76-0CAA-4371-AE19-14E3FD09B52B}" srcOrd="1" destOrd="0" presId="urn:microsoft.com/office/officeart/2005/8/layout/hierarchy4"/>
    <dgm:cxn modelId="{3864E7CA-65F8-489F-9117-39B266323CEE}" type="presParOf" srcId="{8F068BA8-3F17-4530-9F23-1AB4808C8169}" destId="{27558292-FAFD-4E44-878C-8A22678236F8}" srcOrd="3" destOrd="0" presId="urn:microsoft.com/office/officeart/2005/8/layout/hierarchy4"/>
    <dgm:cxn modelId="{65290715-6327-4003-80E7-48F9F0342073}" type="presParOf" srcId="{8F068BA8-3F17-4530-9F23-1AB4808C8169}" destId="{CC02BA7B-4A70-4A0E-B7EF-96DB399ADF10}" srcOrd="4" destOrd="0" presId="urn:microsoft.com/office/officeart/2005/8/layout/hierarchy4"/>
    <dgm:cxn modelId="{52F9EF6A-97F4-4CF7-A26E-811DDB6E785A}" type="presParOf" srcId="{CC02BA7B-4A70-4A0E-B7EF-96DB399ADF10}" destId="{63079B36-981D-4188-B101-8C3EECD350C6}" srcOrd="0" destOrd="0" presId="urn:microsoft.com/office/officeart/2005/8/layout/hierarchy4"/>
    <dgm:cxn modelId="{BA289E39-69AF-46FA-8CA0-60130ABB069D}" type="presParOf" srcId="{CC02BA7B-4A70-4A0E-B7EF-96DB399ADF10}" destId="{2355E2D3-0CC5-4CB8-A0EB-F515C2FD999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الأسباب</a:t>
          </a:r>
          <a:endParaRPr lang="en-US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B94E8618-E1A0-4888-9795-4A8B4544BC71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أدركت قريش خطورة تجمع المسلمين فى يثرب وسعت لمنع الرسول  </a:t>
          </a:r>
          <a:r>
            <a:rPr lang="ar-EG" sz="3200" b="1" i="0" dirty="0" smtClean="0">
              <a:solidFill>
                <a:schemeClr val="tx1"/>
              </a:solidFill>
            </a:rPr>
            <a:t>ﷺ  من اللحاق بهم </a:t>
          </a:r>
          <a:endParaRPr lang="en-US" sz="3200" b="1" dirty="0">
            <a:solidFill>
              <a:schemeClr val="tx1"/>
            </a:solidFill>
          </a:endParaRPr>
        </a:p>
      </dgm:t>
    </dgm:pt>
    <dgm:pt modelId="{EFD66A2B-9AB1-4F82-8582-B486D7CAF7B8}" type="parTrans" cxnId="{E998AB95-91E9-4BA2-8E18-E1315AAAF0C9}">
      <dgm:prSet/>
      <dgm:spPr/>
      <dgm:t>
        <a:bodyPr/>
        <a:lstStyle/>
        <a:p>
          <a:endParaRPr lang="en-US"/>
        </a:p>
      </dgm:t>
    </dgm:pt>
    <dgm:pt modelId="{4D095721-A7A6-4A50-B28B-CECF13429B2C}" type="sibTrans" cxnId="{E998AB95-91E9-4BA2-8E18-E1315AAAF0C9}">
      <dgm:prSet/>
      <dgm:spPr/>
      <dgm:t>
        <a:bodyPr/>
        <a:lstStyle/>
        <a:p>
          <a:endParaRPr lang="en-US"/>
        </a:p>
      </dgm:t>
    </dgm:pt>
    <dgm:pt modelId="{B8CAF685-6132-4C92-BBDC-5031E2B22D4F}" type="pres">
      <dgm:prSet presAssocID="{C0AA744E-5A98-43FB-93EE-657AC9DAC5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12D514-FB49-4DBC-8BAB-0598FFECF8FC}" type="pres">
      <dgm:prSet presAssocID="{B94E8618-E1A0-4888-9795-4A8B4544BC71}" presName="boxAndChildren" presStyleCnt="0"/>
      <dgm:spPr/>
    </dgm:pt>
    <dgm:pt modelId="{75A6F0A8-8567-40A5-9050-8F438B0308A1}" type="pres">
      <dgm:prSet presAssocID="{B94E8618-E1A0-4888-9795-4A8B4544BC71}" presName="parentTextBox" presStyleLbl="node1" presStyleIdx="0" presStyleCnt="2"/>
      <dgm:spPr/>
      <dgm:t>
        <a:bodyPr/>
        <a:lstStyle/>
        <a:p>
          <a:endParaRPr lang="en-US"/>
        </a:p>
      </dgm:t>
    </dgm:pt>
    <dgm:pt modelId="{E6384B23-B1AD-4B8B-8FE4-67BAE5B357B7}" type="pres">
      <dgm:prSet presAssocID="{A87D2B23-0700-4BFB-BC6B-AA910DDDA539}" presName="sp" presStyleCnt="0"/>
      <dgm:spPr/>
    </dgm:pt>
    <dgm:pt modelId="{D4730793-A793-4EB2-BA6B-E4DF244906A7}" type="pres">
      <dgm:prSet presAssocID="{CAF103F7-28A5-4A2A-9C5F-D870ED325CB0}" presName="arrowAndChildren" presStyleCnt="0"/>
      <dgm:spPr/>
    </dgm:pt>
    <dgm:pt modelId="{D5E730FF-FD2C-4F42-B9B5-7C2BC1C231F7}" type="pres">
      <dgm:prSet presAssocID="{CAF103F7-28A5-4A2A-9C5F-D870ED325CB0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3E34870F-346A-4BBF-9169-BBB680F9E437}" type="presOf" srcId="{C0AA744E-5A98-43FB-93EE-657AC9DAC58F}" destId="{B8CAF685-6132-4C92-BBDC-5031E2B22D4F}" srcOrd="0" destOrd="0" presId="urn:microsoft.com/office/officeart/2005/8/layout/process4"/>
    <dgm:cxn modelId="{3CEB2B7D-CDAB-4C55-B1AF-55433196CD5F}" type="presOf" srcId="{B94E8618-E1A0-4888-9795-4A8B4544BC71}" destId="{75A6F0A8-8567-40A5-9050-8F438B0308A1}" srcOrd="0" destOrd="0" presId="urn:microsoft.com/office/officeart/2005/8/layout/process4"/>
    <dgm:cxn modelId="{D8E7FF44-B629-43F4-A3EA-5BEA23C84350}" type="presOf" srcId="{CAF103F7-28A5-4A2A-9C5F-D870ED325CB0}" destId="{D5E730FF-FD2C-4F42-B9B5-7C2BC1C231F7}" srcOrd="0" destOrd="0" presId="urn:microsoft.com/office/officeart/2005/8/layout/process4"/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E998AB95-91E9-4BA2-8E18-E1315AAAF0C9}" srcId="{C0AA744E-5A98-43FB-93EE-657AC9DAC58F}" destId="{B94E8618-E1A0-4888-9795-4A8B4544BC71}" srcOrd="1" destOrd="0" parTransId="{EFD66A2B-9AB1-4F82-8582-B486D7CAF7B8}" sibTransId="{4D095721-A7A6-4A50-B28B-CECF13429B2C}"/>
    <dgm:cxn modelId="{E7EF85E8-5AA0-4DF0-A0BF-C47D9D8CCB86}" type="presParOf" srcId="{B8CAF685-6132-4C92-BBDC-5031E2B22D4F}" destId="{5A12D514-FB49-4DBC-8BAB-0598FFECF8FC}" srcOrd="0" destOrd="0" presId="urn:microsoft.com/office/officeart/2005/8/layout/process4"/>
    <dgm:cxn modelId="{C19A9427-6475-4521-9E78-448E3D5FDB10}" type="presParOf" srcId="{5A12D514-FB49-4DBC-8BAB-0598FFECF8FC}" destId="{75A6F0A8-8567-40A5-9050-8F438B0308A1}" srcOrd="0" destOrd="0" presId="urn:microsoft.com/office/officeart/2005/8/layout/process4"/>
    <dgm:cxn modelId="{328E5EFD-130E-41F5-85BC-6DF2B77753F2}" type="presParOf" srcId="{B8CAF685-6132-4C92-BBDC-5031E2B22D4F}" destId="{E6384B23-B1AD-4B8B-8FE4-67BAE5B357B7}" srcOrd="1" destOrd="0" presId="urn:microsoft.com/office/officeart/2005/8/layout/process4"/>
    <dgm:cxn modelId="{590AB339-DB9B-4DEA-9281-61192A8E9A5F}" type="presParOf" srcId="{B8CAF685-6132-4C92-BBDC-5031E2B22D4F}" destId="{D4730793-A793-4EB2-BA6B-E4DF244906A7}" srcOrd="2" destOrd="0" presId="urn:microsoft.com/office/officeart/2005/8/layout/process4"/>
    <dgm:cxn modelId="{59687924-1A45-49F3-B56B-2899167FBFF8}" type="presParOf" srcId="{D4730793-A793-4EB2-BA6B-E4DF244906A7}" destId="{D5E730FF-FD2C-4F42-B9B5-7C2BC1C231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الأحداث والخطة </a:t>
          </a:r>
          <a:endParaRPr lang="en-US" sz="4400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B94E8618-E1A0-4888-9795-4A8B4544BC71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اجتمع زعماء قريش فى دار الندوة وقرروا أن يأخذوا من كل قبيلة شابا قويا ليضربوا الرسول  </a:t>
          </a:r>
          <a:r>
            <a:rPr lang="ar-EG" sz="3200" b="1" i="0" dirty="0" smtClean="0">
              <a:solidFill>
                <a:schemeClr val="tx1"/>
              </a:solidFill>
            </a:rPr>
            <a:t>ﷺ  رجل واحد بسيوفهم فيتفرق دمه بين القبائل , فأخبره الله وأذن له بالهجره </a:t>
          </a:r>
          <a:endParaRPr lang="en-US" sz="3200" b="1" dirty="0">
            <a:solidFill>
              <a:schemeClr val="tx1"/>
            </a:solidFill>
          </a:endParaRPr>
        </a:p>
      </dgm:t>
    </dgm:pt>
    <dgm:pt modelId="{EFD66A2B-9AB1-4F82-8582-B486D7CAF7B8}" type="parTrans" cxnId="{E998AB95-91E9-4BA2-8E18-E1315AAAF0C9}">
      <dgm:prSet/>
      <dgm:spPr/>
      <dgm:t>
        <a:bodyPr/>
        <a:lstStyle/>
        <a:p>
          <a:endParaRPr lang="en-US"/>
        </a:p>
      </dgm:t>
    </dgm:pt>
    <dgm:pt modelId="{4D095721-A7A6-4A50-B28B-CECF13429B2C}" type="sibTrans" cxnId="{E998AB95-91E9-4BA2-8E18-E1315AAAF0C9}">
      <dgm:prSet/>
      <dgm:spPr/>
      <dgm:t>
        <a:bodyPr/>
        <a:lstStyle/>
        <a:p>
          <a:endParaRPr lang="en-US"/>
        </a:p>
      </dgm:t>
    </dgm:pt>
    <dgm:pt modelId="{B8CAF685-6132-4C92-BBDC-5031E2B22D4F}" type="pres">
      <dgm:prSet presAssocID="{C0AA744E-5A98-43FB-93EE-657AC9DAC5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12D514-FB49-4DBC-8BAB-0598FFECF8FC}" type="pres">
      <dgm:prSet presAssocID="{B94E8618-E1A0-4888-9795-4A8B4544BC71}" presName="boxAndChildren" presStyleCnt="0"/>
      <dgm:spPr/>
    </dgm:pt>
    <dgm:pt modelId="{75A6F0A8-8567-40A5-9050-8F438B0308A1}" type="pres">
      <dgm:prSet presAssocID="{B94E8618-E1A0-4888-9795-4A8B4544BC71}" presName="parentTextBox" presStyleLbl="node1" presStyleIdx="0" presStyleCnt="2"/>
      <dgm:spPr/>
      <dgm:t>
        <a:bodyPr/>
        <a:lstStyle/>
        <a:p>
          <a:endParaRPr lang="en-US"/>
        </a:p>
      </dgm:t>
    </dgm:pt>
    <dgm:pt modelId="{E6384B23-B1AD-4B8B-8FE4-67BAE5B357B7}" type="pres">
      <dgm:prSet presAssocID="{A87D2B23-0700-4BFB-BC6B-AA910DDDA539}" presName="sp" presStyleCnt="0"/>
      <dgm:spPr/>
    </dgm:pt>
    <dgm:pt modelId="{D4730793-A793-4EB2-BA6B-E4DF244906A7}" type="pres">
      <dgm:prSet presAssocID="{CAF103F7-28A5-4A2A-9C5F-D870ED325CB0}" presName="arrowAndChildren" presStyleCnt="0"/>
      <dgm:spPr/>
    </dgm:pt>
    <dgm:pt modelId="{D5E730FF-FD2C-4F42-B9B5-7C2BC1C231F7}" type="pres">
      <dgm:prSet presAssocID="{CAF103F7-28A5-4A2A-9C5F-D870ED325CB0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3E34870F-346A-4BBF-9169-BBB680F9E437}" type="presOf" srcId="{C0AA744E-5A98-43FB-93EE-657AC9DAC58F}" destId="{B8CAF685-6132-4C92-BBDC-5031E2B22D4F}" srcOrd="0" destOrd="0" presId="urn:microsoft.com/office/officeart/2005/8/layout/process4"/>
    <dgm:cxn modelId="{3CEB2B7D-CDAB-4C55-B1AF-55433196CD5F}" type="presOf" srcId="{B94E8618-E1A0-4888-9795-4A8B4544BC71}" destId="{75A6F0A8-8567-40A5-9050-8F438B0308A1}" srcOrd="0" destOrd="0" presId="urn:microsoft.com/office/officeart/2005/8/layout/process4"/>
    <dgm:cxn modelId="{D8E7FF44-B629-43F4-A3EA-5BEA23C84350}" type="presOf" srcId="{CAF103F7-28A5-4A2A-9C5F-D870ED325CB0}" destId="{D5E730FF-FD2C-4F42-B9B5-7C2BC1C231F7}" srcOrd="0" destOrd="0" presId="urn:microsoft.com/office/officeart/2005/8/layout/process4"/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E998AB95-91E9-4BA2-8E18-E1315AAAF0C9}" srcId="{C0AA744E-5A98-43FB-93EE-657AC9DAC58F}" destId="{B94E8618-E1A0-4888-9795-4A8B4544BC71}" srcOrd="1" destOrd="0" parTransId="{EFD66A2B-9AB1-4F82-8582-B486D7CAF7B8}" sibTransId="{4D095721-A7A6-4A50-B28B-CECF13429B2C}"/>
    <dgm:cxn modelId="{E7EF85E8-5AA0-4DF0-A0BF-C47D9D8CCB86}" type="presParOf" srcId="{B8CAF685-6132-4C92-BBDC-5031E2B22D4F}" destId="{5A12D514-FB49-4DBC-8BAB-0598FFECF8FC}" srcOrd="0" destOrd="0" presId="urn:microsoft.com/office/officeart/2005/8/layout/process4"/>
    <dgm:cxn modelId="{C19A9427-6475-4521-9E78-448E3D5FDB10}" type="presParOf" srcId="{5A12D514-FB49-4DBC-8BAB-0598FFECF8FC}" destId="{75A6F0A8-8567-40A5-9050-8F438B0308A1}" srcOrd="0" destOrd="0" presId="urn:microsoft.com/office/officeart/2005/8/layout/process4"/>
    <dgm:cxn modelId="{328E5EFD-130E-41F5-85BC-6DF2B77753F2}" type="presParOf" srcId="{B8CAF685-6132-4C92-BBDC-5031E2B22D4F}" destId="{E6384B23-B1AD-4B8B-8FE4-67BAE5B357B7}" srcOrd="1" destOrd="0" presId="urn:microsoft.com/office/officeart/2005/8/layout/process4"/>
    <dgm:cxn modelId="{590AB339-DB9B-4DEA-9281-61192A8E9A5F}" type="presParOf" srcId="{B8CAF685-6132-4C92-BBDC-5031E2B22D4F}" destId="{D4730793-A793-4EB2-BA6B-E4DF244906A7}" srcOrd="2" destOrd="0" presId="urn:microsoft.com/office/officeart/2005/8/layout/process4"/>
    <dgm:cxn modelId="{59687924-1A45-49F3-B56B-2899167FBFF8}" type="presParOf" srcId="{D4730793-A793-4EB2-BA6B-E4DF244906A7}" destId="{D5E730FF-FD2C-4F42-B9B5-7C2BC1C231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أخبر الرسول  </a:t>
          </a:r>
          <a:r>
            <a:rPr lang="ar-EG" b="1" i="0" dirty="0" smtClean="0">
              <a:solidFill>
                <a:schemeClr val="tx1"/>
              </a:solidFill>
            </a:rPr>
            <a:t>ﷺ  أبى بكر بصحبته فى الهجرة وطلب منه إعداد راحلتين للسفر </a:t>
          </a:r>
          <a:endParaRPr lang="en-US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B94E8618-E1A0-4888-9795-4A8B4544BC71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ترك الرسول  </a:t>
          </a:r>
          <a:r>
            <a:rPr lang="ar-EG" sz="3200" b="1" i="0" dirty="0" smtClean="0">
              <a:solidFill>
                <a:schemeClr val="tx1"/>
              </a:solidFill>
            </a:rPr>
            <a:t>ﷺ  على بن أبى طالب رضى الله عنه ليبقى فى فراشه </a:t>
          </a:r>
          <a:endParaRPr lang="en-US" sz="3200" b="1" dirty="0">
            <a:solidFill>
              <a:schemeClr val="tx1"/>
            </a:solidFill>
          </a:endParaRPr>
        </a:p>
      </dgm:t>
    </dgm:pt>
    <dgm:pt modelId="{EFD66A2B-9AB1-4F82-8582-B486D7CAF7B8}" type="parTrans" cxnId="{E998AB95-91E9-4BA2-8E18-E1315AAAF0C9}">
      <dgm:prSet/>
      <dgm:spPr/>
      <dgm:t>
        <a:bodyPr/>
        <a:lstStyle/>
        <a:p>
          <a:endParaRPr lang="en-US"/>
        </a:p>
      </dgm:t>
    </dgm:pt>
    <dgm:pt modelId="{4D095721-A7A6-4A50-B28B-CECF13429B2C}" type="sibTrans" cxnId="{E998AB95-91E9-4BA2-8E18-E1315AAAF0C9}">
      <dgm:prSet/>
      <dgm:spPr/>
      <dgm:t>
        <a:bodyPr/>
        <a:lstStyle/>
        <a:p>
          <a:endParaRPr lang="en-US"/>
        </a:p>
      </dgm:t>
    </dgm:pt>
    <dgm:pt modelId="{41CEF79B-9F78-4F0C-B275-A16B0F130DB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استأجر دليلا أمينا ليدلهما على الطريق وهو عبدالله بن أريقط ولم يكن قد أسلم بعد </a:t>
          </a:r>
          <a:endParaRPr lang="en-US" b="1" dirty="0">
            <a:solidFill>
              <a:schemeClr val="tx1"/>
            </a:solidFill>
          </a:endParaRPr>
        </a:p>
      </dgm:t>
    </dgm:pt>
    <dgm:pt modelId="{0670644C-B5BB-47AE-890F-1B857927D2D6}" type="parTrans" cxnId="{8C703D71-438E-4BF3-937E-7B95B9523858}">
      <dgm:prSet/>
      <dgm:spPr/>
      <dgm:t>
        <a:bodyPr/>
        <a:lstStyle/>
        <a:p>
          <a:endParaRPr lang="en-US"/>
        </a:p>
      </dgm:t>
    </dgm:pt>
    <dgm:pt modelId="{A046539C-F90B-47ED-93AD-82414EA4F044}" type="sibTrans" cxnId="{8C703D71-438E-4BF3-937E-7B95B9523858}">
      <dgm:prSet/>
      <dgm:spPr/>
      <dgm:t>
        <a:bodyPr/>
        <a:lstStyle/>
        <a:p>
          <a:endParaRPr lang="en-US"/>
        </a:p>
      </dgm:t>
    </dgm:pt>
    <dgm:pt modelId="{BDE31E01-BB6A-40E9-85ED-1E7189F1143B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لرد الأمانات إلى أصحابها </a:t>
          </a:r>
          <a:endParaRPr lang="en-US" b="1" dirty="0">
            <a:solidFill>
              <a:schemeClr val="tx1"/>
            </a:solidFill>
          </a:endParaRPr>
        </a:p>
      </dgm:t>
    </dgm:pt>
    <dgm:pt modelId="{A1FD1500-DBF6-4F28-A064-675B22BFE19B}" type="parTrans" cxnId="{067DFA79-4A95-42ED-A302-9880B4251FDE}">
      <dgm:prSet/>
      <dgm:spPr/>
      <dgm:t>
        <a:bodyPr/>
        <a:lstStyle/>
        <a:p>
          <a:endParaRPr lang="en-US"/>
        </a:p>
      </dgm:t>
    </dgm:pt>
    <dgm:pt modelId="{2D0F53FC-5EDB-4BA0-8B43-B7C762CBDD52}" type="sibTrans" cxnId="{067DFA79-4A95-42ED-A302-9880B4251FDE}">
      <dgm:prSet/>
      <dgm:spPr/>
      <dgm:t>
        <a:bodyPr/>
        <a:lstStyle/>
        <a:p>
          <a:endParaRPr lang="en-US"/>
        </a:p>
      </dgm:t>
    </dgm:pt>
    <dgm:pt modelId="{5E598B6D-1429-4D14-AEE5-5A437ADDE0BF}" type="pres">
      <dgm:prSet presAssocID="{C0AA744E-5A98-43FB-93EE-657AC9DAC5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8FE170-B79D-492C-9AF2-3CB412F3F8B8}" type="pres">
      <dgm:prSet presAssocID="{CAF103F7-28A5-4A2A-9C5F-D870ED325CB0}" presName="vertOne" presStyleCnt="0"/>
      <dgm:spPr/>
    </dgm:pt>
    <dgm:pt modelId="{0F33F501-72B0-4BC7-8D5C-2DF407CF7D26}" type="pres">
      <dgm:prSet presAssocID="{CAF103F7-28A5-4A2A-9C5F-D870ED325CB0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20942-C3A5-4B72-87C9-8F1F7B5CEE5A}" type="pres">
      <dgm:prSet presAssocID="{CAF103F7-28A5-4A2A-9C5F-D870ED325CB0}" presName="horzOne" presStyleCnt="0"/>
      <dgm:spPr/>
    </dgm:pt>
    <dgm:pt modelId="{B3486AB9-754E-4845-9FAD-701C9F35D2C3}" type="pres">
      <dgm:prSet presAssocID="{A87D2B23-0700-4BFB-BC6B-AA910DDDA539}" presName="sibSpaceOne" presStyleCnt="0"/>
      <dgm:spPr/>
    </dgm:pt>
    <dgm:pt modelId="{C47AB70D-44FA-4B8F-8D6C-7DACAC76ACD8}" type="pres">
      <dgm:prSet presAssocID="{41CEF79B-9F78-4F0C-B275-A16B0F130DBF}" presName="vertOne" presStyleCnt="0"/>
      <dgm:spPr/>
    </dgm:pt>
    <dgm:pt modelId="{E26C62CB-B1E4-4960-910E-C6BEC1F36481}" type="pres">
      <dgm:prSet presAssocID="{41CEF79B-9F78-4F0C-B275-A16B0F130DBF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51A53C-429D-4468-B0EF-D8040DA040C6}" type="pres">
      <dgm:prSet presAssocID="{41CEF79B-9F78-4F0C-B275-A16B0F130DBF}" presName="horzOne" presStyleCnt="0"/>
      <dgm:spPr/>
    </dgm:pt>
    <dgm:pt modelId="{8863E313-043F-45FB-8DB2-09BED960FE7B}" type="pres">
      <dgm:prSet presAssocID="{A046539C-F90B-47ED-93AD-82414EA4F044}" presName="sibSpaceOne" presStyleCnt="0"/>
      <dgm:spPr/>
    </dgm:pt>
    <dgm:pt modelId="{ED1A1642-C132-42F9-8B77-F6846CEF91E7}" type="pres">
      <dgm:prSet presAssocID="{B94E8618-E1A0-4888-9795-4A8B4544BC71}" presName="vertOne" presStyleCnt="0"/>
      <dgm:spPr/>
    </dgm:pt>
    <dgm:pt modelId="{7B3084E9-6D64-466F-8787-5BF1F9EFBFC6}" type="pres">
      <dgm:prSet presAssocID="{B94E8618-E1A0-4888-9795-4A8B4544BC71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DAFF2-19BB-4670-8FDE-C9525758111B}" type="pres">
      <dgm:prSet presAssocID="{B94E8618-E1A0-4888-9795-4A8B4544BC71}" presName="horzOne" presStyleCnt="0"/>
      <dgm:spPr/>
    </dgm:pt>
    <dgm:pt modelId="{6AECF737-4A1D-481A-8173-6F8C33E3D2EB}" type="pres">
      <dgm:prSet presAssocID="{4D095721-A7A6-4A50-B28B-CECF13429B2C}" presName="sibSpaceOne" presStyleCnt="0"/>
      <dgm:spPr/>
    </dgm:pt>
    <dgm:pt modelId="{B8C69A08-F05A-45AF-BB76-C4D49E0A1A2C}" type="pres">
      <dgm:prSet presAssocID="{BDE31E01-BB6A-40E9-85ED-1E7189F1143B}" presName="vertOne" presStyleCnt="0"/>
      <dgm:spPr/>
    </dgm:pt>
    <dgm:pt modelId="{28996A8F-23CA-4E83-A63A-3215D108B229}" type="pres">
      <dgm:prSet presAssocID="{BDE31E01-BB6A-40E9-85ED-1E7189F1143B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B3BB90-E862-472B-B70E-BA0659469D32}" type="pres">
      <dgm:prSet presAssocID="{BDE31E01-BB6A-40E9-85ED-1E7189F1143B}" presName="horzOne" presStyleCnt="0"/>
      <dgm:spPr/>
    </dgm:pt>
  </dgm:ptLst>
  <dgm:cxnLst>
    <dgm:cxn modelId="{8C703D71-438E-4BF3-937E-7B95B9523858}" srcId="{C0AA744E-5A98-43FB-93EE-657AC9DAC58F}" destId="{41CEF79B-9F78-4F0C-B275-A16B0F130DBF}" srcOrd="1" destOrd="0" parTransId="{0670644C-B5BB-47AE-890F-1B857927D2D6}" sibTransId="{A046539C-F90B-47ED-93AD-82414EA4F044}"/>
    <dgm:cxn modelId="{BBC3F204-E936-40AB-BD2B-7088D71E48AD}" type="presOf" srcId="{B94E8618-E1A0-4888-9795-4A8B4544BC71}" destId="{7B3084E9-6D64-466F-8787-5BF1F9EFBFC6}" srcOrd="0" destOrd="0" presId="urn:microsoft.com/office/officeart/2005/8/layout/hierarchy4"/>
    <dgm:cxn modelId="{E998AB95-91E9-4BA2-8E18-E1315AAAF0C9}" srcId="{C0AA744E-5A98-43FB-93EE-657AC9DAC58F}" destId="{B94E8618-E1A0-4888-9795-4A8B4544BC71}" srcOrd="2" destOrd="0" parTransId="{EFD66A2B-9AB1-4F82-8582-B486D7CAF7B8}" sibTransId="{4D095721-A7A6-4A50-B28B-CECF13429B2C}"/>
    <dgm:cxn modelId="{4DC0C225-D6F4-4078-AE4E-7CD6D7923062}" type="presOf" srcId="{BDE31E01-BB6A-40E9-85ED-1E7189F1143B}" destId="{28996A8F-23CA-4E83-A63A-3215D108B229}" srcOrd="0" destOrd="0" presId="urn:microsoft.com/office/officeart/2005/8/layout/hierarchy4"/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067DFA79-4A95-42ED-A302-9880B4251FDE}" srcId="{C0AA744E-5A98-43FB-93EE-657AC9DAC58F}" destId="{BDE31E01-BB6A-40E9-85ED-1E7189F1143B}" srcOrd="3" destOrd="0" parTransId="{A1FD1500-DBF6-4F28-A064-675B22BFE19B}" sibTransId="{2D0F53FC-5EDB-4BA0-8B43-B7C762CBDD52}"/>
    <dgm:cxn modelId="{55FD2C84-1837-48BF-AF81-1EC66BBF078B}" type="presOf" srcId="{CAF103F7-28A5-4A2A-9C5F-D870ED325CB0}" destId="{0F33F501-72B0-4BC7-8D5C-2DF407CF7D26}" srcOrd="0" destOrd="0" presId="urn:microsoft.com/office/officeart/2005/8/layout/hierarchy4"/>
    <dgm:cxn modelId="{E8BA3A8F-D230-4CBC-9EBF-3EA570A36BBB}" type="presOf" srcId="{C0AA744E-5A98-43FB-93EE-657AC9DAC58F}" destId="{5E598B6D-1429-4D14-AEE5-5A437ADDE0BF}" srcOrd="0" destOrd="0" presId="urn:microsoft.com/office/officeart/2005/8/layout/hierarchy4"/>
    <dgm:cxn modelId="{FE7905B4-815C-439D-8438-696F731CC4FE}" type="presOf" srcId="{41CEF79B-9F78-4F0C-B275-A16B0F130DBF}" destId="{E26C62CB-B1E4-4960-910E-C6BEC1F36481}" srcOrd="0" destOrd="0" presId="urn:microsoft.com/office/officeart/2005/8/layout/hierarchy4"/>
    <dgm:cxn modelId="{6B0F0A2E-73A0-487F-B104-893233D15700}" type="presParOf" srcId="{5E598B6D-1429-4D14-AEE5-5A437ADDE0BF}" destId="{C98FE170-B79D-492C-9AF2-3CB412F3F8B8}" srcOrd="0" destOrd="0" presId="urn:microsoft.com/office/officeart/2005/8/layout/hierarchy4"/>
    <dgm:cxn modelId="{58AFDEB9-E2A6-4CDE-BE53-F5744689FB0F}" type="presParOf" srcId="{C98FE170-B79D-492C-9AF2-3CB412F3F8B8}" destId="{0F33F501-72B0-4BC7-8D5C-2DF407CF7D26}" srcOrd="0" destOrd="0" presId="urn:microsoft.com/office/officeart/2005/8/layout/hierarchy4"/>
    <dgm:cxn modelId="{300B611A-4CB2-4104-9F89-6BD0D1B25801}" type="presParOf" srcId="{C98FE170-B79D-492C-9AF2-3CB412F3F8B8}" destId="{AE820942-C3A5-4B72-87C9-8F1F7B5CEE5A}" srcOrd="1" destOrd="0" presId="urn:microsoft.com/office/officeart/2005/8/layout/hierarchy4"/>
    <dgm:cxn modelId="{DEA753E6-A8E9-4825-8DB3-1725AC6F345D}" type="presParOf" srcId="{5E598B6D-1429-4D14-AEE5-5A437ADDE0BF}" destId="{B3486AB9-754E-4845-9FAD-701C9F35D2C3}" srcOrd="1" destOrd="0" presId="urn:microsoft.com/office/officeart/2005/8/layout/hierarchy4"/>
    <dgm:cxn modelId="{BCD6F5CC-BC5D-4ECC-A4D8-8677432B2BDE}" type="presParOf" srcId="{5E598B6D-1429-4D14-AEE5-5A437ADDE0BF}" destId="{C47AB70D-44FA-4B8F-8D6C-7DACAC76ACD8}" srcOrd="2" destOrd="0" presId="urn:microsoft.com/office/officeart/2005/8/layout/hierarchy4"/>
    <dgm:cxn modelId="{9A6A86B8-5450-4859-A670-313BC4C028B7}" type="presParOf" srcId="{C47AB70D-44FA-4B8F-8D6C-7DACAC76ACD8}" destId="{E26C62CB-B1E4-4960-910E-C6BEC1F36481}" srcOrd="0" destOrd="0" presId="urn:microsoft.com/office/officeart/2005/8/layout/hierarchy4"/>
    <dgm:cxn modelId="{83C7C3B9-C770-4AD6-B55C-216012C564BA}" type="presParOf" srcId="{C47AB70D-44FA-4B8F-8D6C-7DACAC76ACD8}" destId="{7051A53C-429D-4468-B0EF-D8040DA040C6}" srcOrd="1" destOrd="0" presId="urn:microsoft.com/office/officeart/2005/8/layout/hierarchy4"/>
    <dgm:cxn modelId="{B1505643-BE3B-43E2-B492-1B3658668417}" type="presParOf" srcId="{5E598B6D-1429-4D14-AEE5-5A437ADDE0BF}" destId="{8863E313-043F-45FB-8DB2-09BED960FE7B}" srcOrd="3" destOrd="0" presId="urn:microsoft.com/office/officeart/2005/8/layout/hierarchy4"/>
    <dgm:cxn modelId="{63D61D20-A518-4E99-8EE9-F64A52A5DA75}" type="presParOf" srcId="{5E598B6D-1429-4D14-AEE5-5A437ADDE0BF}" destId="{ED1A1642-C132-42F9-8B77-F6846CEF91E7}" srcOrd="4" destOrd="0" presId="urn:microsoft.com/office/officeart/2005/8/layout/hierarchy4"/>
    <dgm:cxn modelId="{410CDB21-0937-4238-A23D-43EF5FFBC76D}" type="presParOf" srcId="{ED1A1642-C132-42F9-8B77-F6846CEF91E7}" destId="{7B3084E9-6D64-466F-8787-5BF1F9EFBFC6}" srcOrd="0" destOrd="0" presId="urn:microsoft.com/office/officeart/2005/8/layout/hierarchy4"/>
    <dgm:cxn modelId="{62788672-D926-4F39-9501-BFBE4BFF308E}" type="presParOf" srcId="{ED1A1642-C132-42F9-8B77-F6846CEF91E7}" destId="{6CCDAFF2-19BB-4670-8FDE-C9525758111B}" srcOrd="1" destOrd="0" presId="urn:microsoft.com/office/officeart/2005/8/layout/hierarchy4"/>
    <dgm:cxn modelId="{9814214F-593F-4240-9A2E-53982BBA8DA3}" type="presParOf" srcId="{5E598B6D-1429-4D14-AEE5-5A437ADDE0BF}" destId="{6AECF737-4A1D-481A-8173-6F8C33E3D2EB}" srcOrd="5" destOrd="0" presId="urn:microsoft.com/office/officeart/2005/8/layout/hierarchy4"/>
    <dgm:cxn modelId="{96431EC3-2C40-4008-A2BE-C4EDC9E0B6E5}" type="presParOf" srcId="{5E598B6D-1429-4D14-AEE5-5A437ADDE0BF}" destId="{B8C69A08-F05A-45AF-BB76-C4D49E0A1A2C}" srcOrd="6" destOrd="0" presId="urn:microsoft.com/office/officeart/2005/8/layout/hierarchy4"/>
    <dgm:cxn modelId="{03D53D3A-99EB-4464-9475-9071C3D21DB4}" type="presParOf" srcId="{B8C69A08-F05A-45AF-BB76-C4D49E0A1A2C}" destId="{28996A8F-23CA-4E83-A63A-3215D108B229}" srcOrd="0" destOrd="0" presId="urn:microsoft.com/office/officeart/2005/8/layout/hierarchy4"/>
    <dgm:cxn modelId="{436BCE14-F5E8-48F4-9DB0-CFF2B918A071}" type="presParOf" srcId="{B8C69A08-F05A-45AF-BB76-C4D49E0A1A2C}" destId="{D0B3BB90-E862-472B-B70E-BA0659469D3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وخرج من بيته ليلا والمشركون أمامه وهو يتلو قول الله تعالى </a:t>
          </a:r>
          <a:endParaRPr lang="en-US" sz="4000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5E598B6D-1429-4D14-AEE5-5A437ADDE0BF}" type="pres">
      <dgm:prSet presAssocID="{C0AA744E-5A98-43FB-93EE-657AC9DAC5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8FE170-B79D-492C-9AF2-3CB412F3F8B8}" type="pres">
      <dgm:prSet presAssocID="{CAF103F7-28A5-4A2A-9C5F-D870ED325CB0}" presName="vertOne" presStyleCnt="0"/>
      <dgm:spPr/>
    </dgm:pt>
    <dgm:pt modelId="{0F33F501-72B0-4BC7-8D5C-2DF407CF7D26}" type="pres">
      <dgm:prSet presAssocID="{CAF103F7-28A5-4A2A-9C5F-D870ED325CB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20942-C3A5-4B72-87C9-8F1F7B5CEE5A}" type="pres">
      <dgm:prSet presAssocID="{CAF103F7-28A5-4A2A-9C5F-D870ED325CB0}" presName="horzOne" presStyleCnt="0"/>
      <dgm:spPr/>
    </dgm:pt>
  </dgm:ptLst>
  <dgm:cxnLst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55FD2C84-1837-48BF-AF81-1EC66BBF078B}" type="presOf" srcId="{CAF103F7-28A5-4A2A-9C5F-D870ED325CB0}" destId="{0F33F501-72B0-4BC7-8D5C-2DF407CF7D26}" srcOrd="0" destOrd="0" presId="urn:microsoft.com/office/officeart/2005/8/layout/hierarchy4"/>
    <dgm:cxn modelId="{E8BA3A8F-D230-4CBC-9EBF-3EA570A36BBB}" type="presOf" srcId="{C0AA744E-5A98-43FB-93EE-657AC9DAC58F}" destId="{5E598B6D-1429-4D14-AEE5-5A437ADDE0BF}" srcOrd="0" destOrd="0" presId="urn:microsoft.com/office/officeart/2005/8/layout/hierarchy4"/>
    <dgm:cxn modelId="{6B0F0A2E-73A0-487F-B104-893233D15700}" type="presParOf" srcId="{5E598B6D-1429-4D14-AEE5-5A437ADDE0BF}" destId="{C98FE170-B79D-492C-9AF2-3CB412F3F8B8}" srcOrd="0" destOrd="0" presId="urn:microsoft.com/office/officeart/2005/8/layout/hierarchy4"/>
    <dgm:cxn modelId="{58AFDEB9-E2A6-4CDE-BE53-F5744689FB0F}" type="presParOf" srcId="{C98FE170-B79D-492C-9AF2-3CB412F3F8B8}" destId="{0F33F501-72B0-4BC7-8D5C-2DF407CF7D26}" srcOrd="0" destOrd="0" presId="urn:microsoft.com/office/officeart/2005/8/layout/hierarchy4"/>
    <dgm:cxn modelId="{300B611A-4CB2-4104-9F89-6BD0D1B25801}" type="presParOf" srcId="{C98FE170-B79D-492C-9AF2-3CB412F3F8B8}" destId="{AE820942-C3A5-4B72-87C9-8F1F7B5CEE5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أختبأ الرسول  </a:t>
          </a:r>
          <a:r>
            <a:rPr lang="ar-EG" sz="3600" b="1" i="0" dirty="0" smtClean="0">
              <a:solidFill>
                <a:schemeClr val="tx1"/>
              </a:solidFill>
            </a:rPr>
            <a:t>ﷺ وصاحبه أبو بكر رضى الله عنه فى غار ثورجنوب مكة ثلاث ليالى</a:t>
          </a:r>
          <a:endParaRPr lang="en-US" sz="3600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41CEF79B-9F78-4F0C-B275-A16B0F130DBF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كان الرسول  </a:t>
          </a:r>
          <a:r>
            <a:rPr lang="ar-EG" sz="4400" b="1" i="0" dirty="0" smtClean="0">
              <a:solidFill>
                <a:schemeClr val="tx1"/>
              </a:solidFill>
            </a:rPr>
            <a:t>ﷺ قد كلف كلا من </a:t>
          </a:r>
          <a:endParaRPr lang="en-US" sz="4400" b="1" dirty="0">
            <a:solidFill>
              <a:schemeClr val="tx1"/>
            </a:solidFill>
          </a:endParaRPr>
        </a:p>
      </dgm:t>
    </dgm:pt>
    <dgm:pt modelId="{0670644C-B5BB-47AE-890F-1B857927D2D6}" type="parTrans" cxnId="{8C703D71-438E-4BF3-937E-7B95B9523858}">
      <dgm:prSet/>
      <dgm:spPr/>
      <dgm:t>
        <a:bodyPr/>
        <a:lstStyle/>
        <a:p>
          <a:endParaRPr lang="en-US"/>
        </a:p>
      </dgm:t>
    </dgm:pt>
    <dgm:pt modelId="{A046539C-F90B-47ED-93AD-82414EA4F044}" type="sibTrans" cxnId="{8C703D71-438E-4BF3-937E-7B95B9523858}">
      <dgm:prSet/>
      <dgm:spPr/>
      <dgm:t>
        <a:bodyPr/>
        <a:lstStyle/>
        <a:p>
          <a:endParaRPr lang="en-US"/>
        </a:p>
      </dgm:t>
    </dgm:pt>
    <dgm:pt modelId="{5E598B6D-1429-4D14-AEE5-5A437ADDE0BF}" type="pres">
      <dgm:prSet presAssocID="{C0AA744E-5A98-43FB-93EE-657AC9DAC5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8FE170-B79D-492C-9AF2-3CB412F3F8B8}" type="pres">
      <dgm:prSet presAssocID="{CAF103F7-28A5-4A2A-9C5F-D870ED325CB0}" presName="vertOne" presStyleCnt="0"/>
      <dgm:spPr/>
    </dgm:pt>
    <dgm:pt modelId="{0F33F501-72B0-4BC7-8D5C-2DF407CF7D26}" type="pres">
      <dgm:prSet presAssocID="{CAF103F7-28A5-4A2A-9C5F-D870ED325CB0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20942-C3A5-4B72-87C9-8F1F7B5CEE5A}" type="pres">
      <dgm:prSet presAssocID="{CAF103F7-28A5-4A2A-9C5F-D870ED325CB0}" presName="horzOne" presStyleCnt="0"/>
      <dgm:spPr/>
    </dgm:pt>
    <dgm:pt modelId="{B3486AB9-754E-4845-9FAD-701C9F35D2C3}" type="pres">
      <dgm:prSet presAssocID="{A87D2B23-0700-4BFB-BC6B-AA910DDDA539}" presName="sibSpaceOne" presStyleCnt="0"/>
      <dgm:spPr/>
    </dgm:pt>
    <dgm:pt modelId="{C47AB70D-44FA-4B8F-8D6C-7DACAC76ACD8}" type="pres">
      <dgm:prSet presAssocID="{41CEF79B-9F78-4F0C-B275-A16B0F130DBF}" presName="vertOne" presStyleCnt="0"/>
      <dgm:spPr/>
    </dgm:pt>
    <dgm:pt modelId="{E26C62CB-B1E4-4960-910E-C6BEC1F36481}" type="pres">
      <dgm:prSet presAssocID="{41CEF79B-9F78-4F0C-B275-A16B0F130DBF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51A53C-429D-4468-B0EF-D8040DA040C6}" type="pres">
      <dgm:prSet presAssocID="{41CEF79B-9F78-4F0C-B275-A16B0F130DBF}" presName="horzOne" presStyleCnt="0"/>
      <dgm:spPr/>
    </dgm:pt>
  </dgm:ptLst>
  <dgm:cxnLst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E8BA3A8F-D230-4CBC-9EBF-3EA570A36BBB}" type="presOf" srcId="{C0AA744E-5A98-43FB-93EE-657AC9DAC58F}" destId="{5E598B6D-1429-4D14-AEE5-5A437ADDE0BF}" srcOrd="0" destOrd="0" presId="urn:microsoft.com/office/officeart/2005/8/layout/hierarchy4"/>
    <dgm:cxn modelId="{8C703D71-438E-4BF3-937E-7B95B9523858}" srcId="{C0AA744E-5A98-43FB-93EE-657AC9DAC58F}" destId="{41CEF79B-9F78-4F0C-B275-A16B0F130DBF}" srcOrd="1" destOrd="0" parTransId="{0670644C-B5BB-47AE-890F-1B857927D2D6}" sibTransId="{A046539C-F90B-47ED-93AD-82414EA4F044}"/>
    <dgm:cxn modelId="{55FD2C84-1837-48BF-AF81-1EC66BBF078B}" type="presOf" srcId="{CAF103F7-28A5-4A2A-9C5F-D870ED325CB0}" destId="{0F33F501-72B0-4BC7-8D5C-2DF407CF7D26}" srcOrd="0" destOrd="0" presId="urn:microsoft.com/office/officeart/2005/8/layout/hierarchy4"/>
    <dgm:cxn modelId="{FE7905B4-815C-439D-8438-696F731CC4FE}" type="presOf" srcId="{41CEF79B-9F78-4F0C-B275-A16B0F130DBF}" destId="{E26C62CB-B1E4-4960-910E-C6BEC1F36481}" srcOrd="0" destOrd="0" presId="urn:microsoft.com/office/officeart/2005/8/layout/hierarchy4"/>
    <dgm:cxn modelId="{6B0F0A2E-73A0-487F-B104-893233D15700}" type="presParOf" srcId="{5E598B6D-1429-4D14-AEE5-5A437ADDE0BF}" destId="{C98FE170-B79D-492C-9AF2-3CB412F3F8B8}" srcOrd="0" destOrd="0" presId="urn:microsoft.com/office/officeart/2005/8/layout/hierarchy4"/>
    <dgm:cxn modelId="{58AFDEB9-E2A6-4CDE-BE53-F5744689FB0F}" type="presParOf" srcId="{C98FE170-B79D-492C-9AF2-3CB412F3F8B8}" destId="{0F33F501-72B0-4BC7-8D5C-2DF407CF7D26}" srcOrd="0" destOrd="0" presId="urn:microsoft.com/office/officeart/2005/8/layout/hierarchy4"/>
    <dgm:cxn modelId="{300B611A-4CB2-4104-9F89-6BD0D1B25801}" type="presParOf" srcId="{C98FE170-B79D-492C-9AF2-3CB412F3F8B8}" destId="{AE820942-C3A5-4B72-87C9-8F1F7B5CEE5A}" srcOrd="1" destOrd="0" presId="urn:microsoft.com/office/officeart/2005/8/layout/hierarchy4"/>
    <dgm:cxn modelId="{DEA753E6-A8E9-4825-8DB3-1725AC6F345D}" type="presParOf" srcId="{5E598B6D-1429-4D14-AEE5-5A437ADDE0BF}" destId="{B3486AB9-754E-4845-9FAD-701C9F35D2C3}" srcOrd="1" destOrd="0" presId="urn:microsoft.com/office/officeart/2005/8/layout/hierarchy4"/>
    <dgm:cxn modelId="{BCD6F5CC-BC5D-4ECC-A4D8-8677432B2BDE}" type="presParOf" srcId="{5E598B6D-1429-4D14-AEE5-5A437ADDE0BF}" destId="{C47AB70D-44FA-4B8F-8D6C-7DACAC76ACD8}" srcOrd="2" destOrd="0" presId="urn:microsoft.com/office/officeart/2005/8/layout/hierarchy4"/>
    <dgm:cxn modelId="{9A6A86B8-5450-4859-A670-313BC4C028B7}" type="presParOf" srcId="{C47AB70D-44FA-4B8F-8D6C-7DACAC76ACD8}" destId="{E26C62CB-B1E4-4960-910E-C6BEC1F36481}" srcOrd="0" destOrd="0" presId="urn:microsoft.com/office/officeart/2005/8/layout/hierarchy4"/>
    <dgm:cxn modelId="{83C7C3B9-C770-4AD6-B55C-216012C564BA}" type="presParOf" srcId="{C47AB70D-44FA-4B8F-8D6C-7DACAC76ACD8}" destId="{7051A53C-429D-4468-B0EF-D8040DA040C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عبدالله بن أبى بكر رضى الله عنه :</a:t>
          </a:r>
        </a:p>
        <a:p>
          <a:r>
            <a:rPr lang="ar-EG" b="1" dirty="0" smtClean="0">
              <a:solidFill>
                <a:schemeClr val="tx1"/>
              </a:solidFill>
            </a:rPr>
            <a:t> لتتبع أخبار المشركين </a:t>
          </a:r>
          <a:endParaRPr lang="en-US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41CEF79B-9F78-4F0C-B275-A16B0F130DB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عامر بن فهيرة :</a:t>
          </a:r>
        </a:p>
        <a:p>
          <a:r>
            <a:rPr lang="ar-EG" b="1" dirty="0" smtClean="0">
              <a:solidFill>
                <a:schemeClr val="tx1"/>
              </a:solidFill>
            </a:rPr>
            <a:t> لرعى الأغنام حول الغار ليخفى أثارهما </a:t>
          </a:r>
          <a:endParaRPr lang="en-US" b="1" dirty="0">
            <a:solidFill>
              <a:schemeClr val="tx1"/>
            </a:solidFill>
          </a:endParaRPr>
        </a:p>
      </dgm:t>
    </dgm:pt>
    <dgm:pt modelId="{0670644C-B5BB-47AE-890F-1B857927D2D6}" type="parTrans" cxnId="{8C703D71-438E-4BF3-937E-7B95B9523858}">
      <dgm:prSet/>
      <dgm:spPr/>
      <dgm:t>
        <a:bodyPr/>
        <a:lstStyle/>
        <a:p>
          <a:endParaRPr lang="en-US"/>
        </a:p>
      </dgm:t>
    </dgm:pt>
    <dgm:pt modelId="{A046539C-F90B-47ED-93AD-82414EA4F044}" type="sibTrans" cxnId="{8C703D71-438E-4BF3-937E-7B95B9523858}">
      <dgm:prSet/>
      <dgm:spPr/>
      <dgm:t>
        <a:bodyPr/>
        <a:lstStyle/>
        <a:p>
          <a:endParaRPr lang="en-US"/>
        </a:p>
      </dgm:t>
    </dgm:pt>
    <dgm:pt modelId="{A69FA6D3-016E-4C9D-97E1-8B29A9635C22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أسماء بنت أبى بكر رضى الله عنها : لإحضار الطعام لهما</a:t>
          </a:r>
          <a:endParaRPr lang="en-US" b="1" dirty="0">
            <a:solidFill>
              <a:schemeClr val="tx1"/>
            </a:solidFill>
          </a:endParaRPr>
        </a:p>
      </dgm:t>
    </dgm:pt>
    <dgm:pt modelId="{D3ACE5B6-3667-4680-8A90-B608B669877A}" type="parTrans" cxnId="{17C6ED65-782A-4BB3-A0A1-96C2F0AAE63E}">
      <dgm:prSet/>
      <dgm:spPr/>
      <dgm:t>
        <a:bodyPr/>
        <a:lstStyle/>
        <a:p>
          <a:endParaRPr lang="en-US"/>
        </a:p>
      </dgm:t>
    </dgm:pt>
    <dgm:pt modelId="{2CAF6DB2-3F94-44D5-B644-DB57970E6875}" type="sibTrans" cxnId="{17C6ED65-782A-4BB3-A0A1-96C2F0AAE63E}">
      <dgm:prSet/>
      <dgm:spPr/>
      <dgm:t>
        <a:bodyPr/>
        <a:lstStyle/>
        <a:p>
          <a:endParaRPr lang="en-US"/>
        </a:p>
      </dgm:t>
    </dgm:pt>
    <dgm:pt modelId="{5E598B6D-1429-4D14-AEE5-5A437ADDE0BF}" type="pres">
      <dgm:prSet presAssocID="{C0AA744E-5A98-43FB-93EE-657AC9DAC5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8FE170-B79D-492C-9AF2-3CB412F3F8B8}" type="pres">
      <dgm:prSet presAssocID="{CAF103F7-28A5-4A2A-9C5F-D870ED325CB0}" presName="vertOne" presStyleCnt="0"/>
      <dgm:spPr/>
    </dgm:pt>
    <dgm:pt modelId="{0F33F501-72B0-4BC7-8D5C-2DF407CF7D26}" type="pres">
      <dgm:prSet presAssocID="{CAF103F7-28A5-4A2A-9C5F-D870ED325CB0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20942-C3A5-4B72-87C9-8F1F7B5CEE5A}" type="pres">
      <dgm:prSet presAssocID="{CAF103F7-28A5-4A2A-9C5F-D870ED325CB0}" presName="horzOne" presStyleCnt="0"/>
      <dgm:spPr/>
    </dgm:pt>
    <dgm:pt modelId="{B3486AB9-754E-4845-9FAD-701C9F35D2C3}" type="pres">
      <dgm:prSet presAssocID="{A87D2B23-0700-4BFB-BC6B-AA910DDDA539}" presName="sibSpaceOne" presStyleCnt="0"/>
      <dgm:spPr/>
    </dgm:pt>
    <dgm:pt modelId="{F106FD81-9A2C-4CBA-94B3-6F0DCC77FB37}" type="pres">
      <dgm:prSet presAssocID="{A69FA6D3-016E-4C9D-97E1-8B29A9635C22}" presName="vertOne" presStyleCnt="0"/>
      <dgm:spPr/>
    </dgm:pt>
    <dgm:pt modelId="{AF02CD1D-B573-4853-95E3-E99B4850AED1}" type="pres">
      <dgm:prSet presAssocID="{A69FA6D3-016E-4C9D-97E1-8B29A9635C22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16D32D-CD94-4D54-876E-7BFC8B78AD04}" type="pres">
      <dgm:prSet presAssocID="{A69FA6D3-016E-4C9D-97E1-8B29A9635C22}" presName="horzOne" presStyleCnt="0"/>
      <dgm:spPr/>
    </dgm:pt>
    <dgm:pt modelId="{E33A3EBD-5409-4D11-90D0-FC9603639051}" type="pres">
      <dgm:prSet presAssocID="{2CAF6DB2-3F94-44D5-B644-DB57970E6875}" presName="sibSpaceOne" presStyleCnt="0"/>
      <dgm:spPr/>
    </dgm:pt>
    <dgm:pt modelId="{C47AB70D-44FA-4B8F-8D6C-7DACAC76ACD8}" type="pres">
      <dgm:prSet presAssocID="{41CEF79B-9F78-4F0C-B275-A16B0F130DBF}" presName="vertOne" presStyleCnt="0"/>
      <dgm:spPr/>
    </dgm:pt>
    <dgm:pt modelId="{E26C62CB-B1E4-4960-910E-C6BEC1F36481}" type="pres">
      <dgm:prSet presAssocID="{41CEF79B-9F78-4F0C-B275-A16B0F130DBF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51A53C-429D-4468-B0EF-D8040DA040C6}" type="pres">
      <dgm:prSet presAssocID="{41CEF79B-9F78-4F0C-B275-A16B0F130DBF}" presName="horzOne" presStyleCnt="0"/>
      <dgm:spPr/>
    </dgm:pt>
  </dgm:ptLst>
  <dgm:cxnLst>
    <dgm:cxn modelId="{8C703D71-438E-4BF3-937E-7B95B9523858}" srcId="{C0AA744E-5A98-43FB-93EE-657AC9DAC58F}" destId="{41CEF79B-9F78-4F0C-B275-A16B0F130DBF}" srcOrd="2" destOrd="0" parTransId="{0670644C-B5BB-47AE-890F-1B857927D2D6}" sibTransId="{A046539C-F90B-47ED-93AD-82414EA4F044}"/>
    <dgm:cxn modelId="{20CD0B4C-B394-47E2-899A-7572C2D00924}" type="presOf" srcId="{A69FA6D3-016E-4C9D-97E1-8B29A9635C22}" destId="{AF02CD1D-B573-4853-95E3-E99B4850AED1}" srcOrd="0" destOrd="0" presId="urn:microsoft.com/office/officeart/2005/8/layout/hierarchy4"/>
    <dgm:cxn modelId="{17C6ED65-782A-4BB3-A0A1-96C2F0AAE63E}" srcId="{C0AA744E-5A98-43FB-93EE-657AC9DAC58F}" destId="{A69FA6D3-016E-4C9D-97E1-8B29A9635C22}" srcOrd="1" destOrd="0" parTransId="{D3ACE5B6-3667-4680-8A90-B608B669877A}" sibTransId="{2CAF6DB2-3F94-44D5-B644-DB57970E6875}"/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55FD2C84-1837-48BF-AF81-1EC66BBF078B}" type="presOf" srcId="{CAF103F7-28A5-4A2A-9C5F-D870ED325CB0}" destId="{0F33F501-72B0-4BC7-8D5C-2DF407CF7D26}" srcOrd="0" destOrd="0" presId="urn:microsoft.com/office/officeart/2005/8/layout/hierarchy4"/>
    <dgm:cxn modelId="{E8BA3A8F-D230-4CBC-9EBF-3EA570A36BBB}" type="presOf" srcId="{C0AA744E-5A98-43FB-93EE-657AC9DAC58F}" destId="{5E598B6D-1429-4D14-AEE5-5A437ADDE0BF}" srcOrd="0" destOrd="0" presId="urn:microsoft.com/office/officeart/2005/8/layout/hierarchy4"/>
    <dgm:cxn modelId="{FE7905B4-815C-439D-8438-696F731CC4FE}" type="presOf" srcId="{41CEF79B-9F78-4F0C-B275-A16B0F130DBF}" destId="{E26C62CB-B1E4-4960-910E-C6BEC1F36481}" srcOrd="0" destOrd="0" presId="urn:microsoft.com/office/officeart/2005/8/layout/hierarchy4"/>
    <dgm:cxn modelId="{6B0F0A2E-73A0-487F-B104-893233D15700}" type="presParOf" srcId="{5E598B6D-1429-4D14-AEE5-5A437ADDE0BF}" destId="{C98FE170-B79D-492C-9AF2-3CB412F3F8B8}" srcOrd="0" destOrd="0" presId="urn:microsoft.com/office/officeart/2005/8/layout/hierarchy4"/>
    <dgm:cxn modelId="{58AFDEB9-E2A6-4CDE-BE53-F5744689FB0F}" type="presParOf" srcId="{C98FE170-B79D-492C-9AF2-3CB412F3F8B8}" destId="{0F33F501-72B0-4BC7-8D5C-2DF407CF7D26}" srcOrd="0" destOrd="0" presId="urn:microsoft.com/office/officeart/2005/8/layout/hierarchy4"/>
    <dgm:cxn modelId="{300B611A-4CB2-4104-9F89-6BD0D1B25801}" type="presParOf" srcId="{C98FE170-B79D-492C-9AF2-3CB412F3F8B8}" destId="{AE820942-C3A5-4B72-87C9-8F1F7B5CEE5A}" srcOrd="1" destOrd="0" presId="urn:microsoft.com/office/officeart/2005/8/layout/hierarchy4"/>
    <dgm:cxn modelId="{DEA753E6-A8E9-4825-8DB3-1725AC6F345D}" type="presParOf" srcId="{5E598B6D-1429-4D14-AEE5-5A437ADDE0BF}" destId="{B3486AB9-754E-4845-9FAD-701C9F35D2C3}" srcOrd="1" destOrd="0" presId="urn:microsoft.com/office/officeart/2005/8/layout/hierarchy4"/>
    <dgm:cxn modelId="{8969BF58-800E-4A63-B689-A0FBE896DF75}" type="presParOf" srcId="{5E598B6D-1429-4D14-AEE5-5A437ADDE0BF}" destId="{F106FD81-9A2C-4CBA-94B3-6F0DCC77FB37}" srcOrd="2" destOrd="0" presId="urn:microsoft.com/office/officeart/2005/8/layout/hierarchy4"/>
    <dgm:cxn modelId="{BAE0D308-B9B2-4DE0-BDB7-22E7E5C4BC28}" type="presParOf" srcId="{F106FD81-9A2C-4CBA-94B3-6F0DCC77FB37}" destId="{AF02CD1D-B573-4853-95E3-E99B4850AED1}" srcOrd="0" destOrd="0" presId="urn:microsoft.com/office/officeart/2005/8/layout/hierarchy4"/>
    <dgm:cxn modelId="{84DD77D7-307A-4838-BC2F-95FAAA490810}" type="presParOf" srcId="{F106FD81-9A2C-4CBA-94B3-6F0DCC77FB37}" destId="{1B16D32D-CD94-4D54-876E-7BFC8B78AD04}" srcOrd="1" destOrd="0" presId="urn:microsoft.com/office/officeart/2005/8/layout/hierarchy4"/>
    <dgm:cxn modelId="{5B28FC99-828B-442E-9E55-6A0E5E292058}" type="presParOf" srcId="{5E598B6D-1429-4D14-AEE5-5A437ADDE0BF}" destId="{E33A3EBD-5409-4D11-90D0-FC9603639051}" srcOrd="3" destOrd="0" presId="urn:microsoft.com/office/officeart/2005/8/layout/hierarchy4"/>
    <dgm:cxn modelId="{BCD6F5CC-BC5D-4ECC-A4D8-8677432B2BDE}" type="presParOf" srcId="{5E598B6D-1429-4D14-AEE5-5A437ADDE0BF}" destId="{C47AB70D-44FA-4B8F-8D6C-7DACAC76ACD8}" srcOrd="4" destOrd="0" presId="urn:microsoft.com/office/officeart/2005/8/layout/hierarchy4"/>
    <dgm:cxn modelId="{9A6A86B8-5450-4859-A670-313BC4C028B7}" type="presParOf" srcId="{C47AB70D-44FA-4B8F-8D6C-7DACAC76ACD8}" destId="{E26C62CB-B1E4-4960-910E-C6BEC1F36481}" srcOrd="0" destOrd="0" presId="urn:microsoft.com/office/officeart/2005/8/layout/hierarchy4"/>
    <dgm:cxn modelId="{83C7C3B9-C770-4AD6-B55C-216012C564BA}" type="presParOf" srcId="{C47AB70D-44FA-4B8F-8D6C-7DACAC76ACD8}" destId="{7051A53C-429D-4468-B0EF-D8040DA040C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حفظته عناية الله سبحانه وتعالى من أعين المشركين عندما وصلوا إلى الغار فلم يستطيعوا رؤيته هو وصاحبه </a:t>
          </a:r>
          <a:endParaRPr lang="en-US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A69FA6D3-016E-4C9D-97E1-8B29A9635C22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أتى دليل وسار بهما فى طريق غير طريق القوافل حتى وصلوا إلى يثرب فاستقبله أهل يثرب بالترحاب </a:t>
          </a:r>
          <a:endParaRPr lang="en-US" b="1" dirty="0">
            <a:solidFill>
              <a:schemeClr val="tx1"/>
            </a:solidFill>
          </a:endParaRPr>
        </a:p>
      </dgm:t>
    </dgm:pt>
    <dgm:pt modelId="{D3ACE5B6-3667-4680-8A90-B608B669877A}" type="parTrans" cxnId="{17C6ED65-782A-4BB3-A0A1-96C2F0AAE63E}">
      <dgm:prSet/>
      <dgm:spPr/>
      <dgm:t>
        <a:bodyPr/>
        <a:lstStyle/>
        <a:p>
          <a:endParaRPr lang="en-US"/>
        </a:p>
      </dgm:t>
    </dgm:pt>
    <dgm:pt modelId="{2CAF6DB2-3F94-44D5-B644-DB57970E6875}" type="sibTrans" cxnId="{17C6ED65-782A-4BB3-A0A1-96C2F0AAE63E}">
      <dgm:prSet/>
      <dgm:spPr/>
      <dgm:t>
        <a:bodyPr/>
        <a:lstStyle/>
        <a:p>
          <a:endParaRPr lang="en-US"/>
        </a:p>
      </dgm:t>
    </dgm:pt>
    <dgm:pt modelId="{5E598B6D-1429-4D14-AEE5-5A437ADDE0BF}" type="pres">
      <dgm:prSet presAssocID="{C0AA744E-5A98-43FB-93EE-657AC9DAC5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8FE170-B79D-492C-9AF2-3CB412F3F8B8}" type="pres">
      <dgm:prSet presAssocID="{CAF103F7-28A5-4A2A-9C5F-D870ED325CB0}" presName="vertOne" presStyleCnt="0"/>
      <dgm:spPr/>
    </dgm:pt>
    <dgm:pt modelId="{0F33F501-72B0-4BC7-8D5C-2DF407CF7D26}" type="pres">
      <dgm:prSet presAssocID="{CAF103F7-28A5-4A2A-9C5F-D870ED325CB0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20942-C3A5-4B72-87C9-8F1F7B5CEE5A}" type="pres">
      <dgm:prSet presAssocID="{CAF103F7-28A5-4A2A-9C5F-D870ED325CB0}" presName="horzOne" presStyleCnt="0"/>
      <dgm:spPr/>
    </dgm:pt>
    <dgm:pt modelId="{B3486AB9-754E-4845-9FAD-701C9F35D2C3}" type="pres">
      <dgm:prSet presAssocID="{A87D2B23-0700-4BFB-BC6B-AA910DDDA539}" presName="sibSpaceOne" presStyleCnt="0"/>
      <dgm:spPr/>
    </dgm:pt>
    <dgm:pt modelId="{F106FD81-9A2C-4CBA-94B3-6F0DCC77FB37}" type="pres">
      <dgm:prSet presAssocID="{A69FA6D3-016E-4C9D-97E1-8B29A9635C22}" presName="vertOne" presStyleCnt="0"/>
      <dgm:spPr/>
    </dgm:pt>
    <dgm:pt modelId="{AF02CD1D-B573-4853-95E3-E99B4850AED1}" type="pres">
      <dgm:prSet presAssocID="{A69FA6D3-016E-4C9D-97E1-8B29A9635C22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16D32D-CD94-4D54-876E-7BFC8B78AD04}" type="pres">
      <dgm:prSet presAssocID="{A69FA6D3-016E-4C9D-97E1-8B29A9635C22}" presName="horzOne" presStyleCnt="0"/>
      <dgm:spPr/>
    </dgm:pt>
  </dgm:ptLst>
  <dgm:cxnLst>
    <dgm:cxn modelId="{17C6ED65-782A-4BB3-A0A1-96C2F0AAE63E}" srcId="{C0AA744E-5A98-43FB-93EE-657AC9DAC58F}" destId="{A69FA6D3-016E-4C9D-97E1-8B29A9635C22}" srcOrd="1" destOrd="0" parTransId="{D3ACE5B6-3667-4680-8A90-B608B669877A}" sibTransId="{2CAF6DB2-3F94-44D5-B644-DB57970E6875}"/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E8BA3A8F-D230-4CBC-9EBF-3EA570A36BBB}" type="presOf" srcId="{C0AA744E-5A98-43FB-93EE-657AC9DAC58F}" destId="{5E598B6D-1429-4D14-AEE5-5A437ADDE0BF}" srcOrd="0" destOrd="0" presId="urn:microsoft.com/office/officeart/2005/8/layout/hierarchy4"/>
    <dgm:cxn modelId="{20CD0B4C-B394-47E2-899A-7572C2D00924}" type="presOf" srcId="{A69FA6D3-016E-4C9D-97E1-8B29A9635C22}" destId="{AF02CD1D-B573-4853-95E3-E99B4850AED1}" srcOrd="0" destOrd="0" presId="urn:microsoft.com/office/officeart/2005/8/layout/hierarchy4"/>
    <dgm:cxn modelId="{55FD2C84-1837-48BF-AF81-1EC66BBF078B}" type="presOf" srcId="{CAF103F7-28A5-4A2A-9C5F-D870ED325CB0}" destId="{0F33F501-72B0-4BC7-8D5C-2DF407CF7D26}" srcOrd="0" destOrd="0" presId="urn:microsoft.com/office/officeart/2005/8/layout/hierarchy4"/>
    <dgm:cxn modelId="{6B0F0A2E-73A0-487F-B104-893233D15700}" type="presParOf" srcId="{5E598B6D-1429-4D14-AEE5-5A437ADDE0BF}" destId="{C98FE170-B79D-492C-9AF2-3CB412F3F8B8}" srcOrd="0" destOrd="0" presId="urn:microsoft.com/office/officeart/2005/8/layout/hierarchy4"/>
    <dgm:cxn modelId="{58AFDEB9-E2A6-4CDE-BE53-F5744689FB0F}" type="presParOf" srcId="{C98FE170-B79D-492C-9AF2-3CB412F3F8B8}" destId="{0F33F501-72B0-4BC7-8D5C-2DF407CF7D26}" srcOrd="0" destOrd="0" presId="urn:microsoft.com/office/officeart/2005/8/layout/hierarchy4"/>
    <dgm:cxn modelId="{300B611A-4CB2-4104-9F89-6BD0D1B25801}" type="presParOf" srcId="{C98FE170-B79D-492C-9AF2-3CB412F3F8B8}" destId="{AE820942-C3A5-4B72-87C9-8F1F7B5CEE5A}" srcOrd="1" destOrd="0" presId="urn:microsoft.com/office/officeart/2005/8/layout/hierarchy4"/>
    <dgm:cxn modelId="{DEA753E6-A8E9-4825-8DB3-1725AC6F345D}" type="presParOf" srcId="{5E598B6D-1429-4D14-AEE5-5A437ADDE0BF}" destId="{B3486AB9-754E-4845-9FAD-701C9F35D2C3}" srcOrd="1" destOrd="0" presId="urn:microsoft.com/office/officeart/2005/8/layout/hierarchy4"/>
    <dgm:cxn modelId="{8969BF58-800E-4A63-B689-A0FBE896DF75}" type="presParOf" srcId="{5E598B6D-1429-4D14-AEE5-5A437ADDE0BF}" destId="{F106FD81-9A2C-4CBA-94B3-6F0DCC77FB37}" srcOrd="2" destOrd="0" presId="urn:microsoft.com/office/officeart/2005/8/layout/hierarchy4"/>
    <dgm:cxn modelId="{BAE0D308-B9B2-4DE0-BDB7-22E7E5C4BC28}" type="presParOf" srcId="{F106FD81-9A2C-4CBA-94B3-6F0DCC77FB37}" destId="{AF02CD1D-B573-4853-95E3-E99B4850AED1}" srcOrd="0" destOrd="0" presId="urn:microsoft.com/office/officeart/2005/8/layout/hierarchy4"/>
    <dgm:cxn modelId="{84DD77D7-307A-4838-BC2F-95FAAA490810}" type="presParOf" srcId="{F106FD81-9A2C-4CBA-94B3-6F0DCC77FB37}" destId="{1B16D32D-CD94-4D54-876E-7BFC8B78AD0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توفيق الله وعنايته بالرسول  </a:t>
          </a:r>
          <a:r>
            <a:rPr lang="ar-EG" sz="4400" b="0" i="0" dirty="0" smtClean="0">
              <a:solidFill>
                <a:schemeClr val="tx1"/>
              </a:solidFill>
            </a:rPr>
            <a:t>ﷺ </a:t>
          </a:r>
          <a:endParaRPr lang="en-US" sz="4400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B94E8618-E1A0-4888-9795-4A8B4544BC7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اختيار القادرين على تنفيذ التخطيط </a:t>
          </a:r>
          <a:endParaRPr lang="en-US" sz="3600" b="1" dirty="0">
            <a:solidFill>
              <a:schemeClr val="tx1"/>
            </a:solidFill>
          </a:endParaRPr>
        </a:p>
      </dgm:t>
    </dgm:pt>
    <dgm:pt modelId="{EFD66A2B-9AB1-4F82-8582-B486D7CAF7B8}" type="parTrans" cxnId="{E998AB95-91E9-4BA2-8E18-E1315AAAF0C9}">
      <dgm:prSet/>
      <dgm:spPr/>
      <dgm:t>
        <a:bodyPr/>
        <a:lstStyle/>
        <a:p>
          <a:endParaRPr lang="en-US"/>
        </a:p>
      </dgm:t>
    </dgm:pt>
    <dgm:pt modelId="{4D095721-A7A6-4A50-B28B-CECF13429B2C}" type="sibTrans" cxnId="{E998AB95-91E9-4BA2-8E18-E1315AAAF0C9}">
      <dgm:prSet/>
      <dgm:spPr/>
      <dgm:t>
        <a:bodyPr/>
        <a:lstStyle/>
        <a:p>
          <a:endParaRPr lang="en-US"/>
        </a:p>
      </dgm:t>
    </dgm:pt>
    <dgm:pt modelId="{B1025FFE-19EB-4079-BD8E-9A9E6F46E530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السرية التامة </a:t>
          </a:r>
          <a:endParaRPr lang="en-US" sz="4400" b="1" dirty="0">
            <a:solidFill>
              <a:schemeClr val="tx1"/>
            </a:solidFill>
          </a:endParaRPr>
        </a:p>
      </dgm:t>
    </dgm:pt>
    <dgm:pt modelId="{C9676115-C145-4762-99FA-BD2A43ADFC15}" type="parTrans" cxnId="{530D9D7C-76B1-4C20-8F50-4E77145734B3}">
      <dgm:prSet/>
      <dgm:spPr/>
      <dgm:t>
        <a:bodyPr/>
        <a:lstStyle/>
        <a:p>
          <a:endParaRPr lang="en-US"/>
        </a:p>
      </dgm:t>
    </dgm:pt>
    <dgm:pt modelId="{C4D6D8DC-1380-4F35-850C-37911C5EC4BD}" type="sibTrans" cxnId="{530D9D7C-76B1-4C20-8F50-4E77145734B3}">
      <dgm:prSet/>
      <dgm:spPr/>
      <dgm:t>
        <a:bodyPr/>
        <a:lstStyle/>
        <a:p>
          <a:endParaRPr lang="en-US"/>
        </a:p>
      </dgm:t>
    </dgm:pt>
    <dgm:pt modelId="{FE30709D-D218-477F-A703-3AD9B2BC1C3C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التخطيط</a:t>
          </a:r>
          <a:r>
            <a:rPr lang="ar-EG" sz="4400" b="1" baseline="0" dirty="0" smtClean="0">
              <a:solidFill>
                <a:schemeClr val="tx1"/>
              </a:solidFill>
            </a:rPr>
            <a:t> الجيد للامر </a:t>
          </a:r>
          <a:endParaRPr lang="en-US" sz="4400" b="1" dirty="0">
            <a:solidFill>
              <a:schemeClr val="tx1"/>
            </a:solidFill>
          </a:endParaRPr>
        </a:p>
      </dgm:t>
    </dgm:pt>
    <dgm:pt modelId="{7EFEA061-F56A-4F08-8FD3-B34697D0FA96}" type="parTrans" cxnId="{750B9DC7-329F-412D-8B22-3197C640E419}">
      <dgm:prSet/>
      <dgm:spPr/>
      <dgm:t>
        <a:bodyPr/>
        <a:lstStyle/>
        <a:p>
          <a:endParaRPr lang="en-US"/>
        </a:p>
      </dgm:t>
    </dgm:pt>
    <dgm:pt modelId="{69B102E5-FC8D-4C59-88C4-D9F3DF925C83}" type="sibTrans" cxnId="{750B9DC7-329F-412D-8B22-3197C640E419}">
      <dgm:prSet/>
      <dgm:spPr/>
      <dgm:t>
        <a:bodyPr/>
        <a:lstStyle/>
        <a:p>
          <a:endParaRPr lang="en-US"/>
        </a:p>
      </dgm:t>
    </dgm:pt>
    <dgm:pt modelId="{6967CC4D-47EF-4C2E-87DE-5FDBA79F1405}" type="pres">
      <dgm:prSet presAssocID="{C0AA744E-5A98-43FB-93EE-657AC9DAC5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72DD8C8-5C3D-4060-ADCC-9A00988904EB}" type="pres">
      <dgm:prSet presAssocID="{CAF103F7-28A5-4A2A-9C5F-D870ED325CB0}" presName="vertOne" presStyleCnt="0"/>
      <dgm:spPr/>
    </dgm:pt>
    <dgm:pt modelId="{35F99E4B-AC42-4CF8-B567-2B6381CCBD31}" type="pres">
      <dgm:prSet presAssocID="{CAF103F7-28A5-4A2A-9C5F-D870ED325CB0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D2F6CD-B6DA-4013-9200-54EBD701840A}" type="pres">
      <dgm:prSet presAssocID="{CAF103F7-28A5-4A2A-9C5F-D870ED325CB0}" presName="horzOne" presStyleCnt="0"/>
      <dgm:spPr/>
    </dgm:pt>
    <dgm:pt modelId="{22EF0147-3B6A-4309-9FF8-0D0A4A3B6F83}" type="pres">
      <dgm:prSet presAssocID="{A87D2B23-0700-4BFB-BC6B-AA910DDDA539}" presName="sibSpaceOne" presStyleCnt="0"/>
      <dgm:spPr/>
    </dgm:pt>
    <dgm:pt modelId="{62948A6E-B35F-4D22-8798-B9C54D8F39E0}" type="pres">
      <dgm:prSet presAssocID="{FE30709D-D218-477F-A703-3AD9B2BC1C3C}" presName="vertOne" presStyleCnt="0"/>
      <dgm:spPr/>
    </dgm:pt>
    <dgm:pt modelId="{FC15AED8-6A5A-43B8-B3C1-E8B22D8C92D9}" type="pres">
      <dgm:prSet presAssocID="{FE30709D-D218-477F-A703-3AD9B2BC1C3C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97106D-A723-4662-A2E4-8B89373B1208}" type="pres">
      <dgm:prSet presAssocID="{FE30709D-D218-477F-A703-3AD9B2BC1C3C}" presName="horzOne" presStyleCnt="0"/>
      <dgm:spPr/>
    </dgm:pt>
    <dgm:pt modelId="{6C39552B-17C0-419E-83AA-0846C8332D58}" type="pres">
      <dgm:prSet presAssocID="{69B102E5-FC8D-4C59-88C4-D9F3DF925C83}" presName="sibSpaceOne" presStyleCnt="0"/>
      <dgm:spPr/>
    </dgm:pt>
    <dgm:pt modelId="{05A45520-D51C-4B04-879C-831F9ED9CCEA}" type="pres">
      <dgm:prSet presAssocID="{B1025FFE-19EB-4079-BD8E-9A9E6F46E530}" presName="vertOne" presStyleCnt="0"/>
      <dgm:spPr/>
    </dgm:pt>
    <dgm:pt modelId="{BA700B2D-F250-40D8-A38F-6B915AA13ADF}" type="pres">
      <dgm:prSet presAssocID="{B1025FFE-19EB-4079-BD8E-9A9E6F46E530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4AAA7D-C0D4-4E5F-9EBF-E9E2A084F1F8}" type="pres">
      <dgm:prSet presAssocID="{B1025FFE-19EB-4079-BD8E-9A9E6F46E530}" presName="horzOne" presStyleCnt="0"/>
      <dgm:spPr/>
    </dgm:pt>
    <dgm:pt modelId="{1979B0D3-CBD8-42CB-816D-1417971AA950}" type="pres">
      <dgm:prSet presAssocID="{C4D6D8DC-1380-4F35-850C-37911C5EC4BD}" presName="sibSpaceOne" presStyleCnt="0"/>
      <dgm:spPr/>
    </dgm:pt>
    <dgm:pt modelId="{2DB44943-1C60-4521-B1D9-EF42B06B5AE1}" type="pres">
      <dgm:prSet presAssocID="{B94E8618-E1A0-4888-9795-4A8B4544BC71}" presName="vertOne" presStyleCnt="0"/>
      <dgm:spPr/>
    </dgm:pt>
    <dgm:pt modelId="{83F88069-95B2-4C05-BF16-17E6C25C409F}" type="pres">
      <dgm:prSet presAssocID="{B94E8618-E1A0-4888-9795-4A8B4544BC71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DD95D2-E792-4517-8D3F-89988D9A8966}" type="pres">
      <dgm:prSet presAssocID="{B94E8618-E1A0-4888-9795-4A8B4544BC71}" presName="horzOne" presStyleCnt="0"/>
      <dgm:spPr/>
    </dgm:pt>
  </dgm:ptLst>
  <dgm:cxnLst>
    <dgm:cxn modelId="{E998AB95-91E9-4BA2-8E18-E1315AAAF0C9}" srcId="{C0AA744E-5A98-43FB-93EE-657AC9DAC58F}" destId="{B94E8618-E1A0-4888-9795-4A8B4544BC71}" srcOrd="3" destOrd="0" parTransId="{EFD66A2B-9AB1-4F82-8582-B486D7CAF7B8}" sibTransId="{4D095721-A7A6-4A50-B28B-CECF13429B2C}"/>
    <dgm:cxn modelId="{530D9D7C-76B1-4C20-8F50-4E77145734B3}" srcId="{C0AA744E-5A98-43FB-93EE-657AC9DAC58F}" destId="{B1025FFE-19EB-4079-BD8E-9A9E6F46E530}" srcOrd="2" destOrd="0" parTransId="{C9676115-C145-4762-99FA-BD2A43ADFC15}" sibTransId="{C4D6D8DC-1380-4F35-850C-37911C5EC4BD}"/>
    <dgm:cxn modelId="{6B36C18C-6AE1-488E-91FD-4DE388E0C03F}" type="presOf" srcId="{C0AA744E-5A98-43FB-93EE-657AC9DAC58F}" destId="{6967CC4D-47EF-4C2E-87DE-5FDBA79F1405}" srcOrd="0" destOrd="0" presId="urn:microsoft.com/office/officeart/2005/8/layout/hierarchy4"/>
    <dgm:cxn modelId="{7796BDC4-EEE0-4C67-BB0F-0D9705EF4660}" type="presOf" srcId="{B94E8618-E1A0-4888-9795-4A8B4544BC71}" destId="{83F88069-95B2-4C05-BF16-17E6C25C409F}" srcOrd="0" destOrd="0" presId="urn:microsoft.com/office/officeart/2005/8/layout/hierarchy4"/>
    <dgm:cxn modelId="{750B9DC7-329F-412D-8B22-3197C640E419}" srcId="{C0AA744E-5A98-43FB-93EE-657AC9DAC58F}" destId="{FE30709D-D218-477F-A703-3AD9B2BC1C3C}" srcOrd="1" destOrd="0" parTransId="{7EFEA061-F56A-4F08-8FD3-B34697D0FA96}" sibTransId="{69B102E5-FC8D-4C59-88C4-D9F3DF925C83}"/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20426F70-C747-47D9-8031-80CACFEF16CD}" type="presOf" srcId="{FE30709D-D218-477F-A703-3AD9B2BC1C3C}" destId="{FC15AED8-6A5A-43B8-B3C1-E8B22D8C92D9}" srcOrd="0" destOrd="0" presId="urn:microsoft.com/office/officeart/2005/8/layout/hierarchy4"/>
    <dgm:cxn modelId="{53C6DFDE-AAE8-4EDD-89DF-CA71670845E4}" type="presOf" srcId="{CAF103F7-28A5-4A2A-9C5F-D870ED325CB0}" destId="{35F99E4B-AC42-4CF8-B567-2B6381CCBD31}" srcOrd="0" destOrd="0" presId="urn:microsoft.com/office/officeart/2005/8/layout/hierarchy4"/>
    <dgm:cxn modelId="{858CE486-580C-413A-8310-31570548C65E}" type="presOf" srcId="{B1025FFE-19EB-4079-BD8E-9A9E6F46E530}" destId="{BA700B2D-F250-40D8-A38F-6B915AA13ADF}" srcOrd="0" destOrd="0" presId="urn:microsoft.com/office/officeart/2005/8/layout/hierarchy4"/>
    <dgm:cxn modelId="{23C36777-FD93-44A6-B565-316A2EBB478D}" type="presParOf" srcId="{6967CC4D-47EF-4C2E-87DE-5FDBA79F1405}" destId="{772DD8C8-5C3D-4060-ADCC-9A00988904EB}" srcOrd="0" destOrd="0" presId="urn:microsoft.com/office/officeart/2005/8/layout/hierarchy4"/>
    <dgm:cxn modelId="{5A735D6A-4ECC-48CA-B455-C6F2E84921FD}" type="presParOf" srcId="{772DD8C8-5C3D-4060-ADCC-9A00988904EB}" destId="{35F99E4B-AC42-4CF8-B567-2B6381CCBD31}" srcOrd="0" destOrd="0" presId="urn:microsoft.com/office/officeart/2005/8/layout/hierarchy4"/>
    <dgm:cxn modelId="{89743A02-1AEA-4ECD-96B4-3B15B733F25C}" type="presParOf" srcId="{772DD8C8-5C3D-4060-ADCC-9A00988904EB}" destId="{9CD2F6CD-B6DA-4013-9200-54EBD701840A}" srcOrd="1" destOrd="0" presId="urn:microsoft.com/office/officeart/2005/8/layout/hierarchy4"/>
    <dgm:cxn modelId="{FAF425EC-EBC3-4459-A96A-4B25D5FFBEC1}" type="presParOf" srcId="{6967CC4D-47EF-4C2E-87DE-5FDBA79F1405}" destId="{22EF0147-3B6A-4309-9FF8-0D0A4A3B6F83}" srcOrd="1" destOrd="0" presId="urn:microsoft.com/office/officeart/2005/8/layout/hierarchy4"/>
    <dgm:cxn modelId="{383BD495-AA75-45C2-867C-A1623223DC17}" type="presParOf" srcId="{6967CC4D-47EF-4C2E-87DE-5FDBA79F1405}" destId="{62948A6E-B35F-4D22-8798-B9C54D8F39E0}" srcOrd="2" destOrd="0" presId="urn:microsoft.com/office/officeart/2005/8/layout/hierarchy4"/>
    <dgm:cxn modelId="{C8EBEB07-E699-4E1A-B732-CB4BD3CE2096}" type="presParOf" srcId="{62948A6E-B35F-4D22-8798-B9C54D8F39E0}" destId="{FC15AED8-6A5A-43B8-B3C1-E8B22D8C92D9}" srcOrd="0" destOrd="0" presId="urn:microsoft.com/office/officeart/2005/8/layout/hierarchy4"/>
    <dgm:cxn modelId="{9F614708-764D-4387-88AC-AD1E1949B8EC}" type="presParOf" srcId="{62948A6E-B35F-4D22-8798-B9C54D8F39E0}" destId="{3597106D-A723-4662-A2E4-8B89373B1208}" srcOrd="1" destOrd="0" presId="urn:microsoft.com/office/officeart/2005/8/layout/hierarchy4"/>
    <dgm:cxn modelId="{8A0D3E01-7E1B-4240-AE85-735EAC24B1DC}" type="presParOf" srcId="{6967CC4D-47EF-4C2E-87DE-5FDBA79F1405}" destId="{6C39552B-17C0-419E-83AA-0846C8332D58}" srcOrd="3" destOrd="0" presId="urn:microsoft.com/office/officeart/2005/8/layout/hierarchy4"/>
    <dgm:cxn modelId="{66A1B108-BCB2-456C-9404-1D6910CD1E14}" type="presParOf" srcId="{6967CC4D-47EF-4C2E-87DE-5FDBA79F1405}" destId="{05A45520-D51C-4B04-879C-831F9ED9CCEA}" srcOrd="4" destOrd="0" presId="urn:microsoft.com/office/officeart/2005/8/layout/hierarchy4"/>
    <dgm:cxn modelId="{4AD9C167-78F9-4A54-8AA2-07A05ED4C775}" type="presParOf" srcId="{05A45520-D51C-4B04-879C-831F9ED9CCEA}" destId="{BA700B2D-F250-40D8-A38F-6B915AA13ADF}" srcOrd="0" destOrd="0" presId="urn:microsoft.com/office/officeart/2005/8/layout/hierarchy4"/>
    <dgm:cxn modelId="{50DC8506-7307-4989-9AED-CD7DBB1FCA84}" type="presParOf" srcId="{05A45520-D51C-4B04-879C-831F9ED9CCEA}" destId="{DD4AAA7D-C0D4-4E5F-9EBF-E9E2A084F1F8}" srcOrd="1" destOrd="0" presId="urn:microsoft.com/office/officeart/2005/8/layout/hierarchy4"/>
    <dgm:cxn modelId="{F9008E4E-6C57-4B5E-B4DB-29B8D17A4C73}" type="presParOf" srcId="{6967CC4D-47EF-4C2E-87DE-5FDBA79F1405}" destId="{1979B0D3-CBD8-42CB-816D-1417971AA950}" srcOrd="5" destOrd="0" presId="urn:microsoft.com/office/officeart/2005/8/layout/hierarchy4"/>
    <dgm:cxn modelId="{F388A12C-AB75-444A-A04A-8E2528C8A4DD}" type="presParOf" srcId="{6967CC4D-47EF-4C2E-87DE-5FDBA79F1405}" destId="{2DB44943-1C60-4521-B1D9-EF42B06B5AE1}" srcOrd="6" destOrd="0" presId="urn:microsoft.com/office/officeart/2005/8/layout/hierarchy4"/>
    <dgm:cxn modelId="{C1CA79B3-93D1-4998-B1F4-B8060FB57E12}" type="presParOf" srcId="{2DB44943-1C60-4521-B1D9-EF42B06B5AE1}" destId="{83F88069-95B2-4C05-BF16-17E6C25C409F}" srcOrd="0" destOrd="0" presId="urn:microsoft.com/office/officeart/2005/8/layout/hierarchy4"/>
    <dgm:cxn modelId="{D3D916F6-F649-4032-805F-A2985DF605B9}" type="presParOf" srcId="{2DB44943-1C60-4521-B1D9-EF42B06B5AE1}" destId="{35DD95D2-E792-4517-8D3F-89988D9A896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بعد أن منعت قريش الرسول  </a:t>
          </a:r>
          <a:r>
            <a:rPr lang="ar-EG" b="1" i="0" dirty="0" smtClean="0">
              <a:solidFill>
                <a:schemeClr val="tx1"/>
              </a:solidFill>
            </a:rPr>
            <a:t>ﷺ من الدعوة إلى الإسلام </a:t>
          </a:r>
          <a:endParaRPr lang="en-US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B94E8618-E1A0-4888-9795-4A8B4544BC7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وبعد أن رفض أهل الطائف دعوة الرسول  </a:t>
          </a:r>
          <a:r>
            <a:rPr lang="ar-EG" b="1" i="0" dirty="0" smtClean="0">
              <a:solidFill>
                <a:schemeClr val="tx1"/>
              </a:solidFill>
            </a:rPr>
            <a:t>ﷺ  </a:t>
          </a:r>
          <a:endParaRPr lang="en-US" b="1" dirty="0">
            <a:solidFill>
              <a:schemeClr val="tx1"/>
            </a:solidFill>
          </a:endParaRPr>
        </a:p>
      </dgm:t>
    </dgm:pt>
    <dgm:pt modelId="{EFD66A2B-9AB1-4F82-8582-B486D7CAF7B8}" type="parTrans" cxnId="{E998AB95-91E9-4BA2-8E18-E1315AAAF0C9}">
      <dgm:prSet/>
      <dgm:spPr/>
      <dgm:t>
        <a:bodyPr/>
        <a:lstStyle/>
        <a:p>
          <a:endParaRPr lang="en-US"/>
        </a:p>
      </dgm:t>
    </dgm:pt>
    <dgm:pt modelId="{4D095721-A7A6-4A50-B28B-CECF13429B2C}" type="sibTrans" cxnId="{E998AB95-91E9-4BA2-8E18-E1315AAAF0C9}">
      <dgm:prSet/>
      <dgm:spPr/>
      <dgm:t>
        <a:bodyPr/>
        <a:lstStyle/>
        <a:p>
          <a:endParaRPr lang="en-US"/>
        </a:p>
      </dgm:t>
    </dgm:pt>
    <dgm:pt modelId="{D0489F74-692D-4631-B5A3-2A04D9FA984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بدأ الرسول يفكر فى أسلوب جديد لنشر دعوته بين الناس فقام :</a:t>
          </a:r>
          <a:endParaRPr lang="en-US" b="1" dirty="0">
            <a:solidFill>
              <a:schemeClr val="tx1"/>
            </a:solidFill>
          </a:endParaRPr>
        </a:p>
      </dgm:t>
    </dgm:pt>
    <dgm:pt modelId="{6725951A-3B33-49C1-9BBF-F0397552ADF5}" type="parTrans" cxnId="{B7384382-A60D-4511-9BCC-1BD3B1A24E7C}">
      <dgm:prSet/>
      <dgm:spPr/>
      <dgm:t>
        <a:bodyPr/>
        <a:lstStyle/>
        <a:p>
          <a:endParaRPr lang="en-US"/>
        </a:p>
      </dgm:t>
    </dgm:pt>
    <dgm:pt modelId="{3271196C-4BD1-44A8-BAFA-D9834170F837}" type="sibTrans" cxnId="{B7384382-A60D-4511-9BCC-1BD3B1A24E7C}">
      <dgm:prSet/>
      <dgm:spPr/>
      <dgm:t>
        <a:bodyPr/>
        <a:lstStyle/>
        <a:p>
          <a:endParaRPr lang="en-US"/>
        </a:p>
      </dgm:t>
    </dgm:pt>
    <dgm:pt modelId="{B8CAF685-6132-4C92-BBDC-5031E2B22D4F}" type="pres">
      <dgm:prSet presAssocID="{C0AA744E-5A98-43FB-93EE-657AC9DAC5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1EDD05-BCEC-449A-A168-458F1667854A}" type="pres">
      <dgm:prSet presAssocID="{D0489F74-692D-4631-B5A3-2A04D9FA9849}" presName="boxAndChildren" presStyleCnt="0"/>
      <dgm:spPr/>
    </dgm:pt>
    <dgm:pt modelId="{A5A343DC-1258-4F0A-B06B-5C211646D75D}" type="pres">
      <dgm:prSet presAssocID="{D0489F74-692D-4631-B5A3-2A04D9FA9849}" presName="parentTextBox" presStyleLbl="node1" presStyleIdx="0" presStyleCnt="3"/>
      <dgm:spPr/>
      <dgm:t>
        <a:bodyPr/>
        <a:lstStyle/>
        <a:p>
          <a:endParaRPr lang="en-US"/>
        </a:p>
      </dgm:t>
    </dgm:pt>
    <dgm:pt modelId="{E1765620-2313-4013-BEE5-4322C8DDA961}" type="pres">
      <dgm:prSet presAssocID="{4D095721-A7A6-4A50-B28B-CECF13429B2C}" presName="sp" presStyleCnt="0"/>
      <dgm:spPr/>
    </dgm:pt>
    <dgm:pt modelId="{504C6167-71B4-4DD0-93BA-1B5C506137F0}" type="pres">
      <dgm:prSet presAssocID="{B94E8618-E1A0-4888-9795-4A8B4544BC71}" presName="arrowAndChildren" presStyleCnt="0"/>
      <dgm:spPr/>
    </dgm:pt>
    <dgm:pt modelId="{34BB4553-40BB-468E-8EFB-54E204970359}" type="pres">
      <dgm:prSet presAssocID="{B94E8618-E1A0-4888-9795-4A8B4544BC7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6384B23-B1AD-4B8B-8FE4-67BAE5B357B7}" type="pres">
      <dgm:prSet presAssocID="{A87D2B23-0700-4BFB-BC6B-AA910DDDA539}" presName="sp" presStyleCnt="0"/>
      <dgm:spPr/>
    </dgm:pt>
    <dgm:pt modelId="{D4730793-A793-4EB2-BA6B-E4DF244906A7}" type="pres">
      <dgm:prSet presAssocID="{CAF103F7-28A5-4A2A-9C5F-D870ED325CB0}" presName="arrowAndChildren" presStyleCnt="0"/>
      <dgm:spPr/>
    </dgm:pt>
    <dgm:pt modelId="{D5E730FF-FD2C-4F42-B9B5-7C2BC1C231F7}" type="pres">
      <dgm:prSet presAssocID="{CAF103F7-28A5-4A2A-9C5F-D870ED325CB0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DCDCCB50-AE38-4643-9B2A-D016E60D36AD}" type="presOf" srcId="{B94E8618-E1A0-4888-9795-4A8B4544BC71}" destId="{34BB4553-40BB-468E-8EFB-54E204970359}" srcOrd="0" destOrd="0" presId="urn:microsoft.com/office/officeart/2005/8/layout/process4"/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E998AB95-91E9-4BA2-8E18-E1315AAAF0C9}" srcId="{C0AA744E-5A98-43FB-93EE-657AC9DAC58F}" destId="{B94E8618-E1A0-4888-9795-4A8B4544BC71}" srcOrd="1" destOrd="0" parTransId="{EFD66A2B-9AB1-4F82-8582-B486D7CAF7B8}" sibTransId="{4D095721-A7A6-4A50-B28B-CECF13429B2C}"/>
    <dgm:cxn modelId="{B7384382-A60D-4511-9BCC-1BD3B1A24E7C}" srcId="{C0AA744E-5A98-43FB-93EE-657AC9DAC58F}" destId="{D0489F74-692D-4631-B5A3-2A04D9FA9849}" srcOrd="2" destOrd="0" parTransId="{6725951A-3B33-49C1-9BBF-F0397552ADF5}" sibTransId="{3271196C-4BD1-44A8-BAFA-D9834170F837}"/>
    <dgm:cxn modelId="{423867D6-456C-4DFA-8A11-5B21C822A256}" type="presOf" srcId="{D0489F74-692D-4631-B5A3-2A04D9FA9849}" destId="{A5A343DC-1258-4F0A-B06B-5C211646D75D}" srcOrd="0" destOrd="0" presId="urn:microsoft.com/office/officeart/2005/8/layout/process4"/>
    <dgm:cxn modelId="{D8E7FF44-B629-43F4-A3EA-5BEA23C84350}" type="presOf" srcId="{CAF103F7-28A5-4A2A-9C5F-D870ED325CB0}" destId="{D5E730FF-FD2C-4F42-B9B5-7C2BC1C231F7}" srcOrd="0" destOrd="0" presId="urn:microsoft.com/office/officeart/2005/8/layout/process4"/>
    <dgm:cxn modelId="{3E34870F-346A-4BBF-9169-BBB680F9E437}" type="presOf" srcId="{C0AA744E-5A98-43FB-93EE-657AC9DAC58F}" destId="{B8CAF685-6132-4C92-BBDC-5031E2B22D4F}" srcOrd="0" destOrd="0" presId="urn:microsoft.com/office/officeart/2005/8/layout/process4"/>
    <dgm:cxn modelId="{2251CC1C-8150-4E74-94BB-DA0C45014984}" type="presParOf" srcId="{B8CAF685-6132-4C92-BBDC-5031E2B22D4F}" destId="{731EDD05-BCEC-449A-A168-458F1667854A}" srcOrd="0" destOrd="0" presId="urn:microsoft.com/office/officeart/2005/8/layout/process4"/>
    <dgm:cxn modelId="{69B01FDF-B80D-4061-B8D5-EE2EC874B470}" type="presParOf" srcId="{731EDD05-BCEC-449A-A168-458F1667854A}" destId="{A5A343DC-1258-4F0A-B06B-5C211646D75D}" srcOrd="0" destOrd="0" presId="urn:microsoft.com/office/officeart/2005/8/layout/process4"/>
    <dgm:cxn modelId="{9E678AD7-289C-4294-B35C-C4E2E513D42A}" type="presParOf" srcId="{B8CAF685-6132-4C92-BBDC-5031E2B22D4F}" destId="{E1765620-2313-4013-BEE5-4322C8DDA961}" srcOrd="1" destOrd="0" presId="urn:microsoft.com/office/officeart/2005/8/layout/process4"/>
    <dgm:cxn modelId="{0142BE7C-F582-4C99-B663-A20A4B0A34B7}" type="presParOf" srcId="{B8CAF685-6132-4C92-BBDC-5031E2B22D4F}" destId="{504C6167-71B4-4DD0-93BA-1B5C506137F0}" srcOrd="2" destOrd="0" presId="urn:microsoft.com/office/officeart/2005/8/layout/process4"/>
    <dgm:cxn modelId="{800260F3-ED69-40C0-9AF3-C4290BA0ECBF}" type="presParOf" srcId="{504C6167-71B4-4DD0-93BA-1B5C506137F0}" destId="{34BB4553-40BB-468E-8EFB-54E204970359}" srcOrd="0" destOrd="0" presId="urn:microsoft.com/office/officeart/2005/8/layout/process4"/>
    <dgm:cxn modelId="{328E5EFD-130E-41F5-85BC-6DF2B77753F2}" type="presParOf" srcId="{B8CAF685-6132-4C92-BBDC-5031E2B22D4F}" destId="{E6384B23-B1AD-4B8B-8FE4-67BAE5B357B7}" srcOrd="3" destOrd="0" presId="urn:microsoft.com/office/officeart/2005/8/layout/process4"/>
    <dgm:cxn modelId="{590AB339-DB9B-4DEA-9281-61192A8E9A5F}" type="presParOf" srcId="{B8CAF685-6132-4C92-BBDC-5031E2B22D4F}" destId="{D4730793-A793-4EB2-BA6B-E4DF244906A7}" srcOrd="4" destOrd="0" presId="urn:microsoft.com/office/officeart/2005/8/layout/process4"/>
    <dgm:cxn modelId="{59687924-1A45-49F3-B56B-2899167FBFF8}" type="presParOf" srcId="{D4730793-A793-4EB2-BA6B-E4DF244906A7}" destId="{D5E730FF-FD2C-4F42-B9B5-7C2BC1C231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 custT="1"/>
      <dgm:spPr/>
      <dgm:t>
        <a:bodyPr/>
        <a:lstStyle/>
        <a:p>
          <a:r>
            <a:rPr lang="ar-EG" sz="2400" b="1" dirty="0" smtClean="0">
              <a:solidFill>
                <a:schemeClr val="tx1"/>
              </a:solidFill>
            </a:rPr>
            <a:t>لم يكن خروج الرسول  </a:t>
          </a:r>
          <a:r>
            <a:rPr lang="ar-EG" sz="2400" b="1" i="0" dirty="0" smtClean="0">
              <a:solidFill>
                <a:schemeClr val="tx1"/>
              </a:solidFill>
            </a:rPr>
            <a:t>ﷺ  وأصحابه من مكة أمرا هينا على قلوبهم , فهى موطنهم وأحب البلاد إليهم وظهر ذك فى قول الرسول    ﷺ  مخاطبا مكة عند خروجه </a:t>
          </a:r>
          <a:endParaRPr lang="en-US" sz="2400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A69FA6D3-016E-4C9D-97E1-8B29A9635C22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وهذا يدل على التضحية فى سبيل نشر الدعوة الإسلامية </a:t>
          </a:r>
          <a:endParaRPr lang="en-US" sz="3600" b="1" dirty="0">
            <a:solidFill>
              <a:schemeClr val="tx1"/>
            </a:solidFill>
          </a:endParaRPr>
        </a:p>
      </dgm:t>
    </dgm:pt>
    <dgm:pt modelId="{D3ACE5B6-3667-4680-8A90-B608B669877A}" type="parTrans" cxnId="{17C6ED65-782A-4BB3-A0A1-96C2F0AAE63E}">
      <dgm:prSet/>
      <dgm:spPr/>
      <dgm:t>
        <a:bodyPr/>
        <a:lstStyle/>
        <a:p>
          <a:endParaRPr lang="en-US"/>
        </a:p>
      </dgm:t>
    </dgm:pt>
    <dgm:pt modelId="{2CAF6DB2-3F94-44D5-B644-DB57970E6875}" type="sibTrans" cxnId="{17C6ED65-782A-4BB3-A0A1-96C2F0AAE63E}">
      <dgm:prSet/>
      <dgm:spPr/>
      <dgm:t>
        <a:bodyPr/>
        <a:lstStyle/>
        <a:p>
          <a:endParaRPr lang="en-US"/>
        </a:p>
      </dgm:t>
    </dgm:pt>
    <dgm:pt modelId="{5EB29AC7-E58A-4ABC-A088-B8C5FED16DDB}">
      <dgm:prSet custT="1"/>
      <dgm:spPr/>
      <dgm:t>
        <a:bodyPr/>
        <a:lstStyle/>
        <a:p>
          <a:r>
            <a:rPr lang="ar-EG" sz="3200" b="1" i="0" dirty="0" smtClean="0">
              <a:solidFill>
                <a:schemeClr val="tx1"/>
              </a:solidFill>
            </a:rPr>
            <a:t>ما</a:t>
          </a:r>
          <a:r>
            <a:rPr lang="ar-EG" sz="3200" b="1" i="0" baseline="0" dirty="0" smtClean="0">
              <a:solidFill>
                <a:schemeClr val="tx1"/>
              </a:solidFill>
            </a:rPr>
            <a:t> أطيبك من بلد وأحبك إلى ولولا أن قومى أخرجونى منك ما سكنت غيرك </a:t>
          </a:r>
          <a:endParaRPr lang="ar-EG" sz="3200" b="1" i="0" dirty="0">
            <a:solidFill>
              <a:schemeClr val="tx1"/>
            </a:solidFill>
          </a:endParaRPr>
        </a:p>
      </dgm:t>
    </dgm:pt>
    <dgm:pt modelId="{6186309D-E4A6-4972-A436-AFD0162A536E}" type="parTrans" cxnId="{8AE07C7E-9B8D-4291-B836-C3CCCE7D5128}">
      <dgm:prSet/>
      <dgm:spPr/>
      <dgm:t>
        <a:bodyPr/>
        <a:lstStyle/>
        <a:p>
          <a:endParaRPr lang="en-US"/>
        </a:p>
      </dgm:t>
    </dgm:pt>
    <dgm:pt modelId="{58BF0FD4-1CCE-4275-837B-52610635DD77}" type="sibTrans" cxnId="{8AE07C7E-9B8D-4291-B836-C3CCCE7D5128}">
      <dgm:prSet/>
      <dgm:spPr/>
      <dgm:t>
        <a:bodyPr/>
        <a:lstStyle/>
        <a:p>
          <a:endParaRPr lang="en-US"/>
        </a:p>
      </dgm:t>
    </dgm:pt>
    <dgm:pt modelId="{5E598B6D-1429-4D14-AEE5-5A437ADDE0BF}" type="pres">
      <dgm:prSet presAssocID="{C0AA744E-5A98-43FB-93EE-657AC9DAC5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8FE170-B79D-492C-9AF2-3CB412F3F8B8}" type="pres">
      <dgm:prSet presAssocID="{CAF103F7-28A5-4A2A-9C5F-D870ED325CB0}" presName="vertOne" presStyleCnt="0"/>
      <dgm:spPr/>
    </dgm:pt>
    <dgm:pt modelId="{0F33F501-72B0-4BC7-8D5C-2DF407CF7D26}" type="pres">
      <dgm:prSet presAssocID="{CAF103F7-28A5-4A2A-9C5F-D870ED325CB0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20942-C3A5-4B72-87C9-8F1F7B5CEE5A}" type="pres">
      <dgm:prSet presAssocID="{CAF103F7-28A5-4A2A-9C5F-D870ED325CB0}" presName="horzOne" presStyleCnt="0"/>
      <dgm:spPr/>
    </dgm:pt>
    <dgm:pt modelId="{B3486AB9-754E-4845-9FAD-701C9F35D2C3}" type="pres">
      <dgm:prSet presAssocID="{A87D2B23-0700-4BFB-BC6B-AA910DDDA539}" presName="sibSpaceOne" presStyleCnt="0"/>
      <dgm:spPr/>
    </dgm:pt>
    <dgm:pt modelId="{9BDBCDCA-8691-44AA-8984-3B9CB55FFCE7}" type="pres">
      <dgm:prSet presAssocID="{5EB29AC7-E58A-4ABC-A088-B8C5FED16DDB}" presName="vertOne" presStyleCnt="0"/>
      <dgm:spPr/>
    </dgm:pt>
    <dgm:pt modelId="{FB342922-AE1A-40D5-B17A-B1C741A23BC3}" type="pres">
      <dgm:prSet presAssocID="{5EB29AC7-E58A-4ABC-A088-B8C5FED16DDB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B09852-847F-42F0-A2EA-9067CED4685B}" type="pres">
      <dgm:prSet presAssocID="{5EB29AC7-E58A-4ABC-A088-B8C5FED16DDB}" presName="horzOne" presStyleCnt="0"/>
      <dgm:spPr/>
    </dgm:pt>
    <dgm:pt modelId="{10FF17FF-A632-439A-9195-5558E842ED9A}" type="pres">
      <dgm:prSet presAssocID="{58BF0FD4-1CCE-4275-837B-52610635DD77}" presName="sibSpaceOne" presStyleCnt="0"/>
      <dgm:spPr/>
    </dgm:pt>
    <dgm:pt modelId="{F106FD81-9A2C-4CBA-94B3-6F0DCC77FB37}" type="pres">
      <dgm:prSet presAssocID="{A69FA6D3-016E-4C9D-97E1-8B29A9635C22}" presName="vertOne" presStyleCnt="0"/>
      <dgm:spPr/>
    </dgm:pt>
    <dgm:pt modelId="{AF02CD1D-B573-4853-95E3-E99B4850AED1}" type="pres">
      <dgm:prSet presAssocID="{A69FA6D3-016E-4C9D-97E1-8B29A9635C22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16D32D-CD94-4D54-876E-7BFC8B78AD04}" type="pres">
      <dgm:prSet presAssocID="{A69FA6D3-016E-4C9D-97E1-8B29A9635C22}" presName="horzOne" presStyleCnt="0"/>
      <dgm:spPr/>
    </dgm:pt>
  </dgm:ptLst>
  <dgm:cxnLst>
    <dgm:cxn modelId="{17C6ED65-782A-4BB3-A0A1-96C2F0AAE63E}" srcId="{C0AA744E-5A98-43FB-93EE-657AC9DAC58F}" destId="{A69FA6D3-016E-4C9D-97E1-8B29A9635C22}" srcOrd="2" destOrd="0" parTransId="{D3ACE5B6-3667-4680-8A90-B608B669877A}" sibTransId="{2CAF6DB2-3F94-44D5-B644-DB57970E6875}"/>
    <dgm:cxn modelId="{F1E0B006-1F20-4747-BCA0-81DD9ABB23F8}" type="presOf" srcId="{5EB29AC7-E58A-4ABC-A088-B8C5FED16DDB}" destId="{FB342922-AE1A-40D5-B17A-B1C741A23BC3}" srcOrd="0" destOrd="0" presId="urn:microsoft.com/office/officeart/2005/8/layout/hierarchy4"/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8AE07C7E-9B8D-4291-B836-C3CCCE7D5128}" srcId="{C0AA744E-5A98-43FB-93EE-657AC9DAC58F}" destId="{5EB29AC7-E58A-4ABC-A088-B8C5FED16DDB}" srcOrd="1" destOrd="0" parTransId="{6186309D-E4A6-4972-A436-AFD0162A536E}" sibTransId="{58BF0FD4-1CCE-4275-837B-52610635DD77}"/>
    <dgm:cxn modelId="{E8BA3A8F-D230-4CBC-9EBF-3EA570A36BBB}" type="presOf" srcId="{C0AA744E-5A98-43FB-93EE-657AC9DAC58F}" destId="{5E598B6D-1429-4D14-AEE5-5A437ADDE0BF}" srcOrd="0" destOrd="0" presId="urn:microsoft.com/office/officeart/2005/8/layout/hierarchy4"/>
    <dgm:cxn modelId="{20CD0B4C-B394-47E2-899A-7572C2D00924}" type="presOf" srcId="{A69FA6D3-016E-4C9D-97E1-8B29A9635C22}" destId="{AF02CD1D-B573-4853-95E3-E99B4850AED1}" srcOrd="0" destOrd="0" presId="urn:microsoft.com/office/officeart/2005/8/layout/hierarchy4"/>
    <dgm:cxn modelId="{55FD2C84-1837-48BF-AF81-1EC66BBF078B}" type="presOf" srcId="{CAF103F7-28A5-4A2A-9C5F-D870ED325CB0}" destId="{0F33F501-72B0-4BC7-8D5C-2DF407CF7D26}" srcOrd="0" destOrd="0" presId="urn:microsoft.com/office/officeart/2005/8/layout/hierarchy4"/>
    <dgm:cxn modelId="{6B0F0A2E-73A0-487F-B104-893233D15700}" type="presParOf" srcId="{5E598B6D-1429-4D14-AEE5-5A437ADDE0BF}" destId="{C98FE170-B79D-492C-9AF2-3CB412F3F8B8}" srcOrd="0" destOrd="0" presId="urn:microsoft.com/office/officeart/2005/8/layout/hierarchy4"/>
    <dgm:cxn modelId="{58AFDEB9-E2A6-4CDE-BE53-F5744689FB0F}" type="presParOf" srcId="{C98FE170-B79D-492C-9AF2-3CB412F3F8B8}" destId="{0F33F501-72B0-4BC7-8D5C-2DF407CF7D26}" srcOrd="0" destOrd="0" presId="urn:microsoft.com/office/officeart/2005/8/layout/hierarchy4"/>
    <dgm:cxn modelId="{300B611A-4CB2-4104-9F89-6BD0D1B25801}" type="presParOf" srcId="{C98FE170-B79D-492C-9AF2-3CB412F3F8B8}" destId="{AE820942-C3A5-4B72-87C9-8F1F7B5CEE5A}" srcOrd="1" destOrd="0" presId="urn:microsoft.com/office/officeart/2005/8/layout/hierarchy4"/>
    <dgm:cxn modelId="{DEA753E6-A8E9-4825-8DB3-1725AC6F345D}" type="presParOf" srcId="{5E598B6D-1429-4D14-AEE5-5A437ADDE0BF}" destId="{B3486AB9-754E-4845-9FAD-701C9F35D2C3}" srcOrd="1" destOrd="0" presId="urn:microsoft.com/office/officeart/2005/8/layout/hierarchy4"/>
    <dgm:cxn modelId="{E00DC793-4FC2-4E9E-8671-1D74A79F3F12}" type="presParOf" srcId="{5E598B6D-1429-4D14-AEE5-5A437ADDE0BF}" destId="{9BDBCDCA-8691-44AA-8984-3B9CB55FFCE7}" srcOrd="2" destOrd="0" presId="urn:microsoft.com/office/officeart/2005/8/layout/hierarchy4"/>
    <dgm:cxn modelId="{1C8A7B7C-A9A0-44FB-92E7-477C57347C42}" type="presParOf" srcId="{9BDBCDCA-8691-44AA-8984-3B9CB55FFCE7}" destId="{FB342922-AE1A-40D5-B17A-B1C741A23BC3}" srcOrd="0" destOrd="0" presId="urn:microsoft.com/office/officeart/2005/8/layout/hierarchy4"/>
    <dgm:cxn modelId="{ABC9474D-7505-4C73-9AB6-44955E31193A}" type="presParOf" srcId="{9BDBCDCA-8691-44AA-8984-3B9CB55FFCE7}" destId="{22B09852-847F-42F0-A2EA-9067CED4685B}" srcOrd="1" destOrd="0" presId="urn:microsoft.com/office/officeart/2005/8/layout/hierarchy4"/>
    <dgm:cxn modelId="{EF1561DE-0205-4FD1-A091-0E4C939321C2}" type="presParOf" srcId="{5E598B6D-1429-4D14-AEE5-5A437ADDE0BF}" destId="{10FF17FF-A632-439A-9195-5558E842ED9A}" srcOrd="3" destOrd="0" presId="urn:microsoft.com/office/officeart/2005/8/layout/hierarchy4"/>
    <dgm:cxn modelId="{8969BF58-800E-4A63-B689-A0FBE896DF75}" type="presParOf" srcId="{5E598B6D-1429-4D14-AEE5-5A437ADDE0BF}" destId="{F106FD81-9A2C-4CBA-94B3-6F0DCC77FB37}" srcOrd="4" destOrd="0" presId="urn:microsoft.com/office/officeart/2005/8/layout/hierarchy4"/>
    <dgm:cxn modelId="{BAE0D308-B9B2-4DE0-BDB7-22E7E5C4BC28}" type="presParOf" srcId="{F106FD81-9A2C-4CBA-94B3-6F0DCC77FB37}" destId="{AF02CD1D-B573-4853-95E3-E99B4850AED1}" srcOrd="0" destOrd="0" presId="urn:microsoft.com/office/officeart/2005/8/layout/hierarchy4"/>
    <dgm:cxn modelId="{84DD77D7-307A-4838-BC2F-95FAAA490810}" type="presParOf" srcId="{F106FD81-9A2C-4CBA-94B3-6F0DCC77FB37}" destId="{1B16D32D-CD94-4D54-876E-7BFC8B78AD0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بدخول الرسول </a:t>
          </a:r>
          <a:r>
            <a:rPr lang="ar-EG" sz="3200" b="1" i="0" dirty="0" smtClean="0">
              <a:solidFill>
                <a:schemeClr val="tx1"/>
              </a:solidFill>
            </a:rPr>
            <a:t>ﷺ المدينة النبوية بدأت مرحلة جديدة للدعوة الإسلامية , أصبح فيها المسلمين مكان أمن يمارسون فيه شعائر دينهم دون خوف </a:t>
          </a:r>
          <a:endParaRPr lang="en-US" sz="3200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B94E8618-E1A0-4888-9795-4A8B4544BC7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أخذ الرسول  </a:t>
          </a:r>
          <a:r>
            <a:rPr lang="ar-EG" sz="3600" b="1" i="0" dirty="0" smtClean="0">
              <a:solidFill>
                <a:schemeClr val="tx1"/>
              </a:solidFill>
            </a:rPr>
            <a:t>ﷺ  يؤسس لبناء دولة الإسلام والتى قامت على الأركان التالية :</a:t>
          </a:r>
          <a:endParaRPr lang="en-US" sz="3600" b="1" dirty="0">
            <a:solidFill>
              <a:schemeClr val="tx1"/>
            </a:solidFill>
          </a:endParaRPr>
        </a:p>
      </dgm:t>
    </dgm:pt>
    <dgm:pt modelId="{EFD66A2B-9AB1-4F82-8582-B486D7CAF7B8}" type="parTrans" cxnId="{E998AB95-91E9-4BA2-8E18-E1315AAAF0C9}">
      <dgm:prSet/>
      <dgm:spPr/>
      <dgm:t>
        <a:bodyPr/>
        <a:lstStyle/>
        <a:p>
          <a:endParaRPr lang="en-US"/>
        </a:p>
      </dgm:t>
    </dgm:pt>
    <dgm:pt modelId="{4D095721-A7A6-4A50-B28B-CECF13429B2C}" type="sibTrans" cxnId="{E998AB95-91E9-4BA2-8E18-E1315AAAF0C9}">
      <dgm:prSet/>
      <dgm:spPr/>
      <dgm:t>
        <a:bodyPr/>
        <a:lstStyle/>
        <a:p>
          <a:endParaRPr lang="en-US"/>
        </a:p>
      </dgm:t>
    </dgm:pt>
    <dgm:pt modelId="{B8CAF685-6132-4C92-BBDC-5031E2B22D4F}" type="pres">
      <dgm:prSet presAssocID="{C0AA744E-5A98-43FB-93EE-657AC9DAC5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12D514-FB49-4DBC-8BAB-0598FFECF8FC}" type="pres">
      <dgm:prSet presAssocID="{B94E8618-E1A0-4888-9795-4A8B4544BC71}" presName="boxAndChildren" presStyleCnt="0"/>
      <dgm:spPr/>
    </dgm:pt>
    <dgm:pt modelId="{75A6F0A8-8567-40A5-9050-8F438B0308A1}" type="pres">
      <dgm:prSet presAssocID="{B94E8618-E1A0-4888-9795-4A8B4544BC71}" presName="parentTextBox" presStyleLbl="node1" presStyleIdx="0" presStyleCnt="2"/>
      <dgm:spPr/>
      <dgm:t>
        <a:bodyPr/>
        <a:lstStyle/>
        <a:p>
          <a:endParaRPr lang="en-US"/>
        </a:p>
      </dgm:t>
    </dgm:pt>
    <dgm:pt modelId="{E6384B23-B1AD-4B8B-8FE4-67BAE5B357B7}" type="pres">
      <dgm:prSet presAssocID="{A87D2B23-0700-4BFB-BC6B-AA910DDDA539}" presName="sp" presStyleCnt="0"/>
      <dgm:spPr/>
    </dgm:pt>
    <dgm:pt modelId="{D4730793-A793-4EB2-BA6B-E4DF244906A7}" type="pres">
      <dgm:prSet presAssocID="{CAF103F7-28A5-4A2A-9C5F-D870ED325CB0}" presName="arrowAndChildren" presStyleCnt="0"/>
      <dgm:spPr/>
    </dgm:pt>
    <dgm:pt modelId="{D5E730FF-FD2C-4F42-B9B5-7C2BC1C231F7}" type="pres">
      <dgm:prSet presAssocID="{CAF103F7-28A5-4A2A-9C5F-D870ED325CB0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3E34870F-346A-4BBF-9169-BBB680F9E437}" type="presOf" srcId="{C0AA744E-5A98-43FB-93EE-657AC9DAC58F}" destId="{B8CAF685-6132-4C92-BBDC-5031E2B22D4F}" srcOrd="0" destOrd="0" presId="urn:microsoft.com/office/officeart/2005/8/layout/process4"/>
    <dgm:cxn modelId="{3CEB2B7D-CDAB-4C55-B1AF-55433196CD5F}" type="presOf" srcId="{B94E8618-E1A0-4888-9795-4A8B4544BC71}" destId="{75A6F0A8-8567-40A5-9050-8F438B0308A1}" srcOrd="0" destOrd="0" presId="urn:microsoft.com/office/officeart/2005/8/layout/process4"/>
    <dgm:cxn modelId="{D8E7FF44-B629-43F4-A3EA-5BEA23C84350}" type="presOf" srcId="{CAF103F7-28A5-4A2A-9C5F-D870ED325CB0}" destId="{D5E730FF-FD2C-4F42-B9B5-7C2BC1C231F7}" srcOrd="0" destOrd="0" presId="urn:microsoft.com/office/officeart/2005/8/layout/process4"/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E998AB95-91E9-4BA2-8E18-E1315AAAF0C9}" srcId="{C0AA744E-5A98-43FB-93EE-657AC9DAC58F}" destId="{B94E8618-E1A0-4888-9795-4A8B4544BC71}" srcOrd="1" destOrd="0" parTransId="{EFD66A2B-9AB1-4F82-8582-B486D7CAF7B8}" sibTransId="{4D095721-A7A6-4A50-B28B-CECF13429B2C}"/>
    <dgm:cxn modelId="{E7EF85E8-5AA0-4DF0-A0BF-C47D9D8CCB86}" type="presParOf" srcId="{B8CAF685-6132-4C92-BBDC-5031E2B22D4F}" destId="{5A12D514-FB49-4DBC-8BAB-0598FFECF8FC}" srcOrd="0" destOrd="0" presId="urn:microsoft.com/office/officeart/2005/8/layout/process4"/>
    <dgm:cxn modelId="{C19A9427-6475-4521-9E78-448E3D5FDB10}" type="presParOf" srcId="{5A12D514-FB49-4DBC-8BAB-0598FFECF8FC}" destId="{75A6F0A8-8567-40A5-9050-8F438B0308A1}" srcOrd="0" destOrd="0" presId="urn:microsoft.com/office/officeart/2005/8/layout/process4"/>
    <dgm:cxn modelId="{328E5EFD-130E-41F5-85BC-6DF2B77753F2}" type="presParOf" srcId="{B8CAF685-6132-4C92-BBDC-5031E2B22D4F}" destId="{E6384B23-B1AD-4B8B-8FE4-67BAE5B357B7}" srcOrd="1" destOrd="0" presId="urn:microsoft.com/office/officeart/2005/8/layout/process4"/>
    <dgm:cxn modelId="{590AB339-DB9B-4DEA-9281-61192A8E9A5F}" type="presParOf" srcId="{B8CAF685-6132-4C92-BBDC-5031E2B22D4F}" destId="{D4730793-A793-4EB2-BA6B-E4DF244906A7}" srcOrd="2" destOrd="0" presId="urn:microsoft.com/office/officeart/2005/8/layout/process4"/>
    <dgm:cxn modelId="{59687924-1A45-49F3-B56B-2899167FBFF8}" type="presParOf" srcId="{D4730793-A793-4EB2-BA6B-E4DF244906A7}" destId="{D5E730FF-FD2C-4F42-B9B5-7C2BC1C231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6C17B9B-5177-4867-ACFF-7E0C93D05B75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EB963AB-E27E-45DC-BB26-A622056EA36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أسس ( أركان ) بناء الدولة الإسلامية </a:t>
          </a:r>
          <a:endParaRPr lang="en-US" sz="3600" b="1" dirty="0">
            <a:solidFill>
              <a:schemeClr val="tx1"/>
            </a:solidFill>
          </a:endParaRPr>
        </a:p>
      </dgm:t>
    </dgm:pt>
    <dgm:pt modelId="{46209F7D-BA4C-48B0-AD3E-0C52183A3843}" type="parTrans" cxnId="{FA3B8378-81FF-4AC1-842F-B60AA7F628B8}">
      <dgm:prSet/>
      <dgm:spPr/>
      <dgm:t>
        <a:bodyPr/>
        <a:lstStyle/>
        <a:p>
          <a:endParaRPr lang="en-US"/>
        </a:p>
      </dgm:t>
    </dgm:pt>
    <dgm:pt modelId="{D1FE3CC7-243E-4F18-A3F3-5E921517C72C}" type="sibTrans" cxnId="{FA3B8378-81FF-4AC1-842F-B60AA7F628B8}">
      <dgm:prSet/>
      <dgm:spPr/>
      <dgm:t>
        <a:bodyPr/>
        <a:lstStyle/>
        <a:p>
          <a:endParaRPr lang="en-US"/>
        </a:p>
      </dgm:t>
    </dgm:pt>
    <dgm:pt modelId="{946770DE-7D2D-4643-99B2-5094019BA8CA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الركن الأول بناء المسجد</a:t>
          </a:r>
          <a:endParaRPr lang="en-US" b="1" dirty="0">
            <a:solidFill>
              <a:schemeClr val="tx1"/>
            </a:solidFill>
          </a:endParaRPr>
        </a:p>
      </dgm:t>
    </dgm:pt>
    <dgm:pt modelId="{57126385-014D-42E9-AB35-86D33CCD184C}" type="parTrans" cxnId="{32606FF8-5175-4FA2-8744-C16EC0F29C63}">
      <dgm:prSet/>
      <dgm:spPr/>
      <dgm:t>
        <a:bodyPr/>
        <a:lstStyle/>
        <a:p>
          <a:endParaRPr lang="en-US"/>
        </a:p>
      </dgm:t>
    </dgm:pt>
    <dgm:pt modelId="{EFCB9154-7234-4235-9179-2173C3A21992}" type="sibTrans" cxnId="{32606FF8-5175-4FA2-8744-C16EC0F29C63}">
      <dgm:prSet/>
      <dgm:spPr/>
      <dgm:t>
        <a:bodyPr/>
        <a:lstStyle/>
        <a:p>
          <a:endParaRPr lang="en-US"/>
        </a:p>
      </dgm:t>
    </dgm:pt>
    <dgm:pt modelId="{2F837ABF-BF0E-4CA7-BFD5-F0F5E395CF3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الركن الثالث</a:t>
          </a:r>
        </a:p>
        <a:p>
          <a:r>
            <a:rPr lang="ar-EG" b="1" dirty="0" smtClean="0">
              <a:solidFill>
                <a:schemeClr val="tx1"/>
              </a:solidFill>
            </a:rPr>
            <a:t>وضع مبادىء التعايش مع الأخر </a:t>
          </a:r>
          <a:endParaRPr lang="en-US" b="1" dirty="0">
            <a:solidFill>
              <a:schemeClr val="tx1"/>
            </a:solidFill>
          </a:endParaRPr>
        </a:p>
      </dgm:t>
    </dgm:pt>
    <dgm:pt modelId="{F3385826-B74E-47A8-8BEB-E78686A00064}" type="parTrans" cxnId="{B5744232-6223-44F8-B867-71B53C994864}">
      <dgm:prSet/>
      <dgm:spPr/>
      <dgm:t>
        <a:bodyPr/>
        <a:lstStyle/>
        <a:p>
          <a:endParaRPr lang="en-US"/>
        </a:p>
      </dgm:t>
    </dgm:pt>
    <dgm:pt modelId="{93BC4B98-8CCB-4656-ABB4-5EA9E0727757}" type="sibTrans" cxnId="{B5744232-6223-44F8-B867-71B53C994864}">
      <dgm:prSet/>
      <dgm:spPr/>
      <dgm:t>
        <a:bodyPr/>
        <a:lstStyle/>
        <a:p>
          <a:endParaRPr lang="en-US"/>
        </a:p>
      </dgm:t>
    </dgm:pt>
    <dgm:pt modelId="{C2C16FBC-734E-40F9-B41E-01B6FB8239F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الركن الثانى</a:t>
          </a:r>
        </a:p>
        <a:p>
          <a:r>
            <a:rPr lang="ar-EG" b="1" dirty="0" smtClean="0">
              <a:solidFill>
                <a:schemeClr val="tx1"/>
              </a:solidFill>
            </a:rPr>
            <a:t>المؤاخاة بين المهاجرين والأنصار</a:t>
          </a:r>
          <a:endParaRPr lang="en-US" b="1" dirty="0">
            <a:solidFill>
              <a:schemeClr val="tx1"/>
            </a:solidFill>
          </a:endParaRPr>
        </a:p>
      </dgm:t>
    </dgm:pt>
    <dgm:pt modelId="{7ECDFF9D-6A0D-48F9-9190-8085E36C6B61}" type="parTrans" cxnId="{CDAF8303-312C-421C-8406-C06B3C0B8AFA}">
      <dgm:prSet/>
      <dgm:spPr/>
      <dgm:t>
        <a:bodyPr/>
        <a:lstStyle/>
        <a:p>
          <a:endParaRPr lang="en-US"/>
        </a:p>
      </dgm:t>
    </dgm:pt>
    <dgm:pt modelId="{FDC23E70-FB72-4FDC-AE47-03CA3BFD867B}" type="sibTrans" cxnId="{CDAF8303-312C-421C-8406-C06B3C0B8AFA}">
      <dgm:prSet/>
      <dgm:spPr/>
      <dgm:t>
        <a:bodyPr/>
        <a:lstStyle/>
        <a:p>
          <a:endParaRPr lang="en-US"/>
        </a:p>
      </dgm:t>
    </dgm:pt>
    <dgm:pt modelId="{3DA80A05-9277-4453-8243-0410DA3EABBD}" type="pres">
      <dgm:prSet presAssocID="{66C17B9B-5177-4867-ACFF-7E0C93D05B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8B80CAC-867E-4462-BBD7-7B8CFECAB516}" type="pres">
      <dgm:prSet presAssocID="{DEB963AB-E27E-45DC-BB26-A622056EA367}" presName="vertOne" presStyleCnt="0"/>
      <dgm:spPr/>
    </dgm:pt>
    <dgm:pt modelId="{121BE94C-32F5-4FEB-AD15-7FEDFDBADC99}" type="pres">
      <dgm:prSet presAssocID="{DEB963AB-E27E-45DC-BB26-A622056EA367}" presName="txOne" presStyleLbl="node0" presStyleIdx="0" presStyleCnt="1" custLinFactNeighborX="211" custLinFactNeighborY="-7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94EB68-2F81-46EA-AAB6-08E420C8C525}" type="pres">
      <dgm:prSet presAssocID="{DEB963AB-E27E-45DC-BB26-A622056EA367}" presName="parTransOne" presStyleCnt="0"/>
      <dgm:spPr/>
    </dgm:pt>
    <dgm:pt modelId="{8F068BA8-3F17-4530-9F23-1AB4808C8169}" type="pres">
      <dgm:prSet presAssocID="{DEB963AB-E27E-45DC-BB26-A622056EA367}" presName="horzOne" presStyleCnt="0"/>
      <dgm:spPr/>
    </dgm:pt>
    <dgm:pt modelId="{6C17D548-BE34-487E-BD51-D75FD44D0CC2}" type="pres">
      <dgm:prSet presAssocID="{946770DE-7D2D-4643-99B2-5094019BA8CA}" presName="vertTwo" presStyleCnt="0"/>
      <dgm:spPr/>
    </dgm:pt>
    <dgm:pt modelId="{092B5349-2D34-4551-852D-F845FA344613}" type="pres">
      <dgm:prSet presAssocID="{946770DE-7D2D-4643-99B2-5094019BA8CA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2577FA-E949-4B81-8D7A-0BBD811C872C}" type="pres">
      <dgm:prSet presAssocID="{946770DE-7D2D-4643-99B2-5094019BA8CA}" presName="horzTwo" presStyleCnt="0"/>
      <dgm:spPr/>
    </dgm:pt>
    <dgm:pt modelId="{69EF7560-FF18-4180-ACA9-7B1A722B4D58}" type="pres">
      <dgm:prSet presAssocID="{EFCB9154-7234-4235-9179-2173C3A21992}" presName="sibSpaceTwo" presStyleCnt="0"/>
      <dgm:spPr/>
    </dgm:pt>
    <dgm:pt modelId="{C9BFDFFA-A5BD-4392-BE8C-92720AFB8039}" type="pres">
      <dgm:prSet presAssocID="{C2C16FBC-734E-40F9-B41E-01B6FB8239FC}" presName="vertTwo" presStyleCnt="0"/>
      <dgm:spPr/>
    </dgm:pt>
    <dgm:pt modelId="{CE52ACB1-B6EC-4388-B94B-CD6EF9590BF1}" type="pres">
      <dgm:prSet presAssocID="{C2C16FBC-734E-40F9-B41E-01B6FB8239FC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6F8B76-0CAA-4371-AE19-14E3FD09B52B}" type="pres">
      <dgm:prSet presAssocID="{C2C16FBC-734E-40F9-B41E-01B6FB8239FC}" presName="horzTwo" presStyleCnt="0"/>
      <dgm:spPr/>
    </dgm:pt>
    <dgm:pt modelId="{27558292-FAFD-4E44-878C-8A22678236F8}" type="pres">
      <dgm:prSet presAssocID="{FDC23E70-FB72-4FDC-AE47-03CA3BFD867B}" presName="sibSpaceTwo" presStyleCnt="0"/>
      <dgm:spPr/>
    </dgm:pt>
    <dgm:pt modelId="{CC02BA7B-4A70-4A0E-B7EF-96DB399ADF10}" type="pres">
      <dgm:prSet presAssocID="{2F837ABF-BF0E-4CA7-BFD5-F0F5E395CF3F}" presName="vertTwo" presStyleCnt="0"/>
      <dgm:spPr/>
    </dgm:pt>
    <dgm:pt modelId="{63079B36-981D-4188-B101-8C3EECD350C6}" type="pres">
      <dgm:prSet presAssocID="{2F837ABF-BF0E-4CA7-BFD5-F0F5E395CF3F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55E2D3-0CC5-4CB8-A0EB-F515C2FD9993}" type="pres">
      <dgm:prSet presAssocID="{2F837ABF-BF0E-4CA7-BFD5-F0F5E395CF3F}" presName="horzTwo" presStyleCnt="0"/>
      <dgm:spPr/>
    </dgm:pt>
  </dgm:ptLst>
  <dgm:cxnLst>
    <dgm:cxn modelId="{1E2FC6EA-37A4-4210-8116-AC7028F0F297}" type="presOf" srcId="{C2C16FBC-734E-40F9-B41E-01B6FB8239FC}" destId="{CE52ACB1-B6EC-4388-B94B-CD6EF9590BF1}" srcOrd="0" destOrd="0" presId="urn:microsoft.com/office/officeart/2005/8/layout/hierarchy4"/>
    <dgm:cxn modelId="{4763E41B-0F59-45C1-967D-27768F2EDDA6}" type="presOf" srcId="{66C17B9B-5177-4867-ACFF-7E0C93D05B75}" destId="{3DA80A05-9277-4453-8243-0410DA3EABBD}" srcOrd="0" destOrd="0" presId="urn:microsoft.com/office/officeart/2005/8/layout/hierarchy4"/>
    <dgm:cxn modelId="{CDAF8303-312C-421C-8406-C06B3C0B8AFA}" srcId="{DEB963AB-E27E-45DC-BB26-A622056EA367}" destId="{C2C16FBC-734E-40F9-B41E-01B6FB8239FC}" srcOrd="1" destOrd="0" parTransId="{7ECDFF9D-6A0D-48F9-9190-8085E36C6B61}" sibTransId="{FDC23E70-FB72-4FDC-AE47-03CA3BFD867B}"/>
    <dgm:cxn modelId="{7C9602BA-22C7-45D2-B864-027BBF6171FF}" type="presOf" srcId="{DEB963AB-E27E-45DC-BB26-A622056EA367}" destId="{121BE94C-32F5-4FEB-AD15-7FEDFDBADC99}" srcOrd="0" destOrd="0" presId="urn:microsoft.com/office/officeart/2005/8/layout/hierarchy4"/>
    <dgm:cxn modelId="{B5744232-6223-44F8-B867-71B53C994864}" srcId="{DEB963AB-E27E-45DC-BB26-A622056EA367}" destId="{2F837ABF-BF0E-4CA7-BFD5-F0F5E395CF3F}" srcOrd="2" destOrd="0" parTransId="{F3385826-B74E-47A8-8BEB-E78686A00064}" sibTransId="{93BC4B98-8CCB-4656-ABB4-5EA9E0727757}"/>
    <dgm:cxn modelId="{32606FF8-5175-4FA2-8744-C16EC0F29C63}" srcId="{DEB963AB-E27E-45DC-BB26-A622056EA367}" destId="{946770DE-7D2D-4643-99B2-5094019BA8CA}" srcOrd="0" destOrd="0" parTransId="{57126385-014D-42E9-AB35-86D33CCD184C}" sibTransId="{EFCB9154-7234-4235-9179-2173C3A21992}"/>
    <dgm:cxn modelId="{E40C7334-B807-416E-8CFF-06032F41E2C4}" type="presOf" srcId="{946770DE-7D2D-4643-99B2-5094019BA8CA}" destId="{092B5349-2D34-4551-852D-F845FA344613}" srcOrd="0" destOrd="0" presId="urn:microsoft.com/office/officeart/2005/8/layout/hierarchy4"/>
    <dgm:cxn modelId="{FA3B8378-81FF-4AC1-842F-B60AA7F628B8}" srcId="{66C17B9B-5177-4867-ACFF-7E0C93D05B75}" destId="{DEB963AB-E27E-45DC-BB26-A622056EA367}" srcOrd="0" destOrd="0" parTransId="{46209F7D-BA4C-48B0-AD3E-0C52183A3843}" sibTransId="{D1FE3CC7-243E-4F18-A3F3-5E921517C72C}"/>
    <dgm:cxn modelId="{50DB8B28-3509-48F6-88EC-992A7A0EEB52}" type="presOf" srcId="{2F837ABF-BF0E-4CA7-BFD5-F0F5E395CF3F}" destId="{63079B36-981D-4188-B101-8C3EECD350C6}" srcOrd="0" destOrd="0" presId="urn:microsoft.com/office/officeart/2005/8/layout/hierarchy4"/>
    <dgm:cxn modelId="{21CAC739-21BA-4598-9CB6-54CDCE64C9A2}" type="presParOf" srcId="{3DA80A05-9277-4453-8243-0410DA3EABBD}" destId="{F8B80CAC-867E-4462-BBD7-7B8CFECAB516}" srcOrd="0" destOrd="0" presId="urn:microsoft.com/office/officeart/2005/8/layout/hierarchy4"/>
    <dgm:cxn modelId="{7D6AFF83-76B2-4ABE-B6F7-0F8BF3B2F87D}" type="presParOf" srcId="{F8B80CAC-867E-4462-BBD7-7B8CFECAB516}" destId="{121BE94C-32F5-4FEB-AD15-7FEDFDBADC99}" srcOrd="0" destOrd="0" presId="urn:microsoft.com/office/officeart/2005/8/layout/hierarchy4"/>
    <dgm:cxn modelId="{EEBD2C18-E9CE-4574-8BC4-A4EE0DD0D988}" type="presParOf" srcId="{F8B80CAC-867E-4462-BBD7-7B8CFECAB516}" destId="{E994EB68-2F81-46EA-AAB6-08E420C8C525}" srcOrd="1" destOrd="0" presId="urn:microsoft.com/office/officeart/2005/8/layout/hierarchy4"/>
    <dgm:cxn modelId="{C652C385-5583-47AB-BC5A-196A78F24912}" type="presParOf" srcId="{F8B80CAC-867E-4462-BBD7-7B8CFECAB516}" destId="{8F068BA8-3F17-4530-9F23-1AB4808C8169}" srcOrd="2" destOrd="0" presId="urn:microsoft.com/office/officeart/2005/8/layout/hierarchy4"/>
    <dgm:cxn modelId="{E46C8A51-FF65-4054-9665-18E9837F4E7D}" type="presParOf" srcId="{8F068BA8-3F17-4530-9F23-1AB4808C8169}" destId="{6C17D548-BE34-487E-BD51-D75FD44D0CC2}" srcOrd="0" destOrd="0" presId="urn:microsoft.com/office/officeart/2005/8/layout/hierarchy4"/>
    <dgm:cxn modelId="{18C86684-FFC7-46B1-8CF7-85EA1D2A8F7C}" type="presParOf" srcId="{6C17D548-BE34-487E-BD51-D75FD44D0CC2}" destId="{092B5349-2D34-4551-852D-F845FA344613}" srcOrd="0" destOrd="0" presId="urn:microsoft.com/office/officeart/2005/8/layout/hierarchy4"/>
    <dgm:cxn modelId="{41460911-80E1-4F69-B932-A3B1F2D0BAE4}" type="presParOf" srcId="{6C17D548-BE34-487E-BD51-D75FD44D0CC2}" destId="{B42577FA-E949-4B81-8D7A-0BBD811C872C}" srcOrd="1" destOrd="0" presId="urn:microsoft.com/office/officeart/2005/8/layout/hierarchy4"/>
    <dgm:cxn modelId="{11E536D9-03B5-4E87-A5BA-7A4E88075590}" type="presParOf" srcId="{8F068BA8-3F17-4530-9F23-1AB4808C8169}" destId="{69EF7560-FF18-4180-ACA9-7B1A722B4D58}" srcOrd="1" destOrd="0" presId="urn:microsoft.com/office/officeart/2005/8/layout/hierarchy4"/>
    <dgm:cxn modelId="{EDA83C88-928E-4570-83EC-12DBB86E9AF9}" type="presParOf" srcId="{8F068BA8-3F17-4530-9F23-1AB4808C8169}" destId="{C9BFDFFA-A5BD-4392-BE8C-92720AFB8039}" srcOrd="2" destOrd="0" presId="urn:microsoft.com/office/officeart/2005/8/layout/hierarchy4"/>
    <dgm:cxn modelId="{84F714FE-CAE3-460A-87CD-C41D9CC7B616}" type="presParOf" srcId="{C9BFDFFA-A5BD-4392-BE8C-92720AFB8039}" destId="{CE52ACB1-B6EC-4388-B94B-CD6EF9590BF1}" srcOrd="0" destOrd="0" presId="urn:microsoft.com/office/officeart/2005/8/layout/hierarchy4"/>
    <dgm:cxn modelId="{A1D722BA-20D1-45B5-A184-3F01C0A6354D}" type="presParOf" srcId="{C9BFDFFA-A5BD-4392-BE8C-92720AFB8039}" destId="{ED6F8B76-0CAA-4371-AE19-14E3FD09B52B}" srcOrd="1" destOrd="0" presId="urn:microsoft.com/office/officeart/2005/8/layout/hierarchy4"/>
    <dgm:cxn modelId="{3864E7CA-65F8-489F-9117-39B266323CEE}" type="presParOf" srcId="{8F068BA8-3F17-4530-9F23-1AB4808C8169}" destId="{27558292-FAFD-4E44-878C-8A22678236F8}" srcOrd="3" destOrd="0" presId="urn:microsoft.com/office/officeart/2005/8/layout/hierarchy4"/>
    <dgm:cxn modelId="{65290715-6327-4003-80E7-48F9F0342073}" type="presParOf" srcId="{8F068BA8-3F17-4530-9F23-1AB4808C8169}" destId="{CC02BA7B-4A70-4A0E-B7EF-96DB399ADF10}" srcOrd="4" destOrd="0" presId="urn:microsoft.com/office/officeart/2005/8/layout/hierarchy4"/>
    <dgm:cxn modelId="{52F9EF6A-97F4-4CF7-A26E-811DDB6E785A}" type="presParOf" srcId="{CC02BA7B-4A70-4A0E-B7EF-96DB399ADF10}" destId="{63079B36-981D-4188-B101-8C3EECD350C6}" srcOrd="0" destOrd="0" presId="urn:microsoft.com/office/officeart/2005/8/layout/hierarchy4"/>
    <dgm:cxn modelId="{BA289E39-69AF-46FA-8CA0-60130ABB069D}" type="presParOf" srcId="{CC02BA7B-4A70-4A0E-B7EF-96DB399ADF10}" destId="{2355E2D3-0CC5-4CB8-A0EB-F515C2FD999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أقام الرسول  </a:t>
          </a:r>
          <a:r>
            <a:rPr lang="ar-EG" b="1" i="0" dirty="0" smtClean="0">
              <a:solidFill>
                <a:schemeClr val="tx1"/>
              </a:solidFill>
            </a:rPr>
            <a:t>ﷺ  المسجد ليكون :</a:t>
          </a:r>
          <a:endParaRPr lang="en-US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B94E8618-E1A0-4888-9795-4A8B4544BC7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دارا للعبادة</a:t>
          </a:r>
          <a:endParaRPr lang="en-US" sz="3600" b="1" dirty="0">
            <a:solidFill>
              <a:schemeClr val="tx1"/>
            </a:solidFill>
          </a:endParaRPr>
        </a:p>
      </dgm:t>
    </dgm:pt>
    <dgm:pt modelId="{EFD66A2B-9AB1-4F82-8582-B486D7CAF7B8}" type="parTrans" cxnId="{E998AB95-91E9-4BA2-8E18-E1315AAAF0C9}">
      <dgm:prSet/>
      <dgm:spPr/>
      <dgm:t>
        <a:bodyPr/>
        <a:lstStyle/>
        <a:p>
          <a:endParaRPr lang="en-US"/>
        </a:p>
      </dgm:t>
    </dgm:pt>
    <dgm:pt modelId="{4D095721-A7A6-4A50-B28B-CECF13429B2C}" type="sibTrans" cxnId="{E998AB95-91E9-4BA2-8E18-E1315AAAF0C9}">
      <dgm:prSet/>
      <dgm:spPr/>
      <dgm:t>
        <a:bodyPr/>
        <a:lstStyle/>
        <a:p>
          <a:endParaRPr lang="en-US"/>
        </a:p>
      </dgm:t>
    </dgm:pt>
    <dgm:pt modelId="{41CEF79B-9F78-4F0C-B275-A16B0F130DB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مقرا للحكم</a:t>
          </a:r>
          <a:endParaRPr lang="en-US" b="1" dirty="0">
            <a:solidFill>
              <a:schemeClr val="tx1"/>
            </a:solidFill>
          </a:endParaRPr>
        </a:p>
      </dgm:t>
    </dgm:pt>
    <dgm:pt modelId="{0670644C-B5BB-47AE-890F-1B857927D2D6}" type="parTrans" cxnId="{8C703D71-438E-4BF3-937E-7B95B9523858}">
      <dgm:prSet/>
      <dgm:spPr/>
      <dgm:t>
        <a:bodyPr/>
        <a:lstStyle/>
        <a:p>
          <a:endParaRPr lang="en-US"/>
        </a:p>
      </dgm:t>
    </dgm:pt>
    <dgm:pt modelId="{A046539C-F90B-47ED-93AD-82414EA4F044}" type="sibTrans" cxnId="{8C703D71-438E-4BF3-937E-7B95B9523858}">
      <dgm:prSet/>
      <dgm:spPr/>
      <dgm:t>
        <a:bodyPr/>
        <a:lstStyle/>
        <a:p>
          <a:endParaRPr lang="en-US"/>
        </a:p>
      </dgm:t>
    </dgm:pt>
    <dgm:pt modelId="{BDE31E01-BB6A-40E9-85ED-1E7189F1143B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مدرسة لتعليم مبادىء الدين الإسلامى</a:t>
          </a:r>
          <a:endParaRPr lang="en-US" b="1" dirty="0">
            <a:solidFill>
              <a:schemeClr val="tx1"/>
            </a:solidFill>
          </a:endParaRPr>
        </a:p>
      </dgm:t>
    </dgm:pt>
    <dgm:pt modelId="{A1FD1500-DBF6-4F28-A064-675B22BFE19B}" type="parTrans" cxnId="{067DFA79-4A95-42ED-A302-9880B4251FDE}">
      <dgm:prSet/>
      <dgm:spPr/>
      <dgm:t>
        <a:bodyPr/>
        <a:lstStyle/>
        <a:p>
          <a:endParaRPr lang="en-US"/>
        </a:p>
      </dgm:t>
    </dgm:pt>
    <dgm:pt modelId="{2D0F53FC-5EDB-4BA0-8B43-B7C762CBDD52}" type="sibTrans" cxnId="{067DFA79-4A95-42ED-A302-9880B4251FDE}">
      <dgm:prSet/>
      <dgm:spPr/>
      <dgm:t>
        <a:bodyPr/>
        <a:lstStyle/>
        <a:p>
          <a:endParaRPr lang="en-US"/>
        </a:p>
      </dgm:t>
    </dgm:pt>
    <dgm:pt modelId="{5E598B6D-1429-4D14-AEE5-5A437ADDE0BF}" type="pres">
      <dgm:prSet presAssocID="{C0AA744E-5A98-43FB-93EE-657AC9DAC5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8FE170-B79D-492C-9AF2-3CB412F3F8B8}" type="pres">
      <dgm:prSet presAssocID="{CAF103F7-28A5-4A2A-9C5F-D870ED325CB0}" presName="vertOne" presStyleCnt="0"/>
      <dgm:spPr/>
    </dgm:pt>
    <dgm:pt modelId="{0F33F501-72B0-4BC7-8D5C-2DF407CF7D26}" type="pres">
      <dgm:prSet presAssocID="{CAF103F7-28A5-4A2A-9C5F-D870ED325CB0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20942-C3A5-4B72-87C9-8F1F7B5CEE5A}" type="pres">
      <dgm:prSet presAssocID="{CAF103F7-28A5-4A2A-9C5F-D870ED325CB0}" presName="horzOne" presStyleCnt="0"/>
      <dgm:spPr/>
    </dgm:pt>
    <dgm:pt modelId="{B3486AB9-754E-4845-9FAD-701C9F35D2C3}" type="pres">
      <dgm:prSet presAssocID="{A87D2B23-0700-4BFB-BC6B-AA910DDDA539}" presName="sibSpaceOne" presStyleCnt="0"/>
      <dgm:spPr/>
    </dgm:pt>
    <dgm:pt modelId="{C47AB70D-44FA-4B8F-8D6C-7DACAC76ACD8}" type="pres">
      <dgm:prSet presAssocID="{41CEF79B-9F78-4F0C-B275-A16B0F130DBF}" presName="vertOne" presStyleCnt="0"/>
      <dgm:spPr/>
    </dgm:pt>
    <dgm:pt modelId="{E26C62CB-B1E4-4960-910E-C6BEC1F36481}" type="pres">
      <dgm:prSet presAssocID="{41CEF79B-9F78-4F0C-B275-A16B0F130DBF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51A53C-429D-4468-B0EF-D8040DA040C6}" type="pres">
      <dgm:prSet presAssocID="{41CEF79B-9F78-4F0C-B275-A16B0F130DBF}" presName="horzOne" presStyleCnt="0"/>
      <dgm:spPr/>
    </dgm:pt>
    <dgm:pt modelId="{8863E313-043F-45FB-8DB2-09BED960FE7B}" type="pres">
      <dgm:prSet presAssocID="{A046539C-F90B-47ED-93AD-82414EA4F044}" presName="sibSpaceOne" presStyleCnt="0"/>
      <dgm:spPr/>
    </dgm:pt>
    <dgm:pt modelId="{ED1A1642-C132-42F9-8B77-F6846CEF91E7}" type="pres">
      <dgm:prSet presAssocID="{B94E8618-E1A0-4888-9795-4A8B4544BC71}" presName="vertOne" presStyleCnt="0"/>
      <dgm:spPr/>
    </dgm:pt>
    <dgm:pt modelId="{7B3084E9-6D64-466F-8787-5BF1F9EFBFC6}" type="pres">
      <dgm:prSet presAssocID="{B94E8618-E1A0-4888-9795-4A8B4544BC71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DAFF2-19BB-4670-8FDE-C9525758111B}" type="pres">
      <dgm:prSet presAssocID="{B94E8618-E1A0-4888-9795-4A8B4544BC71}" presName="horzOne" presStyleCnt="0"/>
      <dgm:spPr/>
    </dgm:pt>
    <dgm:pt modelId="{6AECF737-4A1D-481A-8173-6F8C33E3D2EB}" type="pres">
      <dgm:prSet presAssocID="{4D095721-A7A6-4A50-B28B-CECF13429B2C}" presName="sibSpaceOne" presStyleCnt="0"/>
      <dgm:spPr/>
    </dgm:pt>
    <dgm:pt modelId="{B8C69A08-F05A-45AF-BB76-C4D49E0A1A2C}" type="pres">
      <dgm:prSet presAssocID="{BDE31E01-BB6A-40E9-85ED-1E7189F1143B}" presName="vertOne" presStyleCnt="0"/>
      <dgm:spPr/>
    </dgm:pt>
    <dgm:pt modelId="{28996A8F-23CA-4E83-A63A-3215D108B229}" type="pres">
      <dgm:prSet presAssocID="{BDE31E01-BB6A-40E9-85ED-1E7189F1143B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B3BB90-E862-472B-B70E-BA0659469D32}" type="pres">
      <dgm:prSet presAssocID="{BDE31E01-BB6A-40E9-85ED-1E7189F1143B}" presName="horzOne" presStyleCnt="0"/>
      <dgm:spPr/>
    </dgm:pt>
  </dgm:ptLst>
  <dgm:cxnLst>
    <dgm:cxn modelId="{8C703D71-438E-4BF3-937E-7B95B9523858}" srcId="{C0AA744E-5A98-43FB-93EE-657AC9DAC58F}" destId="{41CEF79B-9F78-4F0C-B275-A16B0F130DBF}" srcOrd="1" destOrd="0" parTransId="{0670644C-B5BB-47AE-890F-1B857927D2D6}" sibTransId="{A046539C-F90B-47ED-93AD-82414EA4F044}"/>
    <dgm:cxn modelId="{BBC3F204-E936-40AB-BD2B-7088D71E48AD}" type="presOf" srcId="{B94E8618-E1A0-4888-9795-4A8B4544BC71}" destId="{7B3084E9-6D64-466F-8787-5BF1F9EFBFC6}" srcOrd="0" destOrd="0" presId="urn:microsoft.com/office/officeart/2005/8/layout/hierarchy4"/>
    <dgm:cxn modelId="{E998AB95-91E9-4BA2-8E18-E1315AAAF0C9}" srcId="{C0AA744E-5A98-43FB-93EE-657AC9DAC58F}" destId="{B94E8618-E1A0-4888-9795-4A8B4544BC71}" srcOrd="2" destOrd="0" parTransId="{EFD66A2B-9AB1-4F82-8582-B486D7CAF7B8}" sibTransId="{4D095721-A7A6-4A50-B28B-CECF13429B2C}"/>
    <dgm:cxn modelId="{4DC0C225-D6F4-4078-AE4E-7CD6D7923062}" type="presOf" srcId="{BDE31E01-BB6A-40E9-85ED-1E7189F1143B}" destId="{28996A8F-23CA-4E83-A63A-3215D108B229}" srcOrd="0" destOrd="0" presId="urn:microsoft.com/office/officeart/2005/8/layout/hierarchy4"/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067DFA79-4A95-42ED-A302-9880B4251FDE}" srcId="{C0AA744E-5A98-43FB-93EE-657AC9DAC58F}" destId="{BDE31E01-BB6A-40E9-85ED-1E7189F1143B}" srcOrd="3" destOrd="0" parTransId="{A1FD1500-DBF6-4F28-A064-675B22BFE19B}" sibTransId="{2D0F53FC-5EDB-4BA0-8B43-B7C762CBDD52}"/>
    <dgm:cxn modelId="{55FD2C84-1837-48BF-AF81-1EC66BBF078B}" type="presOf" srcId="{CAF103F7-28A5-4A2A-9C5F-D870ED325CB0}" destId="{0F33F501-72B0-4BC7-8D5C-2DF407CF7D26}" srcOrd="0" destOrd="0" presId="urn:microsoft.com/office/officeart/2005/8/layout/hierarchy4"/>
    <dgm:cxn modelId="{E8BA3A8F-D230-4CBC-9EBF-3EA570A36BBB}" type="presOf" srcId="{C0AA744E-5A98-43FB-93EE-657AC9DAC58F}" destId="{5E598B6D-1429-4D14-AEE5-5A437ADDE0BF}" srcOrd="0" destOrd="0" presId="urn:microsoft.com/office/officeart/2005/8/layout/hierarchy4"/>
    <dgm:cxn modelId="{FE7905B4-815C-439D-8438-696F731CC4FE}" type="presOf" srcId="{41CEF79B-9F78-4F0C-B275-A16B0F130DBF}" destId="{E26C62CB-B1E4-4960-910E-C6BEC1F36481}" srcOrd="0" destOrd="0" presId="urn:microsoft.com/office/officeart/2005/8/layout/hierarchy4"/>
    <dgm:cxn modelId="{6B0F0A2E-73A0-487F-B104-893233D15700}" type="presParOf" srcId="{5E598B6D-1429-4D14-AEE5-5A437ADDE0BF}" destId="{C98FE170-B79D-492C-9AF2-3CB412F3F8B8}" srcOrd="0" destOrd="0" presId="urn:microsoft.com/office/officeart/2005/8/layout/hierarchy4"/>
    <dgm:cxn modelId="{58AFDEB9-E2A6-4CDE-BE53-F5744689FB0F}" type="presParOf" srcId="{C98FE170-B79D-492C-9AF2-3CB412F3F8B8}" destId="{0F33F501-72B0-4BC7-8D5C-2DF407CF7D26}" srcOrd="0" destOrd="0" presId="urn:microsoft.com/office/officeart/2005/8/layout/hierarchy4"/>
    <dgm:cxn modelId="{300B611A-4CB2-4104-9F89-6BD0D1B25801}" type="presParOf" srcId="{C98FE170-B79D-492C-9AF2-3CB412F3F8B8}" destId="{AE820942-C3A5-4B72-87C9-8F1F7B5CEE5A}" srcOrd="1" destOrd="0" presId="urn:microsoft.com/office/officeart/2005/8/layout/hierarchy4"/>
    <dgm:cxn modelId="{DEA753E6-A8E9-4825-8DB3-1725AC6F345D}" type="presParOf" srcId="{5E598B6D-1429-4D14-AEE5-5A437ADDE0BF}" destId="{B3486AB9-754E-4845-9FAD-701C9F35D2C3}" srcOrd="1" destOrd="0" presId="urn:microsoft.com/office/officeart/2005/8/layout/hierarchy4"/>
    <dgm:cxn modelId="{BCD6F5CC-BC5D-4ECC-A4D8-8677432B2BDE}" type="presParOf" srcId="{5E598B6D-1429-4D14-AEE5-5A437ADDE0BF}" destId="{C47AB70D-44FA-4B8F-8D6C-7DACAC76ACD8}" srcOrd="2" destOrd="0" presId="urn:microsoft.com/office/officeart/2005/8/layout/hierarchy4"/>
    <dgm:cxn modelId="{9A6A86B8-5450-4859-A670-313BC4C028B7}" type="presParOf" srcId="{C47AB70D-44FA-4B8F-8D6C-7DACAC76ACD8}" destId="{E26C62CB-B1E4-4960-910E-C6BEC1F36481}" srcOrd="0" destOrd="0" presId="urn:microsoft.com/office/officeart/2005/8/layout/hierarchy4"/>
    <dgm:cxn modelId="{83C7C3B9-C770-4AD6-B55C-216012C564BA}" type="presParOf" srcId="{C47AB70D-44FA-4B8F-8D6C-7DACAC76ACD8}" destId="{7051A53C-429D-4468-B0EF-D8040DA040C6}" srcOrd="1" destOrd="0" presId="urn:microsoft.com/office/officeart/2005/8/layout/hierarchy4"/>
    <dgm:cxn modelId="{B1505643-BE3B-43E2-B492-1B3658668417}" type="presParOf" srcId="{5E598B6D-1429-4D14-AEE5-5A437ADDE0BF}" destId="{8863E313-043F-45FB-8DB2-09BED960FE7B}" srcOrd="3" destOrd="0" presId="urn:microsoft.com/office/officeart/2005/8/layout/hierarchy4"/>
    <dgm:cxn modelId="{63D61D20-A518-4E99-8EE9-F64A52A5DA75}" type="presParOf" srcId="{5E598B6D-1429-4D14-AEE5-5A437ADDE0BF}" destId="{ED1A1642-C132-42F9-8B77-F6846CEF91E7}" srcOrd="4" destOrd="0" presId="urn:microsoft.com/office/officeart/2005/8/layout/hierarchy4"/>
    <dgm:cxn modelId="{410CDB21-0937-4238-A23D-43EF5FFBC76D}" type="presParOf" srcId="{ED1A1642-C132-42F9-8B77-F6846CEF91E7}" destId="{7B3084E9-6D64-466F-8787-5BF1F9EFBFC6}" srcOrd="0" destOrd="0" presId="urn:microsoft.com/office/officeart/2005/8/layout/hierarchy4"/>
    <dgm:cxn modelId="{62788672-D926-4F39-9501-BFBE4BFF308E}" type="presParOf" srcId="{ED1A1642-C132-42F9-8B77-F6846CEF91E7}" destId="{6CCDAFF2-19BB-4670-8FDE-C9525758111B}" srcOrd="1" destOrd="0" presId="urn:microsoft.com/office/officeart/2005/8/layout/hierarchy4"/>
    <dgm:cxn modelId="{9814214F-593F-4240-9A2E-53982BBA8DA3}" type="presParOf" srcId="{5E598B6D-1429-4D14-AEE5-5A437ADDE0BF}" destId="{6AECF737-4A1D-481A-8173-6F8C33E3D2EB}" srcOrd="5" destOrd="0" presId="urn:microsoft.com/office/officeart/2005/8/layout/hierarchy4"/>
    <dgm:cxn modelId="{96431EC3-2C40-4008-A2BE-C4EDC9E0B6E5}" type="presParOf" srcId="{5E598B6D-1429-4D14-AEE5-5A437ADDE0BF}" destId="{B8C69A08-F05A-45AF-BB76-C4D49E0A1A2C}" srcOrd="6" destOrd="0" presId="urn:microsoft.com/office/officeart/2005/8/layout/hierarchy4"/>
    <dgm:cxn modelId="{03D53D3A-99EB-4464-9475-9071C3D21DB4}" type="presParOf" srcId="{B8C69A08-F05A-45AF-BB76-C4D49E0A1A2C}" destId="{28996A8F-23CA-4E83-A63A-3215D108B229}" srcOrd="0" destOrd="0" presId="urn:microsoft.com/office/officeart/2005/8/layout/hierarchy4"/>
    <dgm:cxn modelId="{436BCE14-F5E8-48F4-9DB0-CFF2B918A071}" type="presParOf" srcId="{B8C69A08-F05A-45AF-BB76-C4D49E0A1A2C}" destId="{D0B3BB90-E862-472B-B70E-BA0659469D3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 custT="1"/>
      <dgm:spPr/>
      <dgm:t>
        <a:bodyPr/>
        <a:lstStyle/>
        <a:p>
          <a:r>
            <a:rPr lang="ar-EG" sz="4000" b="1" i="0" dirty="0" smtClean="0">
              <a:solidFill>
                <a:schemeClr val="tx1"/>
              </a:solidFill>
            </a:rPr>
            <a:t>كان الرسول ﷺ يحمل الأحجار والطوب مع أصحابه عند بناء المسجد وهو ينشد اللهم ان الأجر أجر الأخرة فارحم الأنصار والمهاجرين </a:t>
          </a:r>
          <a:endParaRPr lang="en-US" sz="4000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5E598B6D-1429-4D14-AEE5-5A437ADDE0BF}" type="pres">
      <dgm:prSet presAssocID="{C0AA744E-5A98-43FB-93EE-657AC9DAC5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8FE170-B79D-492C-9AF2-3CB412F3F8B8}" type="pres">
      <dgm:prSet presAssocID="{CAF103F7-28A5-4A2A-9C5F-D870ED325CB0}" presName="vertOne" presStyleCnt="0"/>
      <dgm:spPr/>
    </dgm:pt>
    <dgm:pt modelId="{0F33F501-72B0-4BC7-8D5C-2DF407CF7D26}" type="pres">
      <dgm:prSet presAssocID="{CAF103F7-28A5-4A2A-9C5F-D870ED325CB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20942-C3A5-4B72-87C9-8F1F7B5CEE5A}" type="pres">
      <dgm:prSet presAssocID="{CAF103F7-28A5-4A2A-9C5F-D870ED325CB0}" presName="horzOne" presStyleCnt="0"/>
      <dgm:spPr/>
    </dgm:pt>
  </dgm:ptLst>
  <dgm:cxnLst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55FD2C84-1837-48BF-AF81-1EC66BBF078B}" type="presOf" srcId="{CAF103F7-28A5-4A2A-9C5F-D870ED325CB0}" destId="{0F33F501-72B0-4BC7-8D5C-2DF407CF7D26}" srcOrd="0" destOrd="0" presId="urn:microsoft.com/office/officeart/2005/8/layout/hierarchy4"/>
    <dgm:cxn modelId="{E8BA3A8F-D230-4CBC-9EBF-3EA570A36BBB}" type="presOf" srcId="{C0AA744E-5A98-43FB-93EE-657AC9DAC58F}" destId="{5E598B6D-1429-4D14-AEE5-5A437ADDE0BF}" srcOrd="0" destOrd="0" presId="urn:microsoft.com/office/officeart/2005/8/layout/hierarchy4"/>
    <dgm:cxn modelId="{6B0F0A2E-73A0-487F-B104-893233D15700}" type="presParOf" srcId="{5E598B6D-1429-4D14-AEE5-5A437ADDE0BF}" destId="{C98FE170-B79D-492C-9AF2-3CB412F3F8B8}" srcOrd="0" destOrd="0" presId="urn:microsoft.com/office/officeart/2005/8/layout/hierarchy4"/>
    <dgm:cxn modelId="{58AFDEB9-E2A6-4CDE-BE53-F5744689FB0F}" type="presParOf" srcId="{C98FE170-B79D-492C-9AF2-3CB412F3F8B8}" destId="{0F33F501-72B0-4BC7-8D5C-2DF407CF7D26}" srcOrd="0" destOrd="0" presId="urn:microsoft.com/office/officeart/2005/8/layout/hierarchy4"/>
    <dgm:cxn modelId="{300B611A-4CB2-4104-9F89-6BD0D1B25801}" type="presParOf" srcId="{C98FE170-B79D-492C-9AF2-3CB412F3F8B8}" destId="{AE820942-C3A5-4B72-87C9-8F1F7B5CEE5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272C083-DED6-4592-B5D4-6E50A0CC90F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F0331-A2CF-42FA-A4A1-36A863C4FF79}">
      <dgm:prSet phldrT="[Text]"/>
      <dgm:spPr/>
      <dgm:t>
        <a:bodyPr/>
        <a:lstStyle/>
        <a:p>
          <a:r>
            <a:rPr lang="ar-EG" dirty="0" smtClean="0"/>
            <a:t>معلومة إثرائية </a:t>
          </a:r>
          <a:endParaRPr lang="en-US" dirty="0"/>
        </a:p>
      </dgm:t>
    </dgm:pt>
    <dgm:pt modelId="{BC1E93C8-9775-4F58-BBFC-6B284F4C707E}" type="parTrans" cxnId="{3C386A0E-E91C-4ED4-80AC-68CBD2B000B0}">
      <dgm:prSet/>
      <dgm:spPr/>
      <dgm:t>
        <a:bodyPr/>
        <a:lstStyle/>
        <a:p>
          <a:endParaRPr lang="en-US"/>
        </a:p>
      </dgm:t>
    </dgm:pt>
    <dgm:pt modelId="{F2C3D67B-621D-4E96-90F8-160E7FBA2D76}" type="sibTrans" cxnId="{3C386A0E-E91C-4ED4-80AC-68CBD2B000B0}">
      <dgm:prSet/>
      <dgm:spPr/>
      <dgm:t>
        <a:bodyPr/>
        <a:lstStyle/>
        <a:p>
          <a:endParaRPr lang="en-US"/>
        </a:p>
      </dgm:t>
    </dgm:pt>
    <dgm:pt modelId="{19AFB605-D1A1-45AD-8E33-0940232FA97D}" type="pres">
      <dgm:prSet presAssocID="{6272C083-DED6-4592-B5D4-6E50A0CC90F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6837E-54F4-4E3A-869A-477E1D644794}" type="pres">
      <dgm:prSet presAssocID="{6272C083-DED6-4592-B5D4-6E50A0CC90F3}" presName="arrow" presStyleLbl="bgShp" presStyleIdx="0" presStyleCnt="1"/>
      <dgm:spPr/>
      <dgm:t>
        <a:bodyPr/>
        <a:lstStyle/>
        <a:p>
          <a:endParaRPr lang="en-US"/>
        </a:p>
      </dgm:t>
    </dgm:pt>
    <dgm:pt modelId="{8F4D45A0-CBBC-440B-8EC8-2C11DEC0F3CE}" type="pres">
      <dgm:prSet presAssocID="{6272C083-DED6-4592-B5D4-6E50A0CC90F3}" presName="arrowDiagram1" presStyleCnt="0">
        <dgm:presLayoutVars>
          <dgm:bulletEnabled val="1"/>
        </dgm:presLayoutVars>
      </dgm:prSet>
      <dgm:spPr/>
    </dgm:pt>
    <dgm:pt modelId="{679F262F-19E6-46DC-88EF-0F83F893057F}" type="pres">
      <dgm:prSet presAssocID="{315F0331-A2CF-42FA-A4A1-36A863C4FF79}" presName="bullet1" presStyleLbl="node1" presStyleIdx="0" presStyleCnt="1"/>
      <dgm:spPr/>
    </dgm:pt>
    <dgm:pt modelId="{5E305BBC-E597-4D6C-9766-EB7B5AEB0303}" type="pres">
      <dgm:prSet presAssocID="{315F0331-A2CF-42FA-A4A1-36A863C4FF79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86A0E-E91C-4ED4-80AC-68CBD2B000B0}" srcId="{6272C083-DED6-4592-B5D4-6E50A0CC90F3}" destId="{315F0331-A2CF-42FA-A4A1-36A863C4FF79}" srcOrd="0" destOrd="0" parTransId="{BC1E93C8-9775-4F58-BBFC-6B284F4C707E}" sibTransId="{F2C3D67B-621D-4E96-90F8-160E7FBA2D76}"/>
    <dgm:cxn modelId="{D62A4FAF-D11F-40E7-A673-AF89BF7C9C5B}" type="presOf" srcId="{6272C083-DED6-4592-B5D4-6E50A0CC90F3}" destId="{19AFB605-D1A1-45AD-8E33-0940232FA97D}" srcOrd="0" destOrd="0" presId="urn:microsoft.com/office/officeart/2005/8/layout/arrow2"/>
    <dgm:cxn modelId="{09DBE666-E97F-438D-943A-EF1BD45EFE8E}" type="presOf" srcId="{315F0331-A2CF-42FA-A4A1-36A863C4FF79}" destId="{5E305BBC-E597-4D6C-9766-EB7B5AEB0303}" srcOrd="0" destOrd="0" presId="urn:microsoft.com/office/officeart/2005/8/layout/arrow2"/>
    <dgm:cxn modelId="{4B327EC4-44C4-4CAF-9847-FC64CDE254E1}" type="presParOf" srcId="{19AFB605-D1A1-45AD-8E33-0940232FA97D}" destId="{9906837E-54F4-4E3A-869A-477E1D644794}" srcOrd="0" destOrd="0" presId="urn:microsoft.com/office/officeart/2005/8/layout/arrow2"/>
    <dgm:cxn modelId="{E710F114-5865-475F-A886-747972A53309}" type="presParOf" srcId="{19AFB605-D1A1-45AD-8E33-0940232FA97D}" destId="{8F4D45A0-CBBC-440B-8EC8-2C11DEC0F3CE}" srcOrd="1" destOrd="0" presId="urn:microsoft.com/office/officeart/2005/8/layout/arrow2"/>
    <dgm:cxn modelId="{72273F4E-236D-4BF9-8D83-8E4731BDE79B}" type="presParOf" srcId="{8F4D45A0-CBBC-440B-8EC8-2C11DEC0F3CE}" destId="{679F262F-19E6-46DC-88EF-0F83F893057F}" srcOrd="0" destOrd="0" presId="urn:microsoft.com/office/officeart/2005/8/layout/arrow2"/>
    <dgm:cxn modelId="{B3547F07-399C-4BA2-BF5B-D4C833E32554}" type="presParOf" srcId="{8F4D45A0-CBBC-440B-8EC8-2C11DEC0F3CE}" destId="{5E305BBC-E597-4D6C-9766-EB7B5AEB030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أخى الرسول </a:t>
          </a:r>
          <a:r>
            <a:rPr lang="ar-EG" b="1" i="0" dirty="0" smtClean="0">
              <a:solidFill>
                <a:schemeClr val="tx1"/>
              </a:solidFill>
            </a:rPr>
            <a:t>ﷺ بين المهاجرين والأنصار </a:t>
          </a:r>
          <a:endParaRPr lang="en-US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41CEF79B-9F78-4F0C-B275-A16B0F130DB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ليسود الحب والإخاء والتعاون بين المسلمين </a:t>
          </a:r>
          <a:endParaRPr lang="en-US" b="1" dirty="0">
            <a:solidFill>
              <a:schemeClr val="tx1"/>
            </a:solidFill>
          </a:endParaRPr>
        </a:p>
      </dgm:t>
    </dgm:pt>
    <dgm:pt modelId="{0670644C-B5BB-47AE-890F-1B857927D2D6}" type="parTrans" cxnId="{8C703D71-438E-4BF3-937E-7B95B9523858}">
      <dgm:prSet/>
      <dgm:spPr/>
      <dgm:t>
        <a:bodyPr/>
        <a:lstStyle/>
        <a:p>
          <a:endParaRPr lang="en-US"/>
        </a:p>
      </dgm:t>
    </dgm:pt>
    <dgm:pt modelId="{A046539C-F90B-47ED-93AD-82414EA4F044}" type="sibTrans" cxnId="{8C703D71-438E-4BF3-937E-7B95B9523858}">
      <dgm:prSet/>
      <dgm:spPr/>
      <dgm:t>
        <a:bodyPr/>
        <a:lstStyle/>
        <a:p>
          <a:endParaRPr lang="en-US"/>
        </a:p>
      </dgm:t>
    </dgm:pt>
    <dgm:pt modelId="{5E598B6D-1429-4D14-AEE5-5A437ADDE0BF}" type="pres">
      <dgm:prSet presAssocID="{C0AA744E-5A98-43FB-93EE-657AC9DAC5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8FE170-B79D-492C-9AF2-3CB412F3F8B8}" type="pres">
      <dgm:prSet presAssocID="{CAF103F7-28A5-4A2A-9C5F-D870ED325CB0}" presName="vertOne" presStyleCnt="0"/>
      <dgm:spPr/>
    </dgm:pt>
    <dgm:pt modelId="{0F33F501-72B0-4BC7-8D5C-2DF407CF7D26}" type="pres">
      <dgm:prSet presAssocID="{CAF103F7-28A5-4A2A-9C5F-D870ED325CB0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20942-C3A5-4B72-87C9-8F1F7B5CEE5A}" type="pres">
      <dgm:prSet presAssocID="{CAF103F7-28A5-4A2A-9C5F-D870ED325CB0}" presName="horzOne" presStyleCnt="0"/>
      <dgm:spPr/>
    </dgm:pt>
    <dgm:pt modelId="{B3486AB9-754E-4845-9FAD-701C9F35D2C3}" type="pres">
      <dgm:prSet presAssocID="{A87D2B23-0700-4BFB-BC6B-AA910DDDA539}" presName="sibSpaceOne" presStyleCnt="0"/>
      <dgm:spPr/>
    </dgm:pt>
    <dgm:pt modelId="{C47AB70D-44FA-4B8F-8D6C-7DACAC76ACD8}" type="pres">
      <dgm:prSet presAssocID="{41CEF79B-9F78-4F0C-B275-A16B0F130DBF}" presName="vertOne" presStyleCnt="0"/>
      <dgm:spPr/>
    </dgm:pt>
    <dgm:pt modelId="{E26C62CB-B1E4-4960-910E-C6BEC1F36481}" type="pres">
      <dgm:prSet presAssocID="{41CEF79B-9F78-4F0C-B275-A16B0F130DBF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51A53C-429D-4468-B0EF-D8040DA040C6}" type="pres">
      <dgm:prSet presAssocID="{41CEF79B-9F78-4F0C-B275-A16B0F130DBF}" presName="horzOne" presStyleCnt="0"/>
      <dgm:spPr/>
    </dgm:pt>
  </dgm:ptLst>
  <dgm:cxnLst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E8BA3A8F-D230-4CBC-9EBF-3EA570A36BBB}" type="presOf" srcId="{C0AA744E-5A98-43FB-93EE-657AC9DAC58F}" destId="{5E598B6D-1429-4D14-AEE5-5A437ADDE0BF}" srcOrd="0" destOrd="0" presId="urn:microsoft.com/office/officeart/2005/8/layout/hierarchy4"/>
    <dgm:cxn modelId="{8C703D71-438E-4BF3-937E-7B95B9523858}" srcId="{C0AA744E-5A98-43FB-93EE-657AC9DAC58F}" destId="{41CEF79B-9F78-4F0C-B275-A16B0F130DBF}" srcOrd="1" destOrd="0" parTransId="{0670644C-B5BB-47AE-890F-1B857927D2D6}" sibTransId="{A046539C-F90B-47ED-93AD-82414EA4F044}"/>
    <dgm:cxn modelId="{55FD2C84-1837-48BF-AF81-1EC66BBF078B}" type="presOf" srcId="{CAF103F7-28A5-4A2A-9C5F-D870ED325CB0}" destId="{0F33F501-72B0-4BC7-8D5C-2DF407CF7D26}" srcOrd="0" destOrd="0" presId="urn:microsoft.com/office/officeart/2005/8/layout/hierarchy4"/>
    <dgm:cxn modelId="{FE7905B4-815C-439D-8438-696F731CC4FE}" type="presOf" srcId="{41CEF79B-9F78-4F0C-B275-A16B0F130DBF}" destId="{E26C62CB-B1E4-4960-910E-C6BEC1F36481}" srcOrd="0" destOrd="0" presId="urn:microsoft.com/office/officeart/2005/8/layout/hierarchy4"/>
    <dgm:cxn modelId="{6B0F0A2E-73A0-487F-B104-893233D15700}" type="presParOf" srcId="{5E598B6D-1429-4D14-AEE5-5A437ADDE0BF}" destId="{C98FE170-B79D-492C-9AF2-3CB412F3F8B8}" srcOrd="0" destOrd="0" presId="urn:microsoft.com/office/officeart/2005/8/layout/hierarchy4"/>
    <dgm:cxn modelId="{58AFDEB9-E2A6-4CDE-BE53-F5744689FB0F}" type="presParOf" srcId="{C98FE170-B79D-492C-9AF2-3CB412F3F8B8}" destId="{0F33F501-72B0-4BC7-8D5C-2DF407CF7D26}" srcOrd="0" destOrd="0" presId="urn:microsoft.com/office/officeart/2005/8/layout/hierarchy4"/>
    <dgm:cxn modelId="{300B611A-4CB2-4104-9F89-6BD0D1B25801}" type="presParOf" srcId="{C98FE170-B79D-492C-9AF2-3CB412F3F8B8}" destId="{AE820942-C3A5-4B72-87C9-8F1F7B5CEE5A}" srcOrd="1" destOrd="0" presId="urn:microsoft.com/office/officeart/2005/8/layout/hierarchy4"/>
    <dgm:cxn modelId="{DEA753E6-A8E9-4825-8DB3-1725AC6F345D}" type="presParOf" srcId="{5E598B6D-1429-4D14-AEE5-5A437ADDE0BF}" destId="{B3486AB9-754E-4845-9FAD-701C9F35D2C3}" srcOrd="1" destOrd="0" presId="urn:microsoft.com/office/officeart/2005/8/layout/hierarchy4"/>
    <dgm:cxn modelId="{BCD6F5CC-BC5D-4ECC-A4D8-8677432B2BDE}" type="presParOf" srcId="{5E598B6D-1429-4D14-AEE5-5A437ADDE0BF}" destId="{C47AB70D-44FA-4B8F-8D6C-7DACAC76ACD8}" srcOrd="2" destOrd="0" presId="urn:microsoft.com/office/officeart/2005/8/layout/hierarchy4"/>
    <dgm:cxn modelId="{9A6A86B8-5450-4859-A670-313BC4C028B7}" type="presParOf" srcId="{C47AB70D-44FA-4B8F-8D6C-7DACAC76ACD8}" destId="{E26C62CB-B1E4-4960-910E-C6BEC1F36481}" srcOrd="0" destOrd="0" presId="urn:microsoft.com/office/officeart/2005/8/layout/hierarchy4"/>
    <dgm:cxn modelId="{83C7C3B9-C770-4AD6-B55C-216012C564BA}" type="presParOf" srcId="{C47AB70D-44FA-4B8F-8D6C-7DACAC76ACD8}" destId="{7051A53C-429D-4468-B0EF-D8040DA040C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من مظاهر المؤاخاة :</a:t>
          </a:r>
          <a:endParaRPr lang="en-US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41CEF79B-9F78-4F0C-B275-A16B0F130DB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كان الأنصار يتسابقون فى إيثار</a:t>
          </a:r>
        </a:p>
        <a:p>
          <a:r>
            <a:rPr lang="ar-EG" b="1" dirty="0" smtClean="0">
              <a:solidFill>
                <a:schemeClr val="tx1"/>
              </a:solidFill>
            </a:rPr>
            <a:t> ( تفضيل ) المهاجرين عليهم فى بيوتهم وأموالهم </a:t>
          </a:r>
          <a:endParaRPr lang="en-US" b="1" dirty="0">
            <a:solidFill>
              <a:schemeClr val="tx1"/>
            </a:solidFill>
          </a:endParaRPr>
        </a:p>
      </dgm:t>
    </dgm:pt>
    <dgm:pt modelId="{0670644C-B5BB-47AE-890F-1B857927D2D6}" type="parTrans" cxnId="{8C703D71-438E-4BF3-937E-7B95B9523858}">
      <dgm:prSet/>
      <dgm:spPr/>
      <dgm:t>
        <a:bodyPr/>
        <a:lstStyle/>
        <a:p>
          <a:endParaRPr lang="en-US"/>
        </a:p>
      </dgm:t>
    </dgm:pt>
    <dgm:pt modelId="{A046539C-F90B-47ED-93AD-82414EA4F044}" type="sibTrans" cxnId="{8C703D71-438E-4BF3-937E-7B95B9523858}">
      <dgm:prSet/>
      <dgm:spPr/>
      <dgm:t>
        <a:bodyPr/>
        <a:lstStyle/>
        <a:p>
          <a:endParaRPr lang="en-US"/>
        </a:p>
      </dgm:t>
    </dgm:pt>
    <dgm:pt modelId="{5E598B6D-1429-4D14-AEE5-5A437ADDE0BF}" type="pres">
      <dgm:prSet presAssocID="{C0AA744E-5A98-43FB-93EE-657AC9DAC5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8FE170-B79D-492C-9AF2-3CB412F3F8B8}" type="pres">
      <dgm:prSet presAssocID="{CAF103F7-28A5-4A2A-9C5F-D870ED325CB0}" presName="vertOne" presStyleCnt="0"/>
      <dgm:spPr/>
    </dgm:pt>
    <dgm:pt modelId="{0F33F501-72B0-4BC7-8D5C-2DF407CF7D26}" type="pres">
      <dgm:prSet presAssocID="{CAF103F7-28A5-4A2A-9C5F-D870ED325CB0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20942-C3A5-4B72-87C9-8F1F7B5CEE5A}" type="pres">
      <dgm:prSet presAssocID="{CAF103F7-28A5-4A2A-9C5F-D870ED325CB0}" presName="horzOne" presStyleCnt="0"/>
      <dgm:spPr/>
    </dgm:pt>
    <dgm:pt modelId="{B3486AB9-754E-4845-9FAD-701C9F35D2C3}" type="pres">
      <dgm:prSet presAssocID="{A87D2B23-0700-4BFB-BC6B-AA910DDDA539}" presName="sibSpaceOne" presStyleCnt="0"/>
      <dgm:spPr/>
    </dgm:pt>
    <dgm:pt modelId="{C47AB70D-44FA-4B8F-8D6C-7DACAC76ACD8}" type="pres">
      <dgm:prSet presAssocID="{41CEF79B-9F78-4F0C-B275-A16B0F130DBF}" presName="vertOne" presStyleCnt="0"/>
      <dgm:spPr/>
    </dgm:pt>
    <dgm:pt modelId="{E26C62CB-B1E4-4960-910E-C6BEC1F36481}" type="pres">
      <dgm:prSet presAssocID="{41CEF79B-9F78-4F0C-B275-A16B0F130DBF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51A53C-429D-4468-B0EF-D8040DA040C6}" type="pres">
      <dgm:prSet presAssocID="{41CEF79B-9F78-4F0C-B275-A16B0F130DBF}" presName="horzOne" presStyleCnt="0"/>
      <dgm:spPr/>
    </dgm:pt>
  </dgm:ptLst>
  <dgm:cxnLst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E8BA3A8F-D230-4CBC-9EBF-3EA570A36BBB}" type="presOf" srcId="{C0AA744E-5A98-43FB-93EE-657AC9DAC58F}" destId="{5E598B6D-1429-4D14-AEE5-5A437ADDE0BF}" srcOrd="0" destOrd="0" presId="urn:microsoft.com/office/officeart/2005/8/layout/hierarchy4"/>
    <dgm:cxn modelId="{8C703D71-438E-4BF3-937E-7B95B9523858}" srcId="{C0AA744E-5A98-43FB-93EE-657AC9DAC58F}" destId="{41CEF79B-9F78-4F0C-B275-A16B0F130DBF}" srcOrd="1" destOrd="0" parTransId="{0670644C-B5BB-47AE-890F-1B857927D2D6}" sibTransId="{A046539C-F90B-47ED-93AD-82414EA4F044}"/>
    <dgm:cxn modelId="{55FD2C84-1837-48BF-AF81-1EC66BBF078B}" type="presOf" srcId="{CAF103F7-28A5-4A2A-9C5F-D870ED325CB0}" destId="{0F33F501-72B0-4BC7-8D5C-2DF407CF7D26}" srcOrd="0" destOrd="0" presId="urn:microsoft.com/office/officeart/2005/8/layout/hierarchy4"/>
    <dgm:cxn modelId="{FE7905B4-815C-439D-8438-696F731CC4FE}" type="presOf" srcId="{41CEF79B-9F78-4F0C-B275-A16B0F130DBF}" destId="{E26C62CB-B1E4-4960-910E-C6BEC1F36481}" srcOrd="0" destOrd="0" presId="urn:microsoft.com/office/officeart/2005/8/layout/hierarchy4"/>
    <dgm:cxn modelId="{6B0F0A2E-73A0-487F-B104-893233D15700}" type="presParOf" srcId="{5E598B6D-1429-4D14-AEE5-5A437ADDE0BF}" destId="{C98FE170-B79D-492C-9AF2-3CB412F3F8B8}" srcOrd="0" destOrd="0" presId="urn:microsoft.com/office/officeart/2005/8/layout/hierarchy4"/>
    <dgm:cxn modelId="{58AFDEB9-E2A6-4CDE-BE53-F5744689FB0F}" type="presParOf" srcId="{C98FE170-B79D-492C-9AF2-3CB412F3F8B8}" destId="{0F33F501-72B0-4BC7-8D5C-2DF407CF7D26}" srcOrd="0" destOrd="0" presId="urn:microsoft.com/office/officeart/2005/8/layout/hierarchy4"/>
    <dgm:cxn modelId="{300B611A-4CB2-4104-9F89-6BD0D1B25801}" type="presParOf" srcId="{C98FE170-B79D-492C-9AF2-3CB412F3F8B8}" destId="{AE820942-C3A5-4B72-87C9-8F1F7B5CEE5A}" srcOrd="1" destOrd="0" presId="urn:microsoft.com/office/officeart/2005/8/layout/hierarchy4"/>
    <dgm:cxn modelId="{DEA753E6-A8E9-4825-8DB3-1725AC6F345D}" type="presParOf" srcId="{5E598B6D-1429-4D14-AEE5-5A437ADDE0BF}" destId="{B3486AB9-754E-4845-9FAD-701C9F35D2C3}" srcOrd="1" destOrd="0" presId="urn:microsoft.com/office/officeart/2005/8/layout/hierarchy4"/>
    <dgm:cxn modelId="{BCD6F5CC-BC5D-4ECC-A4D8-8677432B2BDE}" type="presParOf" srcId="{5E598B6D-1429-4D14-AEE5-5A437ADDE0BF}" destId="{C47AB70D-44FA-4B8F-8D6C-7DACAC76ACD8}" srcOrd="2" destOrd="0" presId="urn:microsoft.com/office/officeart/2005/8/layout/hierarchy4"/>
    <dgm:cxn modelId="{9A6A86B8-5450-4859-A670-313BC4C028B7}" type="presParOf" srcId="{C47AB70D-44FA-4B8F-8D6C-7DACAC76ACD8}" destId="{E26C62CB-B1E4-4960-910E-C6BEC1F36481}" srcOrd="0" destOrd="0" presId="urn:microsoft.com/office/officeart/2005/8/layout/hierarchy4"/>
    <dgm:cxn modelId="{83C7C3B9-C770-4AD6-B55C-216012C564BA}" type="presParOf" srcId="{C47AB70D-44FA-4B8F-8D6C-7DACAC76ACD8}" destId="{7051A53C-429D-4468-B0EF-D8040DA040C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 custT="1"/>
      <dgm:spPr/>
      <dgm:t>
        <a:bodyPr/>
        <a:lstStyle/>
        <a:p>
          <a:r>
            <a:rPr lang="ar-EG" sz="4000" b="1" i="0" dirty="0" smtClean="0">
              <a:solidFill>
                <a:schemeClr val="tx1"/>
              </a:solidFill>
            </a:rPr>
            <a:t>المدينة أطلق عليها يثرب قبل هجرة الرسول  ﷺ أما الصحابة والتابعون من بعدهم بقرون كثيرة فأطلقوا عليها المدينة النبوية وأول من أطلق عليها المدينة المنورة هم العثمانيون </a:t>
          </a:r>
          <a:endParaRPr lang="en-US" sz="4000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5E598B6D-1429-4D14-AEE5-5A437ADDE0BF}" type="pres">
      <dgm:prSet presAssocID="{C0AA744E-5A98-43FB-93EE-657AC9DAC5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8FE170-B79D-492C-9AF2-3CB412F3F8B8}" type="pres">
      <dgm:prSet presAssocID="{CAF103F7-28A5-4A2A-9C5F-D870ED325CB0}" presName="vertOne" presStyleCnt="0"/>
      <dgm:spPr/>
    </dgm:pt>
    <dgm:pt modelId="{0F33F501-72B0-4BC7-8D5C-2DF407CF7D26}" type="pres">
      <dgm:prSet presAssocID="{CAF103F7-28A5-4A2A-9C5F-D870ED325CB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20942-C3A5-4B72-87C9-8F1F7B5CEE5A}" type="pres">
      <dgm:prSet presAssocID="{CAF103F7-28A5-4A2A-9C5F-D870ED325CB0}" presName="horzOne" presStyleCnt="0"/>
      <dgm:spPr/>
    </dgm:pt>
  </dgm:ptLst>
  <dgm:cxnLst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55FD2C84-1837-48BF-AF81-1EC66BBF078B}" type="presOf" srcId="{CAF103F7-28A5-4A2A-9C5F-D870ED325CB0}" destId="{0F33F501-72B0-4BC7-8D5C-2DF407CF7D26}" srcOrd="0" destOrd="0" presId="urn:microsoft.com/office/officeart/2005/8/layout/hierarchy4"/>
    <dgm:cxn modelId="{E8BA3A8F-D230-4CBC-9EBF-3EA570A36BBB}" type="presOf" srcId="{C0AA744E-5A98-43FB-93EE-657AC9DAC58F}" destId="{5E598B6D-1429-4D14-AEE5-5A437ADDE0BF}" srcOrd="0" destOrd="0" presId="urn:microsoft.com/office/officeart/2005/8/layout/hierarchy4"/>
    <dgm:cxn modelId="{6B0F0A2E-73A0-487F-B104-893233D15700}" type="presParOf" srcId="{5E598B6D-1429-4D14-AEE5-5A437ADDE0BF}" destId="{C98FE170-B79D-492C-9AF2-3CB412F3F8B8}" srcOrd="0" destOrd="0" presId="urn:microsoft.com/office/officeart/2005/8/layout/hierarchy4"/>
    <dgm:cxn modelId="{58AFDEB9-E2A6-4CDE-BE53-F5744689FB0F}" type="presParOf" srcId="{C98FE170-B79D-492C-9AF2-3CB412F3F8B8}" destId="{0F33F501-72B0-4BC7-8D5C-2DF407CF7D26}" srcOrd="0" destOrd="0" presId="urn:microsoft.com/office/officeart/2005/8/layout/hierarchy4"/>
    <dgm:cxn modelId="{300B611A-4CB2-4104-9F89-6BD0D1B25801}" type="presParOf" srcId="{C98FE170-B79D-492C-9AF2-3CB412F3F8B8}" destId="{AE820942-C3A5-4B72-87C9-8F1F7B5CEE5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272C083-DED6-4592-B5D4-6E50A0CC90F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F0331-A2CF-42FA-A4A1-36A863C4FF79}">
      <dgm:prSet phldrT="[Text]"/>
      <dgm:spPr/>
      <dgm:t>
        <a:bodyPr/>
        <a:lstStyle/>
        <a:p>
          <a:r>
            <a:rPr lang="ar-EG" dirty="0" smtClean="0"/>
            <a:t>معلومة إثرائية </a:t>
          </a:r>
          <a:endParaRPr lang="en-US" dirty="0"/>
        </a:p>
      </dgm:t>
    </dgm:pt>
    <dgm:pt modelId="{BC1E93C8-9775-4F58-BBFC-6B284F4C707E}" type="parTrans" cxnId="{3C386A0E-E91C-4ED4-80AC-68CBD2B000B0}">
      <dgm:prSet/>
      <dgm:spPr/>
      <dgm:t>
        <a:bodyPr/>
        <a:lstStyle/>
        <a:p>
          <a:endParaRPr lang="en-US"/>
        </a:p>
      </dgm:t>
    </dgm:pt>
    <dgm:pt modelId="{F2C3D67B-621D-4E96-90F8-160E7FBA2D76}" type="sibTrans" cxnId="{3C386A0E-E91C-4ED4-80AC-68CBD2B000B0}">
      <dgm:prSet/>
      <dgm:spPr/>
      <dgm:t>
        <a:bodyPr/>
        <a:lstStyle/>
        <a:p>
          <a:endParaRPr lang="en-US"/>
        </a:p>
      </dgm:t>
    </dgm:pt>
    <dgm:pt modelId="{19AFB605-D1A1-45AD-8E33-0940232FA97D}" type="pres">
      <dgm:prSet presAssocID="{6272C083-DED6-4592-B5D4-6E50A0CC90F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6837E-54F4-4E3A-869A-477E1D644794}" type="pres">
      <dgm:prSet presAssocID="{6272C083-DED6-4592-B5D4-6E50A0CC90F3}" presName="arrow" presStyleLbl="bgShp" presStyleIdx="0" presStyleCnt="1"/>
      <dgm:spPr/>
      <dgm:t>
        <a:bodyPr/>
        <a:lstStyle/>
        <a:p>
          <a:endParaRPr lang="en-US"/>
        </a:p>
      </dgm:t>
    </dgm:pt>
    <dgm:pt modelId="{8F4D45A0-CBBC-440B-8EC8-2C11DEC0F3CE}" type="pres">
      <dgm:prSet presAssocID="{6272C083-DED6-4592-B5D4-6E50A0CC90F3}" presName="arrowDiagram1" presStyleCnt="0">
        <dgm:presLayoutVars>
          <dgm:bulletEnabled val="1"/>
        </dgm:presLayoutVars>
      </dgm:prSet>
      <dgm:spPr/>
    </dgm:pt>
    <dgm:pt modelId="{679F262F-19E6-46DC-88EF-0F83F893057F}" type="pres">
      <dgm:prSet presAssocID="{315F0331-A2CF-42FA-A4A1-36A863C4FF79}" presName="bullet1" presStyleLbl="node1" presStyleIdx="0" presStyleCnt="1"/>
      <dgm:spPr/>
    </dgm:pt>
    <dgm:pt modelId="{5E305BBC-E597-4D6C-9766-EB7B5AEB0303}" type="pres">
      <dgm:prSet presAssocID="{315F0331-A2CF-42FA-A4A1-36A863C4FF79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86A0E-E91C-4ED4-80AC-68CBD2B000B0}" srcId="{6272C083-DED6-4592-B5D4-6E50A0CC90F3}" destId="{315F0331-A2CF-42FA-A4A1-36A863C4FF79}" srcOrd="0" destOrd="0" parTransId="{BC1E93C8-9775-4F58-BBFC-6B284F4C707E}" sibTransId="{F2C3D67B-621D-4E96-90F8-160E7FBA2D76}"/>
    <dgm:cxn modelId="{D62A4FAF-D11F-40E7-A673-AF89BF7C9C5B}" type="presOf" srcId="{6272C083-DED6-4592-B5D4-6E50A0CC90F3}" destId="{19AFB605-D1A1-45AD-8E33-0940232FA97D}" srcOrd="0" destOrd="0" presId="urn:microsoft.com/office/officeart/2005/8/layout/arrow2"/>
    <dgm:cxn modelId="{09DBE666-E97F-438D-943A-EF1BD45EFE8E}" type="presOf" srcId="{315F0331-A2CF-42FA-A4A1-36A863C4FF79}" destId="{5E305BBC-E597-4D6C-9766-EB7B5AEB0303}" srcOrd="0" destOrd="0" presId="urn:microsoft.com/office/officeart/2005/8/layout/arrow2"/>
    <dgm:cxn modelId="{4B327EC4-44C4-4CAF-9847-FC64CDE254E1}" type="presParOf" srcId="{19AFB605-D1A1-45AD-8E33-0940232FA97D}" destId="{9906837E-54F4-4E3A-869A-477E1D644794}" srcOrd="0" destOrd="0" presId="urn:microsoft.com/office/officeart/2005/8/layout/arrow2"/>
    <dgm:cxn modelId="{E710F114-5865-475F-A886-747972A53309}" type="presParOf" srcId="{19AFB605-D1A1-45AD-8E33-0940232FA97D}" destId="{8F4D45A0-CBBC-440B-8EC8-2C11DEC0F3CE}" srcOrd="1" destOrd="0" presId="urn:microsoft.com/office/officeart/2005/8/layout/arrow2"/>
    <dgm:cxn modelId="{72273F4E-236D-4BF9-8D83-8E4731BDE79B}" type="presParOf" srcId="{8F4D45A0-CBBC-440B-8EC8-2C11DEC0F3CE}" destId="{679F262F-19E6-46DC-88EF-0F83F893057F}" srcOrd="0" destOrd="0" presId="urn:microsoft.com/office/officeart/2005/8/layout/arrow2"/>
    <dgm:cxn modelId="{B3547F07-399C-4BA2-BF5B-D4C833E32554}" type="presParOf" srcId="{8F4D45A0-CBBC-440B-8EC8-2C11DEC0F3CE}" destId="{5E305BBC-E597-4D6C-9766-EB7B5AEB030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أخذ الرسول  </a:t>
          </a:r>
          <a:r>
            <a:rPr lang="ar-EG" sz="3200" b="1" i="0" dirty="0" smtClean="0">
              <a:solidFill>
                <a:schemeClr val="tx1"/>
              </a:solidFill>
            </a:rPr>
            <a:t>ﷺ يعرض نفسه على القبائل والوفود التى تأتى للحج</a:t>
          </a:r>
          <a:endParaRPr lang="en-US" sz="3200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B94E8618-E1A0-4888-9795-4A8B4544BC71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ليدعوهم إلى الإسلام ويطلب منهم النصرة والمساعدة لتبليغ رسالة ربه </a:t>
          </a:r>
          <a:endParaRPr lang="en-US" sz="2800" b="1" dirty="0">
            <a:solidFill>
              <a:schemeClr val="tx1"/>
            </a:solidFill>
          </a:endParaRPr>
        </a:p>
      </dgm:t>
    </dgm:pt>
    <dgm:pt modelId="{EFD66A2B-9AB1-4F82-8582-B486D7CAF7B8}" type="parTrans" cxnId="{E998AB95-91E9-4BA2-8E18-E1315AAAF0C9}">
      <dgm:prSet/>
      <dgm:spPr/>
      <dgm:t>
        <a:bodyPr/>
        <a:lstStyle/>
        <a:p>
          <a:endParaRPr lang="en-US"/>
        </a:p>
      </dgm:t>
    </dgm:pt>
    <dgm:pt modelId="{4D095721-A7A6-4A50-B28B-CECF13429B2C}" type="sibTrans" cxnId="{E998AB95-91E9-4BA2-8E18-E1315AAAF0C9}">
      <dgm:prSet/>
      <dgm:spPr/>
      <dgm:t>
        <a:bodyPr/>
        <a:lstStyle/>
        <a:p>
          <a:endParaRPr lang="en-US"/>
        </a:p>
      </dgm:t>
    </dgm:pt>
    <dgm:pt modelId="{D0489F74-692D-4631-B5A3-2A04D9FA9849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القى</a:t>
          </a:r>
          <a:r>
            <a:rPr lang="ar-EG" sz="2800" b="1" baseline="0" dirty="0" smtClean="0">
              <a:solidFill>
                <a:schemeClr val="tx1"/>
              </a:solidFill>
            </a:rPr>
            <a:t> الرسول  </a:t>
          </a:r>
          <a:r>
            <a:rPr lang="ar-EG" sz="2800" b="1" i="0" dirty="0" smtClean="0">
              <a:solidFill>
                <a:schemeClr val="tx1"/>
              </a:solidFill>
            </a:rPr>
            <a:t>ﷺ  فى موسم الحج فى العام الحادى عشر من البعثة ستة رجال من يثرب حاليا فدعاهم إلى الإسلام </a:t>
          </a:r>
          <a:endParaRPr lang="en-US" sz="2800" b="1" dirty="0">
            <a:solidFill>
              <a:schemeClr val="tx1"/>
            </a:solidFill>
          </a:endParaRPr>
        </a:p>
      </dgm:t>
    </dgm:pt>
    <dgm:pt modelId="{6725951A-3B33-49C1-9BBF-F0397552ADF5}" type="parTrans" cxnId="{B7384382-A60D-4511-9BCC-1BD3B1A24E7C}">
      <dgm:prSet/>
      <dgm:spPr/>
      <dgm:t>
        <a:bodyPr/>
        <a:lstStyle/>
        <a:p>
          <a:endParaRPr lang="en-US"/>
        </a:p>
      </dgm:t>
    </dgm:pt>
    <dgm:pt modelId="{3271196C-4BD1-44A8-BAFA-D9834170F837}" type="sibTrans" cxnId="{B7384382-A60D-4511-9BCC-1BD3B1A24E7C}">
      <dgm:prSet/>
      <dgm:spPr/>
      <dgm:t>
        <a:bodyPr/>
        <a:lstStyle/>
        <a:p>
          <a:endParaRPr lang="en-US"/>
        </a:p>
      </dgm:t>
    </dgm:pt>
    <dgm:pt modelId="{B8CAF685-6132-4C92-BBDC-5031E2B22D4F}" type="pres">
      <dgm:prSet presAssocID="{C0AA744E-5A98-43FB-93EE-657AC9DAC5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1EDD05-BCEC-449A-A168-458F1667854A}" type="pres">
      <dgm:prSet presAssocID="{D0489F74-692D-4631-B5A3-2A04D9FA9849}" presName="boxAndChildren" presStyleCnt="0"/>
      <dgm:spPr/>
    </dgm:pt>
    <dgm:pt modelId="{A5A343DC-1258-4F0A-B06B-5C211646D75D}" type="pres">
      <dgm:prSet presAssocID="{D0489F74-692D-4631-B5A3-2A04D9FA9849}" presName="parentTextBox" presStyleLbl="node1" presStyleIdx="0" presStyleCnt="3"/>
      <dgm:spPr/>
      <dgm:t>
        <a:bodyPr/>
        <a:lstStyle/>
        <a:p>
          <a:endParaRPr lang="en-US"/>
        </a:p>
      </dgm:t>
    </dgm:pt>
    <dgm:pt modelId="{E1765620-2313-4013-BEE5-4322C8DDA961}" type="pres">
      <dgm:prSet presAssocID="{4D095721-A7A6-4A50-B28B-CECF13429B2C}" presName="sp" presStyleCnt="0"/>
      <dgm:spPr/>
    </dgm:pt>
    <dgm:pt modelId="{504C6167-71B4-4DD0-93BA-1B5C506137F0}" type="pres">
      <dgm:prSet presAssocID="{B94E8618-E1A0-4888-9795-4A8B4544BC71}" presName="arrowAndChildren" presStyleCnt="0"/>
      <dgm:spPr/>
    </dgm:pt>
    <dgm:pt modelId="{34BB4553-40BB-468E-8EFB-54E204970359}" type="pres">
      <dgm:prSet presAssocID="{B94E8618-E1A0-4888-9795-4A8B4544BC7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6384B23-B1AD-4B8B-8FE4-67BAE5B357B7}" type="pres">
      <dgm:prSet presAssocID="{A87D2B23-0700-4BFB-BC6B-AA910DDDA539}" presName="sp" presStyleCnt="0"/>
      <dgm:spPr/>
    </dgm:pt>
    <dgm:pt modelId="{D4730793-A793-4EB2-BA6B-E4DF244906A7}" type="pres">
      <dgm:prSet presAssocID="{CAF103F7-28A5-4A2A-9C5F-D870ED325CB0}" presName="arrowAndChildren" presStyleCnt="0"/>
      <dgm:spPr/>
    </dgm:pt>
    <dgm:pt modelId="{D5E730FF-FD2C-4F42-B9B5-7C2BC1C231F7}" type="pres">
      <dgm:prSet presAssocID="{CAF103F7-28A5-4A2A-9C5F-D870ED325CB0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DCDCCB50-AE38-4643-9B2A-D016E60D36AD}" type="presOf" srcId="{B94E8618-E1A0-4888-9795-4A8B4544BC71}" destId="{34BB4553-40BB-468E-8EFB-54E204970359}" srcOrd="0" destOrd="0" presId="urn:microsoft.com/office/officeart/2005/8/layout/process4"/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E998AB95-91E9-4BA2-8E18-E1315AAAF0C9}" srcId="{C0AA744E-5A98-43FB-93EE-657AC9DAC58F}" destId="{B94E8618-E1A0-4888-9795-4A8B4544BC71}" srcOrd="1" destOrd="0" parTransId="{EFD66A2B-9AB1-4F82-8582-B486D7CAF7B8}" sibTransId="{4D095721-A7A6-4A50-B28B-CECF13429B2C}"/>
    <dgm:cxn modelId="{B7384382-A60D-4511-9BCC-1BD3B1A24E7C}" srcId="{C0AA744E-5A98-43FB-93EE-657AC9DAC58F}" destId="{D0489F74-692D-4631-B5A3-2A04D9FA9849}" srcOrd="2" destOrd="0" parTransId="{6725951A-3B33-49C1-9BBF-F0397552ADF5}" sibTransId="{3271196C-4BD1-44A8-BAFA-D9834170F837}"/>
    <dgm:cxn modelId="{423867D6-456C-4DFA-8A11-5B21C822A256}" type="presOf" srcId="{D0489F74-692D-4631-B5A3-2A04D9FA9849}" destId="{A5A343DC-1258-4F0A-B06B-5C211646D75D}" srcOrd="0" destOrd="0" presId="urn:microsoft.com/office/officeart/2005/8/layout/process4"/>
    <dgm:cxn modelId="{D8E7FF44-B629-43F4-A3EA-5BEA23C84350}" type="presOf" srcId="{CAF103F7-28A5-4A2A-9C5F-D870ED325CB0}" destId="{D5E730FF-FD2C-4F42-B9B5-7C2BC1C231F7}" srcOrd="0" destOrd="0" presId="urn:microsoft.com/office/officeart/2005/8/layout/process4"/>
    <dgm:cxn modelId="{3E34870F-346A-4BBF-9169-BBB680F9E437}" type="presOf" srcId="{C0AA744E-5A98-43FB-93EE-657AC9DAC58F}" destId="{B8CAF685-6132-4C92-BBDC-5031E2B22D4F}" srcOrd="0" destOrd="0" presId="urn:microsoft.com/office/officeart/2005/8/layout/process4"/>
    <dgm:cxn modelId="{2251CC1C-8150-4E74-94BB-DA0C45014984}" type="presParOf" srcId="{B8CAF685-6132-4C92-BBDC-5031E2B22D4F}" destId="{731EDD05-BCEC-449A-A168-458F1667854A}" srcOrd="0" destOrd="0" presId="urn:microsoft.com/office/officeart/2005/8/layout/process4"/>
    <dgm:cxn modelId="{69B01FDF-B80D-4061-B8D5-EE2EC874B470}" type="presParOf" srcId="{731EDD05-BCEC-449A-A168-458F1667854A}" destId="{A5A343DC-1258-4F0A-B06B-5C211646D75D}" srcOrd="0" destOrd="0" presId="urn:microsoft.com/office/officeart/2005/8/layout/process4"/>
    <dgm:cxn modelId="{9E678AD7-289C-4294-B35C-C4E2E513D42A}" type="presParOf" srcId="{B8CAF685-6132-4C92-BBDC-5031E2B22D4F}" destId="{E1765620-2313-4013-BEE5-4322C8DDA961}" srcOrd="1" destOrd="0" presId="urn:microsoft.com/office/officeart/2005/8/layout/process4"/>
    <dgm:cxn modelId="{0142BE7C-F582-4C99-B663-A20A4B0A34B7}" type="presParOf" srcId="{B8CAF685-6132-4C92-BBDC-5031E2B22D4F}" destId="{504C6167-71B4-4DD0-93BA-1B5C506137F0}" srcOrd="2" destOrd="0" presId="urn:microsoft.com/office/officeart/2005/8/layout/process4"/>
    <dgm:cxn modelId="{800260F3-ED69-40C0-9AF3-C4290BA0ECBF}" type="presParOf" srcId="{504C6167-71B4-4DD0-93BA-1B5C506137F0}" destId="{34BB4553-40BB-468E-8EFB-54E204970359}" srcOrd="0" destOrd="0" presId="urn:microsoft.com/office/officeart/2005/8/layout/process4"/>
    <dgm:cxn modelId="{328E5EFD-130E-41F5-85BC-6DF2B77753F2}" type="presParOf" srcId="{B8CAF685-6132-4C92-BBDC-5031E2B22D4F}" destId="{E6384B23-B1AD-4B8B-8FE4-67BAE5B357B7}" srcOrd="3" destOrd="0" presId="urn:microsoft.com/office/officeart/2005/8/layout/process4"/>
    <dgm:cxn modelId="{590AB339-DB9B-4DEA-9281-61192A8E9A5F}" type="presParOf" srcId="{B8CAF685-6132-4C92-BBDC-5031E2B22D4F}" destId="{D4730793-A793-4EB2-BA6B-E4DF244906A7}" srcOrd="4" destOrd="0" presId="urn:microsoft.com/office/officeart/2005/8/layout/process4"/>
    <dgm:cxn modelId="{59687924-1A45-49F3-B56B-2899167FBFF8}" type="presParOf" srcId="{D4730793-A793-4EB2-BA6B-E4DF244906A7}" destId="{D5E730FF-FD2C-4F42-B9B5-7C2BC1C231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أراد الرسول </a:t>
          </a:r>
          <a:r>
            <a:rPr lang="ar-EG" sz="3200" b="1" i="0" dirty="0" smtClean="0">
              <a:solidFill>
                <a:schemeClr val="tx1"/>
              </a:solidFill>
            </a:rPr>
            <a:t>ﷺ ان يضع نظاما يحدد حقوق وواجبات كل من يقيم بالمدينة كما يحدد علاقتها بمن هم خارجها  </a:t>
          </a:r>
          <a:endParaRPr lang="en-US" sz="3200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B94E8618-E1A0-4888-9795-4A8B4544BC71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فكتب كتابا عرف بصحيفة المدينة ( دستور المدينة ) تضمن بنودا خاصة باليهود , فهم أخطر فئة فى المدينة , فأراد أن يأمن جانبهم </a:t>
          </a:r>
          <a:endParaRPr lang="en-US" sz="3200" b="1" dirty="0">
            <a:solidFill>
              <a:schemeClr val="tx1"/>
            </a:solidFill>
          </a:endParaRPr>
        </a:p>
      </dgm:t>
    </dgm:pt>
    <dgm:pt modelId="{EFD66A2B-9AB1-4F82-8582-B486D7CAF7B8}" type="parTrans" cxnId="{E998AB95-91E9-4BA2-8E18-E1315AAAF0C9}">
      <dgm:prSet/>
      <dgm:spPr/>
      <dgm:t>
        <a:bodyPr/>
        <a:lstStyle/>
        <a:p>
          <a:endParaRPr lang="en-US"/>
        </a:p>
      </dgm:t>
    </dgm:pt>
    <dgm:pt modelId="{4D095721-A7A6-4A50-B28B-CECF13429B2C}" type="sibTrans" cxnId="{E998AB95-91E9-4BA2-8E18-E1315AAAF0C9}">
      <dgm:prSet/>
      <dgm:spPr/>
      <dgm:t>
        <a:bodyPr/>
        <a:lstStyle/>
        <a:p>
          <a:endParaRPr lang="en-US"/>
        </a:p>
      </dgm:t>
    </dgm:pt>
    <dgm:pt modelId="{B8CAF685-6132-4C92-BBDC-5031E2B22D4F}" type="pres">
      <dgm:prSet presAssocID="{C0AA744E-5A98-43FB-93EE-657AC9DAC5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12D514-FB49-4DBC-8BAB-0598FFECF8FC}" type="pres">
      <dgm:prSet presAssocID="{B94E8618-E1A0-4888-9795-4A8B4544BC71}" presName="boxAndChildren" presStyleCnt="0"/>
      <dgm:spPr/>
    </dgm:pt>
    <dgm:pt modelId="{75A6F0A8-8567-40A5-9050-8F438B0308A1}" type="pres">
      <dgm:prSet presAssocID="{B94E8618-E1A0-4888-9795-4A8B4544BC71}" presName="parentTextBox" presStyleLbl="node1" presStyleIdx="0" presStyleCnt="2"/>
      <dgm:spPr/>
      <dgm:t>
        <a:bodyPr/>
        <a:lstStyle/>
        <a:p>
          <a:endParaRPr lang="en-US"/>
        </a:p>
      </dgm:t>
    </dgm:pt>
    <dgm:pt modelId="{E6384B23-B1AD-4B8B-8FE4-67BAE5B357B7}" type="pres">
      <dgm:prSet presAssocID="{A87D2B23-0700-4BFB-BC6B-AA910DDDA539}" presName="sp" presStyleCnt="0"/>
      <dgm:spPr/>
    </dgm:pt>
    <dgm:pt modelId="{D4730793-A793-4EB2-BA6B-E4DF244906A7}" type="pres">
      <dgm:prSet presAssocID="{CAF103F7-28A5-4A2A-9C5F-D870ED325CB0}" presName="arrowAndChildren" presStyleCnt="0"/>
      <dgm:spPr/>
    </dgm:pt>
    <dgm:pt modelId="{D5E730FF-FD2C-4F42-B9B5-7C2BC1C231F7}" type="pres">
      <dgm:prSet presAssocID="{CAF103F7-28A5-4A2A-9C5F-D870ED325CB0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3E34870F-346A-4BBF-9169-BBB680F9E437}" type="presOf" srcId="{C0AA744E-5A98-43FB-93EE-657AC9DAC58F}" destId="{B8CAF685-6132-4C92-BBDC-5031E2B22D4F}" srcOrd="0" destOrd="0" presId="urn:microsoft.com/office/officeart/2005/8/layout/process4"/>
    <dgm:cxn modelId="{3CEB2B7D-CDAB-4C55-B1AF-55433196CD5F}" type="presOf" srcId="{B94E8618-E1A0-4888-9795-4A8B4544BC71}" destId="{75A6F0A8-8567-40A5-9050-8F438B0308A1}" srcOrd="0" destOrd="0" presId="urn:microsoft.com/office/officeart/2005/8/layout/process4"/>
    <dgm:cxn modelId="{D8E7FF44-B629-43F4-A3EA-5BEA23C84350}" type="presOf" srcId="{CAF103F7-28A5-4A2A-9C5F-D870ED325CB0}" destId="{D5E730FF-FD2C-4F42-B9B5-7C2BC1C231F7}" srcOrd="0" destOrd="0" presId="urn:microsoft.com/office/officeart/2005/8/layout/process4"/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E998AB95-91E9-4BA2-8E18-E1315AAAF0C9}" srcId="{C0AA744E-5A98-43FB-93EE-657AC9DAC58F}" destId="{B94E8618-E1A0-4888-9795-4A8B4544BC71}" srcOrd="1" destOrd="0" parTransId="{EFD66A2B-9AB1-4F82-8582-B486D7CAF7B8}" sibTransId="{4D095721-A7A6-4A50-B28B-CECF13429B2C}"/>
    <dgm:cxn modelId="{E7EF85E8-5AA0-4DF0-A0BF-C47D9D8CCB86}" type="presParOf" srcId="{B8CAF685-6132-4C92-BBDC-5031E2B22D4F}" destId="{5A12D514-FB49-4DBC-8BAB-0598FFECF8FC}" srcOrd="0" destOrd="0" presId="urn:microsoft.com/office/officeart/2005/8/layout/process4"/>
    <dgm:cxn modelId="{C19A9427-6475-4521-9E78-448E3D5FDB10}" type="presParOf" srcId="{5A12D514-FB49-4DBC-8BAB-0598FFECF8FC}" destId="{75A6F0A8-8567-40A5-9050-8F438B0308A1}" srcOrd="0" destOrd="0" presId="urn:microsoft.com/office/officeart/2005/8/layout/process4"/>
    <dgm:cxn modelId="{328E5EFD-130E-41F5-85BC-6DF2B77753F2}" type="presParOf" srcId="{B8CAF685-6132-4C92-BBDC-5031E2B22D4F}" destId="{E6384B23-B1AD-4B8B-8FE4-67BAE5B357B7}" srcOrd="1" destOrd="0" presId="urn:microsoft.com/office/officeart/2005/8/layout/process4"/>
    <dgm:cxn modelId="{590AB339-DB9B-4DEA-9281-61192A8E9A5F}" type="presParOf" srcId="{B8CAF685-6132-4C92-BBDC-5031E2B22D4F}" destId="{D4730793-A793-4EB2-BA6B-E4DF244906A7}" srcOrd="2" destOrd="0" presId="urn:microsoft.com/office/officeart/2005/8/layout/process4"/>
    <dgm:cxn modelId="{59687924-1A45-49F3-B56B-2899167FBFF8}" type="presParOf" srcId="{D4730793-A793-4EB2-BA6B-E4DF244906A7}" destId="{D5E730FF-FD2C-4F42-B9B5-7C2BC1C231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فوضع</a:t>
          </a:r>
          <a:r>
            <a:rPr lang="ar-EG" sz="3200" b="1" baseline="0" dirty="0" smtClean="0">
              <a:solidFill>
                <a:schemeClr val="tx1"/>
              </a:solidFill>
            </a:rPr>
            <a:t> نصوصا أمنهم فيها على دينهم وأموالهم ودور عبادهم بشرط أن يتعاونوا لحماية المدينة من أى عدوان </a:t>
          </a:r>
          <a:endParaRPr lang="en-US" sz="3200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B94E8618-E1A0-4888-9795-4A8B4544BC71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وبهذه الأركان الثلاثة قامت أول دولى إسلامية فى المدينة بقيادة النبى محمد   </a:t>
          </a:r>
          <a:r>
            <a:rPr lang="ar-EG" sz="3200" b="1" i="0" dirty="0" smtClean="0">
              <a:solidFill>
                <a:schemeClr val="tx1"/>
              </a:solidFill>
            </a:rPr>
            <a:t>ﷺ </a:t>
          </a:r>
          <a:endParaRPr lang="en-US" sz="3200" b="1" dirty="0">
            <a:solidFill>
              <a:schemeClr val="tx1"/>
            </a:solidFill>
          </a:endParaRPr>
        </a:p>
      </dgm:t>
    </dgm:pt>
    <dgm:pt modelId="{EFD66A2B-9AB1-4F82-8582-B486D7CAF7B8}" type="parTrans" cxnId="{E998AB95-91E9-4BA2-8E18-E1315AAAF0C9}">
      <dgm:prSet/>
      <dgm:spPr/>
      <dgm:t>
        <a:bodyPr/>
        <a:lstStyle/>
        <a:p>
          <a:endParaRPr lang="en-US"/>
        </a:p>
      </dgm:t>
    </dgm:pt>
    <dgm:pt modelId="{4D095721-A7A6-4A50-B28B-CECF13429B2C}" type="sibTrans" cxnId="{E998AB95-91E9-4BA2-8E18-E1315AAAF0C9}">
      <dgm:prSet/>
      <dgm:spPr/>
      <dgm:t>
        <a:bodyPr/>
        <a:lstStyle/>
        <a:p>
          <a:endParaRPr lang="en-US"/>
        </a:p>
      </dgm:t>
    </dgm:pt>
    <dgm:pt modelId="{B8CAF685-6132-4C92-BBDC-5031E2B22D4F}" type="pres">
      <dgm:prSet presAssocID="{C0AA744E-5A98-43FB-93EE-657AC9DAC5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12D514-FB49-4DBC-8BAB-0598FFECF8FC}" type="pres">
      <dgm:prSet presAssocID="{B94E8618-E1A0-4888-9795-4A8B4544BC71}" presName="boxAndChildren" presStyleCnt="0"/>
      <dgm:spPr/>
    </dgm:pt>
    <dgm:pt modelId="{75A6F0A8-8567-40A5-9050-8F438B0308A1}" type="pres">
      <dgm:prSet presAssocID="{B94E8618-E1A0-4888-9795-4A8B4544BC71}" presName="parentTextBox" presStyleLbl="node1" presStyleIdx="0" presStyleCnt="2"/>
      <dgm:spPr/>
      <dgm:t>
        <a:bodyPr/>
        <a:lstStyle/>
        <a:p>
          <a:endParaRPr lang="en-US"/>
        </a:p>
      </dgm:t>
    </dgm:pt>
    <dgm:pt modelId="{E6384B23-B1AD-4B8B-8FE4-67BAE5B357B7}" type="pres">
      <dgm:prSet presAssocID="{A87D2B23-0700-4BFB-BC6B-AA910DDDA539}" presName="sp" presStyleCnt="0"/>
      <dgm:spPr/>
    </dgm:pt>
    <dgm:pt modelId="{D4730793-A793-4EB2-BA6B-E4DF244906A7}" type="pres">
      <dgm:prSet presAssocID="{CAF103F7-28A5-4A2A-9C5F-D870ED325CB0}" presName="arrowAndChildren" presStyleCnt="0"/>
      <dgm:spPr/>
    </dgm:pt>
    <dgm:pt modelId="{D5E730FF-FD2C-4F42-B9B5-7C2BC1C231F7}" type="pres">
      <dgm:prSet presAssocID="{CAF103F7-28A5-4A2A-9C5F-D870ED325CB0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3E34870F-346A-4BBF-9169-BBB680F9E437}" type="presOf" srcId="{C0AA744E-5A98-43FB-93EE-657AC9DAC58F}" destId="{B8CAF685-6132-4C92-BBDC-5031E2B22D4F}" srcOrd="0" destOrd="0" presId="urn:microsoft.com/office/officeart/2005/8/layout/process4"/>
    <dgm:cxn modelId="{3CEB2B7D-CDAB-4C55-B1AF-55433196CD5F}" type="presOf" srcId="{B94E8618-E1A0-4888-9795-4A8B4544BC71}" destId="{75A6F0A8-8567-40A5-9050-8F438B0308A1}" srcOrd="0" destOrd="0" presId="urn:microsoft.com/office/officeart/2005/8/layout/process4"/>
    <dgm:cxn modelId="{D8E7FF44-B629-43F4-A3EA-5BEA23C84350}" type="presOf" srcId="{CAF103F7-28A5-4A2A-9C5F-D870ED325CB0}" destId="{D5E730FF-FD2C-4F42-B9B5-7C2BC1C231F7}" srcOrd="0" destOrd="0" presId="urn:microsoft.com/office/officeart/2005/8/layout/process4"/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E998AB95-91E9-4BA2-8E18-E1315AAAF0C9}" srcId="{C0AA744E-5A98-43FB-93EE-657AC9DAC58F}" destId="{B94E8618-E1A0-4888-9795-4A8B4544BC71}" srcOrd="1" destOrd="0" parTransId="{EFD66A2B-9AB1-4F82-8582-B486D7CAF7B8}" sibTransId="{4D095721-A7A6-4A50-B28B-CECF13429B2C}"/>
    <dgm:cxn modelId="{E7EF85E8-5AA0-4DF0-A0BF-C47D9D8CCB86}" type="presParOf" srcId="{B8CAF685-6132-4C92-BBDC-5031E2B22D4F}" destId="{5A12D514-FB49-4DBC-8BAB-0598FFECF8FC}" srcOrd="0" destOrd="0" presId="urn:microsoft.com/office/officeart/2005/8/layout/process4"/>
    <dgm:cxn modelId="{C19A9427-6475-4521-9E78-448E3D5FDB10}" type="presParOf" srcId="{5A12D514-FB49-4DBC-8BAB-0598FFECF8FC}" destId="{75A6F0A8-8567-40A5-9050-8F438B0308A1}" srcOrd="0" destOrd="0" presId="urn:microsoft.com/office/officeart/2005/8/layout/process4"/>
    <dgm:cxn modelId="{328E5EFD-130E-41F5-85BC-6DF2B77753F2}" type="presParOf" srcId="{B8CAF685-6132-4C92-BBDC-5031E2B22D4F}" destId="{E6384B23-B1AD-4B8B-8FE4-67BAE5B357B7}" srcOrd="1" destOrd="0" presId="urn:microsoft.com/office/officeart/2005/8/layout/process4"/>
    <dgm:cxn modelId="{590AB339-DB9B-4DEA-9281-61192A8E9A5F}" type="presParOf" srcId="{B8CAF685-6132-4C92-BBDC-5031E2B22D4F}" destId="{D4730793-A793-4EB2-BA6B-E4DF244906A7}" srcOrd="2" destOrd="0" presId="urn:microsoft.com/office/officeart/2005/8/layout/process4"/>
    <dgm:cxn modelId="{59687924-1A45-49F3-B56B-2899167FBFF8}" type="presParOf" srcId="{D4730793-A793-4EB2-BA6B-E4DF244906A7}" destId="{D5E730FF-FD2C-4F42-B9B5-7C2BC1C231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من نصوص صحيفة المدينة </a:t>
          </a:r>
          <a:endParaRPr lang="en-US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41CEF79B-9F78-4F0C-B275-A16B0F130DB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المسلمون</a:t>
          </a:r>
          <a:r>
            <a:rPr lang="ar-EG" b="1" baseline="0" dirty="0" smtClean="0">
              <a:solidFill>
                <a:schemeClr val="tx1"/>
              </a:solidFill>
            </a:rPr>
            <a:t> من قريش ويثرب ومن تبعهم فلحق بهم زجاهد معهم أمة واحدة من الناس</a:t>
          </a:r>
          <a:endParaRPr lang="en-US" b="1" dirty="0">
            <a:solidFill>
              <a:schemeClr val="tx1"/>
            </a:solidFill>
          </a:endParaRPr>
        </a:p>
      </dgm:t>
    </dgm:pt>
    <dgm:pt modelId="{0670644C-B5BB-47AE-890F-1B857927D2D6}" type="parTrans" cxnId="{8C703D71-438E-4BF3-937E-7B95B9523858}">
      <dgm:prSet/>
      <dgm:spPr/>
      <dgm:t>
        <a:bodyPr/>
        <a:lstStyle/>
        <a:p>
          <a:endParaRPr lang="en-US"/>
        </a:p>
      </dgm:t>
    </dgm:pt>
    <dgm:pt modelId="{A046539C-F90B-47ED-93AD-82414EA4F044}" type="sibTrans" cxnId="{8C703D71-438E-4BF3-937E-7B95B9523858}">
      <dgm:prSet/>
      <dgm:spPr/>
      <dgm:t>
        <a:bodyPr/>
        <a:lstStyle/>
        <a:p>
          <a:endParaRPr lang="en-US"/>
        </a:p>
      </dgm:t>
    </dgm:pt>
    <dgm:pt modelId="{5E598B6D-1429-4D14-AEE5-5A437ADDE0BF}" type="pres">
      <dgm:prSet presAssocID="{C0AA744E-5A98-43FB-93EE-657AC9DAC5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8FE170-B79D-492C-9AF2-3CB412F3F8B8}" type="pres">
      <dgm:prSet presAssocID="{CAF103F7-28A5-4A2A-9C5F-D870ED325CB0}" presName="vertOne" presStyleCnt="0"/>
      <dgm:spPr/>
    </dgm:pt>
    <dgm:pt modelId="{0F33F501-72B0-4BC7-8D5C-2DF407CF7D26}" type="pres">
      <dgm:prSet presAssocID="{CAF103F7-28A5-4A2A-9C5F-D870ED325CB0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20942-C3A5-4B72-87C9-8F1F7B5CEE5A}" type="pres">
      <dgm:prSet presAssocID="{CAF103F7-28A5-4A2A-9C5F-D870ED325CB0}" presName="horzOne" presStyleCnt="0"/>
      <dgm:spPr/>
    </dgm:pt>
    <dgm:pt modelId="{B3486AB9-754E-4845-9FAD-701C9F35D2C3}" type="pres">
      <dgm:prSet presAssocID="{A87D2B23-0700-4BFB-BC6B-AA910DDDA539}" presName="sibSpaceOne" presStyleCnt="0"/>
      <dgm:spPr/>
    </dgm:pt>
    <dgm:pt modelId="{C47AB70D-44FA-4B8F-8D6C-7DACAC76ACD8}" type="pres">
      <dgm:prSet presAssocID="{41CEF79B-9F78-4F0C-B275-A16B0F130DBF}" presName="vertOne" presStyleCnt="0"/>
      <dgm:spPr/>
    </dgm:pt>
    <dgm:pt modelId="{E26C62CB-B1E4-4960-910E-C6BEC1F36481}" type="pres">
      <dgm:prSet presAssocID="{41CEF79B-9F78-4F0C-B275-A16B0F130DBF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51A53C-429D-4468-B0EF-D8040DA040C6}" type="pres">
      <dgm:prSet presAssocID="{41CEF79B-9F78-4F0C-B275-A16B0F130DBF}" presName="horzOne" presStyleCnt="0"/>
      <dgm:spPr/>
    </dgm:pt>
  </dgm:ptLst>
  <dgm:cxnLst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E8BA3A8F-D230-4CBC-9EBF-3EA570A36BBB}" type="presOf" srcId="{C0AA744E-5A98-43FB-93EE-657AC9DAC58F}" destId="{5E598B6D-1429-4D14-AEE5-5A437ADDE0BF}" srcOrd="0" destOrd="0" presId="urn:microsoft.com/office/officeart/2005/8/layout/hierarchy4"/>
    <dgm:cxn modelId="{8C703D71-438E-4BF3-937E-7B95B9523858}" srcId="{C0AA744E-5A98-43FB-93EE-657AC9DAC58F}" destId="{41CEF79B-9F78-4F0C-B275-A16B0F130DBF}" srcOrd="1" destOrd="0" parTransId="{0670644C-B5BB-47AE-890F-1B857927D2D6}" sibTransId="{A046539C-F90B-47ED-93AD-82414EA4F044}"/>
    <dgm:cxn modelId="{55FD2C84-1837-48BF-AF81-1EC66BBF078B}" type="presOf" srcId="{CAF103F7-28A5-4A2A-9C5F-D870ED325CB0}" destId="{0F33F501-72B0-4BC7-8D5C-2DF407CF7D26}" srcOrd="0" destOrd="0" presId="urn:microsoft.com/office/officeart/2005/8/layout/hierarchy4"/>
    <dgm:cxn modelId="{FE7905B4-815C-439D-8438-696F731CC4FE}" type="presOf" srcId="{41CEF79B-9F78-4F0C-B275-A16B0F130DBF}" destId="{E26C62CB-B1E4-4960-910E-C6BEC1F36481}" srcOrd="0" destOrd="0" presId="urn:microsoft.com/office/officeart/2005/8/layout/hierarchy4"/>
    <dgm:cxn modelId="{6B0F0A2E-73A0-487F-B104-893233D15700}" type="presParOf" srcId="{5E598B6D-1429-4D14-AEE5-5A437ADDE0BF}" destId="{C98FE170-B79D-492C-9AF2-3CB412F3F8B8}" srcOrd="0" destOrd="0" presId="urn:microsoft.com/office/officeart/2005/8/layout/hierarchy4"/>
    <dgm:cxn modelId="{58AFDEB9-E2A6-4CDE-BE53-F5744689FB0F}" type="presParOf" srcId="{C98FE170-B79D-492C-9AF2-3CB412F3F8B8}" destId="{0F33F501-72B0-4BC7-8D5C-2DF407CF7D26}" srcOrd="0" destOrd="0" presId="urn:microsoft.com/office/officeart/2005/8/layout/hierarchy4"/>
    <dgm:cxn modelId="{300B611A-4CB2-4104-9F89-6BD0D1B25801}" type="presParOf" srcId="{C98FE170-B79D-492C-9AF2-3CB412F3F8B8}" destId="{AE820942-C3A5-4B72-87C9-8F1F7B5CEE5A}" srcOrd="1" destOrd="0" presId="urn:microsoft.com/office/officeart/2005/8/layout/hierarchy4"/>
    <dgm:cxn modelId="{DEA753E6-A8E9-4825-8DB3-1725AC6F345D}" type="presParOf" srcId="{5E598B6D-1429-4D14-AEE5-5A437ADDE0BF}" destId="{B3486AB9-754E-4845-9FAD-701C9F35D2C3}" srcOrd="1" destOrd="0" presId="urn:microsoft.com/office/officeart/2005/8/layout/hierarchy4"/>
    <dgm:cxn modelId="{BCD6F5CC-BC5D-4ECC-A4D8-8677432B2BDE}" type="presParOf" srcId="{5E598B6D-1429-4D14-AEE5-5A437ADDE0BF}" destId="{C47AB70D-44FA-4B8F-8D6C-7DACAC76ACD8}" srcOrd="2" destOrd="0" presId="urn:microsoft.com/office/officeart/2005/8/layout/hierarchy4"/>
    <dgm:cxn modelId="{9A6A86B8-5450-4859-A670-313BC4C028B7}" type="presParOf" srcId="{C47AB70D-44FA-4B8F-8D6C-7DACAC76ACD8}" destId="{E26C62CB-B1E4-4960-910E-C6BEC1F36481}" srcOrd="0" destOrd="0" presId="urn:microsoft.com/office/officeart/2005/8/layout/hierarchy4"/>
    <dgm:cxn modelId="{83C7C3B9-C770-4AD6-B55C-216012C564BA}" type="presParOf" srcId="{C47AB70D-44FA-4B8F-8D6C-7DACAC76ACD8}" destId="{7051A53C-429D-4468-B0EF-D8040DA040C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لليهود دينهم وللمسلمين دينهم إلا من ظلم وأثم فإنه لا يهلك إلا فسه وأهل بيته </a:t>
          </a:r>
          <a:endParaRPr lang="en-US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41CEF79B-9F78-4F0C-B275-A16B0F130DB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من خرج من المدينة أمن ومن قعد أمن إلا من ظلم وأثم </a:t>
          </a:r>
          <a:endParaRPr lang="en-US" b="1" dirty="0">
            <a:solidFill>
              <a:schemeClr val="tx1"/>
            </a:solidFill>
          </a:endParaRPr>
        </a:p>
      </dgm:t>
    </dgm:pt>
    <dgm:pt modelId="{0670644C-B5BB-47AE-890F-1B857927D2D6}" type="parTrans" cxnId="{8C703D71-438E-4BF3-937E-7B95B9523858}">
      <dgm:prSet/>
      <dgm:spPr/>
      <dgm:t>
        <a:bodyPr/>
        <a:lstStyle/>
        <a:p>
          <a:endParaRPr lang="en-US"/>
        </a:p>
      </dgm:t>
    </dgm:pt>
    <dgm:pt modelId="{A046539C-F90B-47ED-93AD-82414EA4F044}" type="sibTrans" cxnId="{8C703D71-438E-4BF3-937E-7B95B9523858}">
      <dgm:prSet/>
      <dgm:spPr/>
      <dgm:t>
        <a:bodyPr/>
        <a:lstStyle/>
        <a:p>
          <a:endParaRPr lang="en-US"/>
        </a:p>
      </dgm:t>
    </dgm:pt>
    <dgm:pt modelId="{5E598B6D-1429-4D14-AEE5-5A437ADDE0BF}" type="pres">
      <dgm:prSet presAssocID="{C0AA744E-5A98-43FB-93EE-657AC9DAC5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8FE170-B79D-492C-9AF2-3CB412F3F8B8}" type="pres">
      <dgm:prSet presAssocID="{CAF103F7-28A5-4A2A-9C5F-D870ED325CB0}" presName="vertOne" presStyleCnt="0"/>
      <dgm:spPr/>
    </dgm:pt>
    <dgm:pt modelId="{0F33F501-72B0-4BC7-8D5C-2DF407CF7D26}" type="pres">
      <dgm:prSet presAssocID="{CAF103F7-28A5-4A2A-9C5F-D870ED325CB0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20942-C3A5-4B72-87C9-8F1F7B5CEE5A}" type="pres">
      <dgm:prSet presAssocID="{CAF103F7-28A5-4A2A-9C5F-D870ED325CB0}" presName="horzOne" presStyleCnt="0"/>
      <dgm:spPr/>
    </dgm:pt>
    <dgm:pt modelId="{B3486AB9-754E-4845-9FAD-701C9F35D2C3}" type="pres">
      <dgm:prSet presAssocID="{A87D2B23-0700-4BFB-BC6B-AA910DDDA539}" presName="sibSpaceOne" presStyleCnt="0"/>
      <dgm:spPr/>
    </dgm:pt>
    <dgm:pt modelId="{C47AB70D-44FA-4B8F-8D6C-7DACAC76ACD8}" type="pres">
      <dgm:prSet presAssocID="{41CEF79B-9F78-4F0C-B275-A16B0F130DBF}" presName="vertOne" presStyleCnt="0"/>
      <dgm:spPr/>
    </dgm:pt>
    <dgm:pt modelId="{E26C62CB-B1E4-4960-910E-C6BEC1F36481}" type="pres">
      <dgm:prSet presAssocID="{41CEF79B-9F78-4F0C-B275-A16B0F130DBF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51A53C-429D-4468-B0EF-D8040DA040C6}" type="pres">
      <dgm:prSet presAssocID="{41CEF79B-9F78-4F0C-B275-A16B0F130DBF}" presName="horzOne" presStyleCnt="0"/>
      <dgm:spPr/>
    </dgm:pt>
  </dgm:ptLst>
  <dgm:cxnLst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E8BA3A8F-D230-4CBC-9EBF-3EA570A36BBB}" type="presOf" srcId="{C0AA744E-5A98-43FB-93EE-657AC9DAC58F}" destId="{5E598B6D-1429-4D14-AEE5-5A437ADDE0BF}" srcOrd="0" destOrd="0" presId="urn:microsoft.com/office/officeart/2005/8/layout/hierarchy4"/>
    <dgm:cxn modelId="{8C703D71-438E-4BF3-937E-7B95B9523858}" srcId="{C0AA744E-5A98-43FB-93EE-657AC9DAC58F}" destId="{41CEF79B-9F78-4F0C-B275-A16B0F130DBF}" srcOrd="1" destOrd="0" parTransId="{0670644C-B5BB-47AE-890F-1B857927D2D6}" sibTransId="{A046539C-F90B-47ED-93AD-82414EA4F044}"/>
    <dgm:cxn modelId="{55FD2C84-1837-48BF-AF81-1EC66BBF078B}" type="presOf" srcId="{CAF103F7-28A5-4A2A-9C5F-D870ED325CB0}" destId="{0F33F501-72B0-4BC7-8D5C-2DF407CF7D26}" srcOrd="0" destOrd="0" presId="urn:microsoft.com/office/officeart/2005/8/layout/hierarchy4"/>
    <dgm:cxn modelId="{FE7905B4-815C-439D-8438-696F731CC4FE}" type="presOf" srcId="{41CEF79B-9F78-4F0C-B275-A16B0F130DBF}" destId="{E26C62CB-B1E4-4960-910E-C6BEC1F36481}" srcOrd="0" destOrd="0" presId="urn:microsoft.com/office/officeart/2005/8/layout/hierarchy4"/>
    <dgm:cxn modelId="{6B0F0A2E-73A0-487F-B104-893233D15700}" type="presParOf" srcId="{5E598B6D-1429-4D14-AEE5-5A437ADDE0BF}" destId="{C98FE170-B79D-492C-9AF2-3CB412F3F8B8}" srcOrd="0" destOrd="0" presId="urn:microsoft.com/office/officeart/2005/8/layout/hierarchy4"/>
    <dgm:cxn modelId="{58AFDEB9-E2A6-4CDE-BE53-F5744689FB0F}" type="presParOf" srcId="{C98FE170-B79D-492C-9AF2-3CB412F3F8B8}" destId="{0F33F501-72B0-4BC7-8D5C-2DF407CF7D26}" srcOrd="0" destOrd="0" presId="urn:microsoft.com/office/officeart/2005/8/layout/hierarchy4"/>
    <dgm:cxn modelId="{300B611A-4CB2-4104-9F89-6BD0D1B25801}" type="presParOf" srcId="{C98FE170-B79D-492C-9AF2-3CB412F3F8B8}" destId="{AE820942-C3A5-4B72-87C9-8F1F7B5CEE5A}" srcOrd="1" destOrd="0" presId="urn:microsoft.com/office/officeart/2005/8/layout/hierarchy4"/>
    <dgm:cxn modelId="{DEA753E6-A8E9-4825-8DB3-1725AC6F345D}" type="presParOf" srcId="{5E598B6D-1429-4D14-AEE5-5A437ADDE0BF}" destId="{B3486AB9-754E-4845-9FAD-701C9F35D2C3}" srcOrd="1" destOrd="0" presId="urn:microsoft.com/office/officeart/2005/8/layout/hierarchy4"/>
    <dgm:cxn modelId="{BCD6F5CC-BC5D-4ECC-A4D8-8677432B2BDE}" type="presParOf" srcId="{5E598B6D-1429-4D14-AEE5-5A437ADDE0BF}" destId="{C47AB70D-44FA-4B8F-8D6C-7DACAC76ACD8}" srcOrd="2" destOrd="0" presId="urn:microsoft.com/office/officeart/2005/8/layout/hierarchy4"/>
    <dgm:cxn modelId="{9A6A86B8-5450-4859-A670-313BC4C028B7}" type="presParOf" srcId="{C47AB70D-44FA-4B8F-8D6C-7DACAC76ACD8}" destId="{E26C62CB-B1E4-4960-910E-C6BEC1F36481}" srcOrd="0" destOrd="0" presId="urn:microsoft.com/office/officeart/2005/8/layout/hierarchy4"/>
    <dgm:cxn modelId="{83C7C3B9-C770-4AD6-B55C-216012C564BA}" type="presParOf" srcId="{C47AB70D-44FA-4B8F-8D6C-7DACAC76ACD8}" destId="{7051A53C-429D-4468-B0EF-D8040DA040C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hierarchy4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استجاب هؤلاء الرجال لدعوة الرسول  </a:t>
          </a:r>
          <a:r>
            <a:rPr lang="ar-EG" sz="3200" b="1" i="0" dirty="0" smtClean="0">
              <a:solidFill>
                <a:schemeClr val="tx1"/>
              </a:solidFill>
            </a:rPr>
            <a:t>ﷺ بعد أن تيقنوا أنه النبى الذى حدثهم عنه اليهود </a:t>
          </a:r>
          <a:endParaRPr lang="en-US" sz="3200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B94E8618-E1A0-4888-9795-4A8B4544BC71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عادوا إلى يثرب وبدءوا يدعون قومهم إلى الإسلام </a:t>
          </a:r>
          <a:endParaRPr lang="en-US" sz="3200" b="1" dirty="0">
            <a:solidFill>
              <a:schemeClr val="tx1"/>
            </a:solidFill>
          </a:endParaRPr>
        </a:p>
      </dgm:t>
    </dgm:pt>
    <dgm:pt modelId="{EFD66A2B-9AB1-4F82-8582-B486D7CAF7B8}" type="parTrans" cxnId="{E998AB95-91E9-4BA2-8E18-E1315AAAF0C9}">
      <dgm:prSet/>
      <dgm:spPr/>
      <dgm:t>
        <a:bodyPr/>
        <a:lstStyle/>
        <a:p>
          <a:endParaRPr lang="en-US"/>
        </a:p>
      </dgm:t>
    </dgm:pt>
    <dgm:pt modelId="{4D095721-A7A6-4A50-B28B-CECF13429B2C}" type="sibTrans" cxnId="{E998AB95-91E9-4BA2-8E18-E1315AAAF0C9}">
      <dgm:prSet/>
      <dgm:spPr/>
      <dgm:t>
        <a:bodyPr/>
        <a:lstStyle/>
        <a:p>
          <a:endParaRPr lang="en-US"/>
        </a:p>
      </dgm:t>
    </dgm:pt>
    <dgm:pt modelId="{D0489F74-692D-4631-B5A3-2A04D9FA9849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بيعتا العقبة الأولى والثانية </a:t>
          </a:r>
          <a:endParaRPr lang="en-US" sz="3600" b="1" dirty="0">
            <a:solidFill>
              <a:schemeClr val="tx1"/>
            </a:solidFill>
          </a:endParaRPr>
        </a:p>
      </dgm:t>
    </dgm:pt>
    <dgm:pt modelId="{6725951A-3B33-49C1-9BBF-F0397552ADF5}" type="parTrans" cxnId="{B7384382-A60D-4511-9BCC-1BD3B1A24E7C}">
      <dgm:prSet/>
      <dgm:spPr/>
      <dgm:t>
        <a:bodyPr/>
        <a:lstStyle/>
        <a:p>
          <a:endParaRPr lang="en-US"/>
        </a:p>
      </dgm:t>
    </dgm:pt>
    <dgm:pt modelId="{3271196C-4BD1-44A8-BAFA-D9834170F837}" type="sibTrans" cxnId="{B7384382-A60D-4511-9BCC-1BD3B1A24E7C}">
      <dgm:prSet/>
      <dgm:spPr/>
      <dgm:t>
        <a:bodyPr/>
        <a:lstStyle/>
        <a:p>
          <a:endParaRPr lang="en-US"/>
        </a:p>
      </dgm:t>
    </dgm:pt>
    <dgm:pt modelId="{61CAF8D1-7FB9-437E-A07F-3C47ABD0F4D0}" type="pres">
      <dgm:prSet presAssocID="{C0AA744E-5A98-43FB-93EE-657AC9DAC5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775682-D368-4BA1-BE5C-8D5FB82FCBC0}" type="pres">
      <dgm:prSet presAssocID="{CAF103F7-28A5-4A2A-9C5F-D870ED325CB0}" presName="vertOne" presStyleCnt="0"/>
      <dgm:spPr/>
    </dgm:pt>
    <dgm:pt modelId="{AE65F8C5-04D2-4DDD-837E-054B696FA0AC}" type="pres">
      <dgm:prSet presAssocID="{CAF103F7-28A5-4A2A-9C5F-D870ED325CB0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94197D-3391-44D6-A12A-352E7120030A}" type="pres">
      <dgm:prSet presAssocID="{CAF103F7-28A5-4A2A-9C5F-D870ED325CB0}" presName="horzOne" presStyleCnt="0"/>
      <dgm:spPr/>
    </dgm:pt>
    <dgm:pt modelId="{8943F034-D234-4E44-9743-B04052331BAC}" type="pres">
      <dgm:prSet presAssocID="{A87D2B23-0700-4BFB-BC6B-AA910DDDA539}" presName="sibSpaceOne" presStyleCnt="0"/>
      <dgm:spPr/>
    </dgm:pt>
    <dgm:pt modelId="{D831CC96-9B2F-4472-BE43-1E51E49E06C9}" type="pres">
      <dgm:prSet presAssocID="{B94E8618-E1A0-4888-9795-4A8B4544BC71}" presName="vertOne" presStyleCnt="0"/>
      <dgm:spPr/>
    </dgm:pt>
    <dgm:pt modelId="{5C2246DE-2265-45AC-855E-303E2756E894}" type="pres">
      <dgm:prSet presAssocID="{B94E8618-E1A0-4888-9795-4A8B4544BC71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813317-127B-4B87-9EFC-23F6CF959498}" type="pres">
      <dgm:prSet presAssocID="{B94E8618-E1A0-4888-9795-4A8B4544BC71}" presName="horzOne" presStyleCnt="0"/>
      <dgm:spPr/>
    </dgm:pt>
    <dgm:pt modelId="{EC155072-E112-4DE4-A223-099944CE6655}" type="pres">
      <dgm:prSet presAssocID="{4D095721-A7A6-4A50-B28B-CECF13429B2C}" presName="sibSpaceOne" presStyleCnt="0"/>
      <dgm:spPr/>
    </dgm:pt>
    <dgm:pt modelId="{3019B905-01F3-43E0-B6F2-46730B0C6D8B}" type="pres">
      <dgm:prSet presAssocID="{D0489F74-692D-4631-B5A3-2A04D9FA9849}" presName="vertOne" presStyleCnt="0"/>
      <dgm:spPr/>
    </dgm:pt>
    <dgm:pt modelId="{C93BB26E-497E-44D9-A573-314192F05098}" type="pres">
      <dgm:prSet presAssocID="{D0489F74-692D-4631-B5A3-2A04D9FA9849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D00356-1B91-44CD-913B-D3098EFF8D2D}" type="pres">
      <dgm:prSet presAssocID="{D0489F74-692D-4631-B5A3-2A04D9FA9849}" presName="horzOne" presStyleCnt="0"/>
      <dgm:spPr/>
    </dgm:pt>
  </dgm:ptLst>
  <dgm:cxnLst>
    <dgm:cxn modelId="{6C15E880-3EE5-4C46-B79A-457D7B54D380}" type="presOf" srcId="{CAF103F7-28A5-4A2A-9C5F-D870ED325CB0}" destId="{AE65F8C5-04D2-4DDD-837E-054B696FA0AC}" srcOrd="0" destOrd="0" presId="urn:microsoft.com/office/officeart/2005/8/layout/hierarchy4"/>
    <dgm:cxn modelId="{1E07ABE6-016E-4FC4-B870-63FFCDA859A2}" type="presOf" srcId="{C0AA744E-5A98-43FB-93EE-657AC9DAC58F}" destId="{61CAF8D1-7FB9-437E-A07F-3C47ABD0F4D0}" srcOrd="0" destOrd="0" presId="urn:microsoft.com/office/officeart/2005/8/layout/hierarchy4"/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91DA42E0-EC32-4E98-8B15-0D5DB2DF8934}" type="presOf" srcId="{D0489F74-692D-4631-B5A3-2A04D9FA9849}" destId="{C93BB26E-497E-44D9-A573-314192F05098}" srcOrd="0" destOrd="0" presId="urn:microsoft.com/office/officeart/2005/8/layout/hierarchy4"/>
    <dgm:cxn modelId="{E998AB95-91E9-4BA2-8E18-E1315AAAF0C9}" srcId="{C0AA744E-5A98-43FB-93EE-657AC9DAC58F}" destId="{B94E8618-E1A0-4888-9795-4A8B4544BC71}" srcOrd="1" destOrd="0" parTransId="{EFD66A2B-9AB1-4F82-8582-B486D7CAF7B8}" sibTransId="{4D095721-A7A6-4A50-B28B-CECF13429B2C}"/>
    <dgm:cxn modelId="{B7384382-A60D-4511-9BCC-1BD3B1A24E7C}" srcId="{C0AA744E-5A98-43FB-93EE-657AC9DAC58F}" destId="{D0489F74-692D-4631-B5A3-2A04D9FA9849}" srcOrd="2" destOrd="0" parTransId="{6725951A-3B33-49C1-9BBF-F0397552ADF5}" sibTransId="{3271196C-4BD1-44A8-BAFA-D9834170F837}"/>
    <dgm:cxn modelId="{01AB926F-04F6-41BE-AB55-52439C75FBB3}" type="presOf" srcId="{B94E8618-E1A0-4888-9795-4A8B4544BC71}" destId="{5C2246DE-2265-45AC-855E-303E2756E894}" srcOrd="0" destOrd="0" presId="urn:microsoft.com/office/officeart/2005/8/layout/hierarchy4"/>
    <dgm:cxn modelId="{47BC17AA-9A12-4575-97CF-7F2CC8C96155}" type="presParOf" srcId="{61CAF8D1-7FB9-437E-A07F-3C47ABD0F4D0}" destId="{A8775682-D368-4BA1-BE5C-8D5FB82FCBC0}" srcOrd="0" destOrd="0" presId="urn:microsoft.com/office/officeart/2005/8/layout/hierarchy4"/>
    <dgm:cxn modelId="{FBD1888F-C4AB-48F5-92DA-6C3F9A0D1703}" type="presParOf" srcId="{A8775682-D368-4BA1-BE5C-8D5FB82FCBC0}" destId="{AE65F8C5-04D2-4DDD-837E-054B696FA0AC}" srcOrd="0" destOrd="0" presId="urn:microsoft.com/office/officeart/2005/8/layout/hierarchy4"/>
    <dgm:cxn modelId="{25546AB7-43CF-4A7D-AB75-AAB3F73E8AF3}" type="presParOf" srcId="{A8775682-D368-4BA1-BE5C-8D5FB82FCBC0}" destId="{A094197D-3391-44D6-A12A-352E7120030A}" srcOrd="1" destOrd="0" presId="urn:microsoft.com/office/officeart/2005/8/layout/hierarchy4"/>
    <dgm:cxn modelId="{16AB0F0D-D0AC-45DF-8F34-5776D3CE9FF5}" type="presParOf" srcId="{61CAF8D1-7FB9-437E-A07F-3C47ABD0F4D0}" destId="{8943F034-D234-4E44-9743-B04052331BAC}" srcOrd="1" destOrd="0" presId="urn:microsoft.com/office/officeart/2005/8/layout/hierarchy4"/>
    <dgm:cxn modelId="{639961DE-A8FC-4460-8477-75A84D9FDEAB}" type="presParOf" srcId="{61CAF8D1-7FB9-437E-A07F-3C47ABD0F4D0}" destId="{D831CC96-9B2F-4472-BE43-1E51E49E06C9}" srcOrd="2" destOrd="0" presId="urn:microsoft.com/office/officeart/2005/8/layout/hierarchy4"/>
    <dgm:cxn modelId="{683984FA-D4AD-48F0-83C7-368EAFE430EB}" type="presParOf" srcId="{D831CC96-9B2F-4472-BE43-1E51E49E06C9}" destId="{5C2246DE-2265-45AC-855E-303E2756E894}" srcOrd="0" destOrd="0" presId="urn:microsoft.com/office/officeart/2005/8/layout/hierarchy4"/>
    <dgm:cxn modelId="{512AB7FF-6DC7-406D-BE69-2E22CCFCA5C6}" type="presParOf" srcId="{D831CC96-9B2F-4472-BE43-1E51E49E06C9}" destId="{57813317-127B-4B87-9EFC-23F6CF959498}" srcOrd="1" destOrd="0" presId="urn:microsoft.com/office/officeart/2005/8/layout/hierarchy4"/>
    <dgm:cxn modelId="{1EE020AC-ED04-4746-8FAE-BF9952C6D8D6}" type="presParOf" srcId="{61CAF8D1-7FB9-437E-A07F-3C47ABD0F4D0}" destId="{EC155072-E112-4DE4-A223-099944CE6655}" srcOrd="3" destOrd="0" presId="urn:microsoft.com/office/officeart/2005/8/layout/hierarchy4"/>
    <dgm:cxn modelId="{82B2D082-F93F-4F44-A4C7-57B2C93EF67A}" type="presParOf" srcId="{61CAF8D1-7FB9-437E-A07F-3C47ABD0F4D0}" destId="{3019B905-01F3-43E0-B6F2-46730B0C6D8B}" srcOrd="4" destOrd="0" presId="urn:microsoft.com/office/officeart/2005/8/layout/hierarchy4"/>
    <dgm:cxn modelId="{7CE2903F-37CA-487C-B63E-8749080B6433}" type="presParOf" srcId="{3019B905-01F3-43E0-B6F2-46730B0C6D8B}" destId="{C93BB26E-497E-44D9-A573-314192F05098}" srcOrd="0" destOrd="0" presId="urn:microsoft.com/office/officeart/2005/8/layout/hierarchy4"/>
    <dgm:cxn modelId="{753CDC04-C61B-4D40-A474-B2BA8455AFB4}" type="presParOf" srcId="{3019B905-01F3-43E0-B6F2-46730B0C6D8B}" destId="{11D00356-1B91-44CD-913B-D3098EFF8D2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CF24E2-EC5C-46CF-BC4E-F7233D43F8F6}" type="doc">
      <dgm:prSet loTypeId="urn:microsoft.com/office/officeart/2005/8/layout/list1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1CC417-1A74-42EC-9EFA-44602455DE86}">
      <dgm:prSet phldrT="[Text]"/>
      <dgm:spPr/>
      <dgm:t>
        <a:bodyPr/>
        <a:lstStyle/>
        <a:p>
          <a:pPr algn="r" rtl="1"/>
          <a:r>
            <a:rPr lang="ar-EG" b="1" dirty="0" smtClean="0">
              <a:solidFill>
                <a:schemeClr val="tx1"/>
              </a:solidFill>
            </a:rPr>
            <a:t>البيعة </a:t>
          </a:r>
          <a:endParaRPr lang="en-US" b="1" dirty="0">
            <a:solidFill>
              <a:schemeClr val="tx1"/>
            </a:solidFill>
          </a:endParaRPr>
        </a:p>
      </dgm:t>
    </dgm:pt>
    <dgm:pt modelId="{F3699F84-773B-4D47-B0E2-F50245B8F6B7}" type="parTrans" cxnId="{180F4C9F-D0E5-464F-8247-F927BDF475FA}">
      <dgm:prSet/>
      <dgm:spPr/>
      <dgm:t>
        <a:bodyPr/>
        <a:lstStyle/>
        <a:p>
          <a:endParaRPr lang="en-US"/>
        </a:p>
      </dgm:t>
    </dgm:pt>
    <dgm:pt modelId="{502E8FD2-0196-4515-9850-CB5CEB3DBA87}" type="sibTrans" cxnId="{180F4C9F-D0E5-464F-8247-F927BDF475FA}">
      <dgm:prSet/>
      <dgm:spPr/>
      <dgm:t>
        <a:bodyPr/>
        <a:lstStyle/>
        <a:p>
          <a:endParaRPr lang="en-US"/>
        </a:p>
      </dgm:t>
    </dgm:pt>
    <dgm:pt modelId="{27C2C620-0449-4721-AD98-EB6618482E1F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rtl="1"/>
          <a:r>
            <a:rPr lang="ar-EG" b="1" dirty="0" smtClean="0"/>
            <a:t>هى عهد أو اتفاق يتعهد فيه الناس لشخص ما بأمر معين مثل الحماية أو المساعدة </a:t>
          </a:r>
          <a:endParaRPr lang="en-US" b="1" dirty="0"/>
        </a:p>
      </dgm:t>
    </dgm:pt>
    <dgm:pt modelId="{24ACE7D5-2495-4203-8413-D519D3E4459A}" type="parTrans" cxnId="{F579CB56-9A65-4F67-8472-8D557E01873F}">
      <dgm:prSet/>
      <dgm:spPr/>
      <dgm:t>
        <a:bodyPr/>
        <a:lstStyle/>
        <a:p>
          <a:endParaRPr lang="en-US"/>
        </a:p>
      </dgm:t>
    </dgm:pt>
    <dgm:pt modelId="{8F7BCEFA-FC4F-47FD-8F65-55827CBDD056}" type="sibTrans" cxnId="{F579CB56-9A65-4F67-8472-8D557E01873F}">
      <dgm:prSet/>
      <dgm:spPr/>
      <dgm:t>
        <a:bodyPr/>
        <a:lstStyle/>
        <a:p>
          <a:endParaRPr lang="en-US"/>
        </a:p>
      </dgm:t>
    </dgm:pt>
    <dgm:pt modelId="{A7B02DD1-DCFE-4417-8DA2-81DB9ABF20ED}" type="pres">
      <dgm:prSet presAssocID="{8BCF24E2-EC5C-46CF-BC4E-F7233D43F8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A24126-FF06-49E6-91D4-21979D59109E}" type="pres">
      <dgm:prSet presAssocID="{531CC417-1A74-42EC-9EFA-44602455DE86}" presName="parentLin" presStyleCnt="0"/>
      <dgm:spPr/>
    </dgm:pt>
    <dgm:pt modelId="{FC9F617A-F5D2-4354-AF55-7A153386B163}" type="pres">
      <dgm:prSet presAssocID="{531CC417-1A74-42EC-9EFA-44602455DE8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AEAB999-8E05-4D7F-8D2D-BF683CDBB3AB}" type="pres">
      <dgm:prSet presAssocID="{531CC417-1A74-42EC-9EFA-44602455DE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AA1E0-9C6B-440F-868D-55A4D3E6D1F7}" type="pres">
      <dgm:prSet presAssocID="{531CC417-1A74-42EC-9EFA-44602455DE86}" presName="negativeSpace" presStyleCnt="0"/>
      <dgm:spPr/>
    </dgm:pt>
    <dgm:pt modelId="{AABD37D1-1D0E-4152-9667-B2C66F4A1D98}" type="pres">
      <dgm:prSet presAssocID="{531CC417-1A74-42EC-9EFA-44602455DE8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F034B9-AB7D-4651-96D6-5DFD231DE0C1}" type="presOf" srcId="{27C2C620-0449-4721-AD98-EB6618482E1F}" destId="{AABD37D1-1D0E-4152-9667-B2C66F4A1D98}" srcOrd="0" destOrd="0" presId="urn:microsoft.com/office/officeart/2005/8/layout/list1"/>
    <dgm:cxn modelId="{F579CB56-9A65-4F67-8472-8D557E01873F}" srcId="{531CC417-1A74-42EC-9EFA-44602455DE86}" destId="{27C2C620-0449-4721-AD98-EB6618482E1F}" srcOrd="0" destOrd="0" parTransId="{24ACE7D5-2495-4203-8413-D519D3E4459A}" sibTransId="{8F7BCEFA-FC4F-47FD-8F65-55827CBDD056}"/>
    <dgm:cxn modelId="{CCA50C68-1919-4BB0-B371-65152F15CCDE}" type="presOf" srcId="{8BCF24E2-EC5C-46CF-BC4E-F7233D43F8F6}" destId="{A7B02DD1-DCFE-4417-8DA2-81DB9ABF20ED}" srcOrd="0" destOrd="0" presId="urn:microsoft.com/office/officeart/2005/8/layout/list1"/>
    <dgm:cxn modelId="{9C93C9AD-14A5-4B13-8BF2-47A742D1313A}" type="presOf" srcId="{531CC417-1A74-42EC-9EFA-44602455DE86}" destId="{EAEAB999-8E05-4D7F-8D2D-BF683CDBB3AB}" srcOrd="1" destOrd="0" presId="urn:microsoft.com/office/officeart/2005/8/layout/list1"/>
    <dgm:cxn modelId="{180F4C9F-D0E5-464F-8247-F927BDF475FA}" srcId="{8BCF24E2-EC5C-46CF-BC4E-F7233D43F8F6}" destId="{531CC417-1A74-42EC-9EFA-44602455DE86}" srcOrd="0" destOrd="0" parTransId="{F3699F84-773B-4D47-B0E2-F50245B8F6B7}" sibTransId="{502E8FD2-0196-4515-9850-CB5CEB3DBA87}"/>
    <dgm:cxn modelId="{58F7FEEB-DCC0-47F0-8E6D-E43DB5179B51}" type="presOf" srcId="{531CC417-1A74-42EC-9EFA-44602455DE86}" destId="{FC9F617A-F5D2-4354-AF55-7A153386B163}" srcOrd="0" destOrd="0" presId="urn:microsoft.com/office/officeart/2005/8/layout/list1"/>
    <dgm:cxn modelId="{BAF95AD9-AA59-46E3-88C9-F8697D99060E}" type="presParOf" srcId="{A7B02DD1-DCFE-4417-8DA2-81DB9ABF20ED}" destId="{1CA24126-FF06-49E6-91D4-21979D59109E}" srcOrd="0" destOrd="0" presId="urn:microsoft.com/office/officeart/2005/8/layout/list1"/>
    <dgm:cxn modelId="{1F1772F8-1FD6-4F17-8E24-10483B81B744}" type="presParOf" srcId="{1CA24126-FF06-49E6-91D4-21979D59109E}" destId="{FC9F617A-F5D2-4354-AF55-7A153386B163}" srcOrd="0" destOrd="0" presId="urn:microsoft.com/office/officeart/2005/8/layout/list1"/>
    <dgm:cxn modelId="{2293AC1A-DEEA-4A07-AF7A-0FC597D7C46F}" type="presParOf" srcId="{1CA24126-FF06-49E6-91D4-21979D59109E}" destId="{EAEAB999-8E05-4D7F-8D2D-BF683CDBB3AB}" srcOrd="1" destOrd="0" presId="urn:microsoft.com/office/officeart/2005/8/layout/list1"/>
    <dgm:cxn modelId="{2C9508B9-649F-4D7F-A7D0-E2C62155F93E}" type="presParOf" srcId="{A7B02DD1-DCFE-4417-8DA2-81DB9ABF20ED}" destId="{C43AA1E0-9C6B-440F-868D-55A4D3E6D1F7}" srcOrd="1" destOrd="0" presId="urn:microsoft.com/office/officeart/2005/8/layout/list1"/>
    <dgm:cxn modelId="{55132652-EE12-46F1-B927-DA7F31969D0A}" type="presParOf" srcId="{A7B02DD1-DCFE-4417-8DA2-81DB9ABF20ED}" destId="{AABD37D1-1D0E-4152-9667-B2C66F4A1D9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العام : 12 من البعثة</a:t>
          </a:r>
          <a:endParaRPr lang="en-US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B94E8618-E1A0-4888-9795-4A8B4544BC7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أحداثها </a:t>
          </a:r>
          <a:endParaRPr lang="en-US" b="1" dirty="0">
            <a:solidFill>
              <a:schemeClr val="tx1"/>
            </a:solidFill>
          </a:endParaRPr>
        </a:p>
      </dgm:t>
    </dgm:pt>
    <dgm:pt modelId="{EFD66A2B-9AB1-4F82-8582-B486D7CAF7B8}" type="parTrans" cxnId="{E998AB95-91E9-4BA2-8E18-E1315AAAF0C9}">
      <dgm:prSet/>
      <dgm:spPr/>
      <dgm:t>
        <a:bodyPr/>
        <a:lstStyle/>
        <a:p>
          <a:endParaRPr lang="en-US"/>
        </a:p>
      </dgm:t>
    </dgm:pt>
    <dgm:pt modelId="{4D095721-A7A6-4A50-B28B-CECF13429B2C}" type="sibTrans" cxnId="{E998AB95-91E9-4BA2-8E18-E1315AAAF0C9}">
      <dgm:prSet/>
      <dgm:spPr/>
      <dgm:t>
        <a:bodyPr/>
        <a:lstStyle/>
        <a:p>
          <a:endParaRPr lang="en-US"/>
        </a:p>
      </dgm:t>
    </dgm:pt>
    <dgm:pt modelId="{D0489F74-692D-4631-B5A3-2A04D9FA9849}">
      <dgm:prSet phldrT="[Text]" custT="1"/>
      <dgm:spPr/>
      <dgm:t>
        <a:bodyPr/>
        <a:lstStyle/>
        <a:p>
          <a:r>
            <a:rPr lang="ar-EG" sz="2400" b="1" dirty="0" smtClean="0">
              <a:solidFill>
                <a:schemeClr val="tx1"/>
              </a:solidFill>
            </a:rPr>
            <a:t>التقى النبى  </a:t>
          </a:r>
          <a:r>
            <a:rPr lang="ar-EG" sz="2400" b="1" i="0" dirty="0" smtClean="0">
              <a:solidFill>
                <a:schemeClr val="tx1"/>
              </a:solidFill>
            </a:rPr>
            <a:t>ﷺ  بوفد من أهل يثرب وكان عددهم اثنى عشر رجلا </a:t>
          </a:r>
        </a:p>
        <a:p>
          <a:r>
            <a:rPr lang="ar-EG" sz="2400" b="1" i="0" dirty="0" smtClean="0">
              <a:solidFill>
                <a:schemeClr val="tx1"/>
              </a:solidFill>
            </a:rPr>
            <a:t>( 10 من الخزرج و2 من الأوس )</a:t>
          </a:r>
          <a:endParaRPr lang="en-US" sz="2400" b="1" dirty="0">
            <a:solidFill>
              <a:schemeClr val="tx1"/>
            </a:solidFill>
          </a:endParaRPr>
        </a:p>
      </dgm:t>
    </dgm:pt>
    <dgm:pt modelId="{6725951A-3B33-49C1-9BBF-F0397552ADF5}" type="parTrans" cxnId="{B7384382-A60D-4511-9BCC-1BD3B1A24E7C}">
      <dgm:prSet/>
      <dgm:spPr/>
      <dgm:t>
        <a:bodyPr/>
        <a:lstStyle/>
        <a:p>
          <a:endParaRPr lang="en-US"/>
        </a:p>
      </dgm:t>
    </dgm:pt>
    <dgm:pt modelId="{3271196C-4BD1-44A8-BAFA-D9834170F837}" type="sibTrans" cxnId="{B7384382-A60D-4511-9BCC-1BD3B1A24E7C}">
      <dgm:prSet/>
      <dgm:spPr/>
      <dgm:t>
        <a:bodyPr/>
        <a:lstStyle/>
        <a:p>
          <a:endParaRPr lang="en-US"/>
        </a:p>
      </dgm:t>
    </dgm:pt>
    <dgm:pt modelId="{B8CAF685-6132-4C92-BBDC-5031E2B22D4F}" type="pres">
      <dgm:prSet presAssocID="{C0AA744E-5A98-43FB-93EE-657AC9DAC5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1EDD05-BCEC-449A-A168-458F1667854A}" type="pres">
      <dgm:prSet presAssocID="{D0489F74-692D-4631-B5A3-2A04D9FA9849}" presName="boxAndChildren" presStyleCnt="0"/>
      <dgm:spPr/>
    </dgm:pt>
    <dgm:pt modelId="{A5A343DC-1258-4F0A-B06B-5C211646D75D}" type="pres">
      <dgm:prSet presAssocID="{D0489F74-692D-4631-B5A3-2A04D9FA9849}" presName="parentTextBox" presStyleLbl="node1" presStyleIdx="0" presStyleCnt="3"/>
      <dgm:spPr/>
      <dgm:t>
        <a:bodyPr/>
        <a:lstStyle/>
        <a:p>
          <a:endParaRPr lang="en-US"/>
        </a:p>
      </dgm:t>
    </dgm:pt>
    <dgm:pt modelId="{E1765620-2313-4013-BEE5-4322C8DDA961}" type="pres">
      <dgm:prSet presAssocID="{4D095721-A7A6-4A50-B28B-CECF13429B2C}" presName="sp" presStyleCnt="0"/>
      <dgm:spPr/>
    </dgm:pt>
    <dgm:pt modelId="{504C6167-71B4-4DD0-93BA-1B5C506137F0}" type="pres">
      <dgm:prSet presAssocID="{B94E8618-E1A0-4888-9795-4A8B4544BC71}" presName="arrowAndChildren" presStyleCnt="0"/>
      <dgm:spPr/>
    </dgm:pt>
    <dgm:pt modelId="{34BB4553-40BB-468E-8EFB-54E204970359}" type="pres">
      <dgm:prSet presAssocID="{B94E8618-E1A0-4888-9795-4A8B4544BC7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6384B23-B1AD-4B8B-8FE4-67BAE5B357B7}" type="pres">
      <dgm:prSet presAssocID="{A87D2B23-0700-4BFB-BC6B-AA910DDDA539}" presName="sp" presStyleCnt="0"/>
      <dgm:spPr/>
    </dgm:pt>
    <dgm:pt modelId="{D4730793-A793-4EB2-BA6B-E4DF244906A7}" type="pres">
      <dgm:prSet presAssocID="{CAF103F7-28A5-4A2A-9C5F-D870ED325CB0}" presName="arrowAndChildren" presStyleCnt="0"/>
      <dgm:spPr/>
    </dgm:pt>
    <dgm:pt modelId="{D5E730FF-FD2C-4F42-B9B5-7C2BC1C231F7}" type="pres">
      <dgm:prSet presAssocID="{CAF103F7-28A5-4A2A-9C5F-D870ED325CB0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DCDCCB50-AE38-4643-9B2A-D016E60D36AD}" type="presOf" srcId="{B94E8618-E1A0-4888-9795-4A8B4544BC71}" destId="{34BB4553-40BB-468E-8EFB-54E204970359}" srcOrd="0" destOrd="0" presId="urn:microsoft.com/office/officeart/2005/8/layout/process4"/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E998AB95-91E9-4BA2-8E18-E1315AAAF0C9}" srcId="{C0AA744E-5A98-43FB-93EE-657AC9DAC58F}" destId="{B94E8618-E1A0-4888-9795-4A8B4544BC71}" srcOrd="1" destOrd="0" parTransId="{EFD66A2B-9AB1-4F82-8582-B486D7CAF7B8}" sibTransId="{4D095721-A7A6-4A50-B28B-CECF13429B2C}"/>
    <dgm:cxn modelId="{B7384382-A60D-4511-9BCC-1BD3B1A24E7C}" srcId="{C0AA744E-5A98-43FB-93EE-657AC9DAC58F}" destId="{D0489F74-692D-4631-B5A3-2A04D9FA9849}" srcOrd="2" destOrd="0" parTransId="{6725951A-3B33-49C1-9BBF-F0397552ADF5}" sibTransId="{3271196C-4BD1-44A8-BAFA-D9834170F837}"/>
    <dgm:cxn modelId="{423867D6-456C-4DFA-8A11-5B21C822A256}" type="presOf" srcId="{D0489F74-692D-4631-B5A3-2A04D9FA9849}" destId="{A5A343DC-1258-4F0A-B06B-5C211646D75D}" srcOrd="0" destOrd="0" presId="urn:microsoft.com/office/officeart/2005/8/layout/process4"/>
    <dgm:cxn modelId="{D8E7FF44-B629-43F4-A3EA-5BEA23C84350}" type="presOf" srcId="{CAF103F7-28A5-4A2A-9C5F-D870ED325CB0}" destId="{D5E730FF-FD2C-4F42-B9B5-7C2BC1C231F7}" srcOrd="0" destOrd="0" presId="urn:microsoft.com/office/officeart/2005/8/layout/process4"/>
    <dgm:cxn modelId="{3E34870F-346A-4BBF-9169-BBB680F9E437}" type="presOf" srcId="{C0AA744E-5A98-43FB-93EE-657AC9DAC58F}" destId="{B8CAF685-6132-4C92-BBDC-5031E2B22D4F}" srcOrd="0" destOrd="0" presId="urn:microsoft.com/office/officeart/2005/8/layout/process4"/>
    <dgm:cxn modelId="{2251CC1C-8150-4E74-94BB-DA0C45014984}" type="presParOf" srcId="{B8CAF685-6132-4C92-BBDC-5031E2B22D4F}" destId="{731EDD05-BCEC-449A-A168-458F1667854A}" srcOrd="0" destOrd="0" presId="urn:microsoft.com/office/officeart/2005/8/layout/process4"/>
    <dgm:cxn modelId="{69B01FDF-B80D-4061-B8D5-EE2EC874B470}" type="presParOf" srcId="{731EDD05-BCEC-449A-A168-458F1667854A}" destId="{A5A343DC-1258-4F0A-B06B-5C211646D75D}" srcOrd="0" destOrd="0" presId="urn:microsoft.com/office/officeart/2005/8/layout/process4"/>
    <dgm:cxn modelId="{9E678AD7-289C-4294-B35C-C4E2E513D42A}" type="presParOf" srcId="{B8CAF685-6132-4C92-BBDC-5031E2B22D4F}" destId="{E1765620-2313-4013-BEE5-4322C8DDA961}" srcOrd="1" destOrd="0" presId="urn:microsoft.com/office/officeart/2005/8/layout/process4"/>
    <dgm:cxn modelId="{0142BE7C-F582-4C99-B663-A20A4B0A34B7}" type="presParOf" srcId="{B8CAF685-6132-4C92-BBDC-5031E2B22D4F}" destId="{504C6167-71B4-4DD0-93BA-1B5C506137F0}" srcOrd="2" destOrd="0" presId="urn:microsoft.com/office/officeart/2005/8/layout/process4"/>
    <dgm:cxn modelId="{800260F3-ED69-40C0-9AF3-C4290BA0ECBF}" type="presParOf" srcId="{504C6167-71B4-4DD0-93BA-1B5C506137F0}" destId="{34BB4553-40BB-468E-8EFB-54E204970359}" srcOrd="0" destOrd="0" presId="urn:microsoft.com/office/officeart/2005/8/layout/process4"/>
    <dgm:cxn modelId="{328E5EFD-130E-41F5-85BC-6DF2B77753F2}" type="presParOf" srcId="{B8CAF685-6132-4C92-BBDC-5031E2B22D4F}" destId="{E6384B23-B1AD-4B8B-8FE4-67BAE5B357B7}" srcOrd="3" destOrd="0" presId="urn:microsoft.com/office/officeart/2005/8/layout/process4"/>
    <dgm:cxn modelId="{590AB339-DB9B-4DEA-9281-61192A8E9A5F}" type="presParOf" srcId="{B8CAF685-6132-4C92-BBDC-5031E2B22D4F}" destId="{D4730793-A793-4EB2-BA6B-E4DF244906A7}" srcOrd="4" destOrd="0" presId="urn:microsoft.com/office/officeart/2005/8/layout/process4"/>
    <dgm:cxn modelId="{59687924-1A45-49F3-B56B-2899167FBFF8}" type="presParOf" srcId="{D4730793-A793-4EB2-BA6B-E4DF244906A7}" destId="{D5E730FF-FD2C-4F42-B9B5-7C2BC1C231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hierarchy4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ألا يشركوا بالله شيئا</a:t>
          </a:r>
          <a:endParaRPr lang="en-US" sz="3200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B94E8618-E1A0-4888-9795-4A8B4544BC7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ألا يسرقوا</a:t>
          </a:r>
          <a:endParaRPr lang="en-US" sz="3600" b="1" dirty="0">
            <a:solidFill>
              <a:schemeClr val="tx1"/>
            </a:solidFill>
          </a:endParaRPr>
        </a:p>
      </dgm:t>
    </dgm:pt>
    <dgm:pt modelId="{EFD66A2B-9AB1-4F82-8582-B486D7CAF7B8}" type="parTrans" cxnId="{E998AB95-91E9-4BA2-8E18-E1315AAAF0C9}">
      <dgm:prSet/>
      <dgm:spPr/>
      <dgm:t>
        <a:bodyPr/>
        <a:lstStyle/>
        <a:p>
          <a:endParaRPr lang="en-US"/>
        </a:p>
      </dgm:t>
    </dgm:pt>
    <dgm:pt modelId="{4D095721-A7A6-4A50-B28B-CECF13429B2C}" type="sibTrans" cxnId="{E998AB95-91E9-4BA2-8E18-E1315AAAF0C9}">
      <dgm:prSet/>
      <dgm:spPr/>
      <dgm:t>
        <a:bodyPr/>
        <a:lstStyle/>
        <a:p>
          <a:endParaRPr lang="en-US"/>
        </a:p>
      </dgm:t>
    </dgm:pt>
    <dgm:pt modelId="{D0489F74-692D-4631-B5A3-2A04D9FA9849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ألا يزنوا</a:t>
          </a:r>
          <a:endParaRPr lang="en-US" sz="3600" b="1" dirty="0">
            <a:solidFill>
              <a:schemeClr val="tx1"/>
            </a:solidFill>
          </a:endParaRPr>
        </a:p>
      </dgm:t>
    </dgm:pt>
    <dgm:pt modelId="{6725951A-3B33-49C1-9BBF-F0397552ADF5}" type="parTrans" cxnId="{B7384382-A60D-4511-9BCC-1BD3B1A24E7C}">
      <dgm:prSet/>
      <dgm:spPr/>
      <dgm:t>
        <a:bodyPr/>
        <a:lstStyle/>
        <a:p>
          <a:endParaRPr lang="en-US"/>
        </a:p>
      </dgm:t>
    </dgm:pt>
    <dgm:pt modelId="{3271196C-4BD1-44A8-BAFA-D9834170F837}" type="sibTrans" cxnId="{B7384382-A60D-4511-9BCC-1BD3B1A24E7C}">
      <dgm:prSet/>
      <dgm:spPr/>
      <dgm:t>
        <a:bodyPr/>
        <a:lstStyle/>
        <a:p>
          <a:endParaRPr lang="en-US"/>
        </a:p>
      </dgm:t>
    </dgm:pt>
    <dgm:pt modelId="{9B5F2CC5-5D66-4CFD-8C8F-964A48A4405A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ألا يعصوه فى معروف </a:t>
          </a:r>
          <a:endParaRPr lang="en-US" b="1" dirty="0">
            <a:solidFill>
              <a:schemeClr val="tx1"/>
            </a:solidFill>
          </a:endParaRPr>
        </a:p>
      </dgm:t>
    </dgm:pt>
    <dgm:pt modelId="{FD81ADF6-A608-4CA6-B5F8-7C4658A9D48C}" type="parTrans" cxnId="{E8BA2E65-1FED-409C-A21F-60B9A54CF24C}">
      <dgm:prSet/>
      <dgm:spPr/>
      <dgm:t>
        <a:bodyPr/>
        <a:lstStyle/>
        <a:p>
          <a:endParaRPr lang="en-US"/>
        </a:p>
      </dgm:t>
    </dgm:pt>
    <dgm:pt modelId="{9AFB92DA-ECBD-4749-91DE-0B13D573C6E8}" type="sibTrans" cxnId="{E8BA2E65-1FED-409C-A21F-60B9A54CF24C}">
      <dgm:prSet/>
      <dgm:spPr/>
      <dgm:t>
        <a:bodyPr/>
        <a:lstStyle/>
        <a:p>
          <a:endParaRPr lang="en-US"/>
        </a:p>
      </dgm:t>
    </dgm:pt>
    <dgm:pt modelId="{098FC75D-770F-4B53-AE57-49B249C77083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ألا يقتلوا أولادهم</a:t>
          </a:r>
          <a:endParaRPr lang="en-US" b="1" dirty="0">
            <a:solidFill>
              <a:schemeClr val="tx1"/>
            </a:solidFill>
          </a:endParaRPr>
        </a:p>
      </dgm:t>
    </dgm:pt>
    <dgm:pt modelId="{E29A71D9-6842-4881-BAD3-121DDAC79F7C}" type="parTrans" cxnId="{D39FA916-894E-45A8-B17F-C440CCE7229E}">
      <dgm:prSet/>
      <dgm:spPr/>
      <dgm:t>
        <a:bodyPr/>
        <a:lstStyle/>
        <a:p>
          <a:endParaRPr lang="en-US"/>
        </a:p>
      </dgm:t>
    </dgm:pt>
    <dgm:pt modelId="{1416D44E-ABE2-4353-95DD-9B12E73FB17C}" type="sibTrans" cxnId="{D39FA916-894E-45A8-B17F-C440CCE7229E}">
      <dgm:prSet/>
      <dgm:spPr/>
      <dgm:t>
        <a:bodyPr/>
        <a:lstStyle/>
        <a:p>
          <a:endParaRPr lang="en-US"/>
        </a:p>
      </dgm:t>
    </dgm:pt>
    <dgm:pt modelId="{61CAF8D1-7FB9-437E-A07F-3C47ABD0F4D0}" type="pres">
      <dgm:prSet presAssocID="{C0AA744E-5A98-43FB-93EE-657AC9DAC5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775682-D368-4BA1-BE5C-8D5FB82FCBC0}" type="pres">
      <dgm:prSet presAssocID="{CAF103F7-28A5-4A2A-9C5F-D870ED325CB0}" presName="vertOne" presStyleCnt="0"/>
      <dgm:spPr/>
    </dgm:pt>
    <dgm:pt modelId="{AE65F8C5-04D2-4DDD-837E-054B696FA0AC}" type="pres">
      <dgm:prSet presAssocID="{CAF103F7-28A5-4A2A-9C5F-D870ED325CB0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94197D-3391-44D6-A12A-352E7120030A}" type="pres">
      <dgm:prSet presAssocID="{CAF103F7-28A5-4A2A-9C5F-D870ED325CB0}" presName="horzOne" presStyleCnt="0"/>
      <dgm:spPr/>
    </dgm:pt>
    <dgm:pt modelId="{8943F034-D234-4E44-9743-B04052331BAC}" type="pres">
      <dgm:prSet presAssocID="{A87D2B23-0700-4BFB-BC6B-AA910DDDA539}" presName="sibSpaceOne" presStyleCnt="0"/>
      <dgm:spPr/>
    </dgm:pt>
    <dgm:pt modelId="{4321E120-B6EE-468C-BD3C-26EAC48B8E14}" type="pres">
      <dgm:prSet presAssocID="{098FC75D-770F-4B53-AE57-49B249C77083}" presName="vertOne" presStyleCnt="0"/>
      <dgm:spPr/>
    </dgm:pt>
    <dgm:pt modelId="{18EEE4FF-74C2-45FD-919C-74AC9C740D79}" type="pres">
      <dgm:prSet presAssocID="{098FC75D-770F-4B53-AE57-49B249C77083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17FA0A-3A2A-4F7D-A06C-CCBDBD8077CB}" type="pres">
      <dgm:prSet presAssocID="{098FC75D-770F-4B53-AE57-49B249C77083}" presName="horzOne" presStyleCnt="0"/>
      <dgm:spPr/>
    </dgm:pt>
    <dgm:pt modelId="{8C333603-1A3B-45C8-9EA9-61A45C43A82A}" type="pres">
      <dgm:prSet presAssocID="{1416D44E-ABE2-4353-95DD-9B12E73FB17C}" presName="sibSpaceOne" presStyleCnt="0"/>
      <dgm:spPr/>
    </dgm:pt>
    <dgm:pt modelId="{7657031C-4CF6-40FD-BC7B-BF01814F1671}" type="pres">
      <dgm:prSet presAssocID="{9B5F2CC5-5D66-4CFD-8C8F-964A48A4405A}" presName="vertOne" presStyleCnt="0"/>
      <dgm:spPr/>
    </dgm:pt>
    <dgm:pt modelId="{35D05780-36F3-4133-8220-86534614219C}" type="pres">
      <dgm:prSet presAssocID="{9B5F2CC5-5D66-4CFD-8C8F-964A48A4405A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6FDDF3-7C8E-428F-ACFE-86694E9ECAFF}" type="pres">
      <dgm:prSet presAssocID="{9B5F2CC5-5D66-4CFD-8C8F-964A48A4405A}" presName="horzOne" presStyleCnt="0"/>
      <dgm:spPr/>
    </dgm:pt>
    <dgm:pt modelId="{8BFAC8BE-B84B-4DC9-8EAC-C70A00F3ED8C}" type="pres">
      <dgm:prSet presAssocID="{9AFB92DA-ECBD-4749-91DE-0B13D573C6E8}" presName="sibSpaceOne" presStyleCnt="0"/>
      <dgm:spPr/>
    </dgm:pt>
    <dgm:pt modelId="{D831CC96-9B2F-4472-BE43-1E51E49E06C9}" type="pres">
      <dgm:prSet presAssocID="{B94E8618-E1A0-4888-9795-4A8B4544BC71}" presName="vertOne" presStyleCnt="0"/>
      <dgm:spPr/>
    </dgm:pt>
    <dgm:pt modelId="{5C2246DE-2265-45AC-855E-303E2756E894}" type="pres">
      <dgm:prSet presAssocID="{B94E8618-E1A0-4888-9795-4A8B4544BC71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813317-127B-4B87-9EFC-23F6CF959498}" type="pres">
      <dgm:prSet presAssocID="{B94E8618-E1A0-4888-9795-4A8B4544BC71}" presName="horzOne" presStyleCnt="0"/>
      <dgm:spPr/>
    </dgm:pt>
    <dgm:pt modelId="{EC155072-E112-4DE4-A223-099944CE6655}" type="pres">
      <dgm:prSet presAssocID="{4D095721-A7A6-4A50-B28B-CECF13429B2C}" presName="sibSpaceOne" presStyleCnt="0"/>
      <dgm:spPr/>
    </dgm:pt>
    <dgm:pt modelId="{3019B905-01F3-43E0-B6F2-46730B0C6D8B}" type="pres">
      <dgm:prSet presAssocID="{D0489F74-692D-4631-B5A3-2A04D9FA9849}" presName="vertOne" presStyleCnt="0"/>
      <dgm:spPr/>
    </dgm:pt>
    <dgm:pt modelId="{C93BB26E-497E-44D9-A573-314192F05098}" type="pres">
      <dgm:prSet presAssocID="{D0489F74-692D-4631-B5A3-2A04D9FA9849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D00356-1B91-44CD-913B-D3098EFF8D2D}" type="pres">
      <dgm:prSet presAssocID="{D0489F74-692D-4631-B5A3-2A04D9FA9849}" presName="horzOne" presStyleCnt="0"/>
      <dgm:spPr/>
    </dgm:pt>
  </dgm:ptLst>
  <dgm:cxnLst>
    <dgm:cxn modelId="{6C15E880-3EE5-4C46-B79A-457D7B54D380}" type="presOf" srcId="{CAF103F7-28A5-4A2A-9C5F-D870ED325CB0}" destId="{AE65F8C5-04D2-4DDD-837E-054B696FA0AC}" srcOrd="0" destOrd="0" presId="urn:microsoft.com/office/officeart/2005/8/layout/hierarchy4"/>
    <dgm:cxn modelId="{B7384382-A60D-4511-9BCC-1BD3B1A24E7C}" srcId="{C0AA744E-5A98-43FB-93EE-657AC9DAC58F}" destId="{D0489F74-692D-4631-B5A3-2A04D9FA9849}" srcOrd="4" destOrd="0" parTransId="{6725951A-3B33-49C1-9BBF-F0397552ADF5}" sibTransId="{3271196C-4BD1-44A8-BAFA-D9834170F837}"/>
    <dgm:cxn modelId="{D39FA916-894E-45A8-B17F-C440CCE7229E}" srcId="{C0AA744E-5A98-43FB-93EE-657AC9DAC58F}" destId="{098FC75D-770F-4B53-AE57-49B249C77083}" srcOrd="1" destOrd="0" parTransId="{E29A71D9-6842-4881-BAD3-121DDAC79F7C}" sibTransId="{1416D44E-ABE2-4353-95DD-9B12E73FB17C}"/>
    <dgm:cxn modelId="{E998AB95-91E9-4BA2-8E18-E1315AAAF0C9}" srcId="{C0AA744E-5A98-43FB-93EE-657AC9DAC58F}" destId="{B94E8618-E1A0-4888-9795-4A8B4544BC71}" srcOrd="3" destOrd="0" parTransId="{EFD66A2B-9AB1-4F82-8582-B486D7CAF7B8}" sibTransId="{4D095721-A7A6-4A50-B28B-CECF13429B2C}"/>
    <dgm:cxn modelId="{5053BA31-FEA5-4250-9537-F9071C8BDED5}" type="presOf" srcId="{9B5F2CC5-5D66-4CFD-8C8F-964A48A4405A}" destId="{35D05780-36F3-4133-8220-86534614219C}" srcOrd="0" destOrd="0" presId="urn:microsoft.com/office/officeart/2005/8/layout/hierarchy4"/>
    <dgm:cxn modelId="{E8BA2E65-1FED-409C-A21F-60B9A54CF24C}" srcId="{C0AA744E-5A98-43FB-93EE-657AC9DAC58F}" destId="{9B5F2CC5-5D66-4CFD-8C8F-964A48A4405A}" srcOrd="2" destOrd="0" parTransId="{FD81ADF6-A608-4CA6-B5F8-7C4658A9D48C}" sibTransId="{9AFB92DA-ECBD-4749-91DE-0B13D573C6E8}"/>
    <dgm:cxn modelId="{91DA42E0-EC32-4E98-8B15-0D5DB2DF8934}" type="presOf" srcId="{D0489F74-692D-4631-B5A3-2A04D9FA9849}" destId="{C93BB26E-497E-44D9-A573-314192F05098}" srcOrd="0" destOrd="0" presId="urn:microsoft.com/office/officeart/2005/8/layout/hierarchy4"/>
    <dgm:cxn modelId="{1E07ABE6-016E-4FC4-B870-63FFCDA859A2}" type="presOf" srcId="{C0AA744E-5A98-43FB-93EE-657AC9DAC58F}" destId="{61CAF8D1-7FB9-437E-A07F-3C47ABD0F4D0}" srcOrd="0" destOrd="0" presId="urn:microsoft.com/office/officeart/2005/8/layout/hierarchy4"/>
    <dgm:cxn modelId="{01AB926F-04F6-41BE-AB55-52439C75FBB3}" type="presOf" srcId="{B94E8618-E1A0-4888-9795-4A8B4544BC71}" destId="{5C2246DE-2265-45AC-855E-303E2756E894}" srcOrd="0" destOrd="0" presId="urn:microsoft.com/office/officeart/2005/8/layout/hierarchy4"/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CC51A6F7-832F-4E21-8755-C1CD27092CA2}" type="presOf" srcId="{098FC75D-770F-4B53-AE57-49B249C77083}" destId="{18EEE4FF-74C2-45FD-919C-74AC9C740D79}" srcOrd="0" destOrd="0" presId="urn:microsoft.com/office/officeart/2005/8/layout/hierarchy4"/>
    <dgm:cxn modelId="{47BC17AA-9A12-4575-97CF-7F2CC8C96155}" type="presParOf" srcId="{61CAF8D1-7FB9-437E-A07F-3C47ABD0F4D0}" destId="{A8775682-D368-4BA1-BE5C-8D5FB82FCBC0}" srcOrd="0" destOrd="0" presId="urn:microsoft.com/office/officeart/2005/8/layout/hierarchy4"/>
    <dgm:cxn modelId="{FBD1888F-C4AB-48F5-92DA-6C3F9A0D1703}" type="presParOf" srcId="{A8775682-D368-4BA1-BE5C-8D5FB82FCBC0}" destId="{AE65F8C5-04D2-4DDD-837E-054B696FA0AC}" srcOrd="0" destOrd="0" presId="urn:microsoft.com/office/officeart/2005/8/layout/hierarchy4"/>
    <dgm:cxn modelId="{25546AB7-43CF-4A7D-AB75-AAB3F73E8AF3}" type="presParOf" srcId="{A8775682-D368-4BA1-BE5C-8D5FB82FCBC0}" destId="{A094197D-3391-44D6-A12A-352E7120030A}" srcOrd="1" destOrd="0" presId="urn:microsoft.com/office/officeart/2005/8/layout/hierarchy4"/>
    <dgm:cxn modelId="{16AB0F0D-D0AC-45DF-8F34-5776D3CE9FF5}" type="presParOf" srcId="{61CAF8D1-7FB9-437E-A07F-3C47ABD0F4D0}" destId="{8943F034-D234-4E44-9743-B04052331BAC}" srcOrd="1" destOrd="0" presId="urn:microsoft.com/office/officeart/2005/8/layout/hierarchy4"/>
    <dgm:cxn modelId="{EF2D1A06-D680-487A-B3E9-C55EAE1E64D5}" type="presParOf" srcId="{61CAF8D1-7FB9-437E-A07F-3C47ABD0F4D0}" destId="{4321E120-B6EE-468C-BD3C-26EAC48B8E14}" srcOrd="2" destOrd="0" presId="urn:microsoft.com/office/officeart/2005/8/layout/hierarchy4"/>
    <dgm:cxn modelId="{9FCB4ADA-89A9-4FDC-BD06-D23C0740A83A}" type="presParOf" srcId="{4321E120-B6EE-468C-BD3C-26EAC48B8E14}" destId="{18EEE4FF-74C2-45FD-919C-74AC9C740D79}" srcOrd="0" destOrd="0" presId="urn:microsoft.com/office/officeart/2005/8/layout/hierarchy4"/>
    <dgm:cxn modelId="{3165C6DD-50D2-4F6F-8593-73DEF289E034}" type="presParOf" srcId="{4321E120-B6EE-468C-BD3C-26EAC48B8E14}" destId="{1617FA0A-3A2A-4F7D-A06C-CCBDBD8077CB}" srcOrd="1" destOrd="0" presId="urn:microsoft.com/office/officeart/2005/8/layout/hierarchy4"/>
    <dgm:cxn modelId="{33E0F490-C2F6-4575-9DD8-A35D962DF0B5}" type="presParOf" srcId="{61CAF8D1-7FB9-437E-A07F-3C47ABD0F4D0}" destId="{8C333603-1A3B-45C8-9EA9-61A45C43A82A}" srcOrd="3" destOrd="0" presId="urn:microsoft.com/office/officeart/2005/8/layout/hierarchy4"/>
    <dgm:cxn modelId="{E68A6206-8201-405A-B19D-8D8C937548F8}" type="presParOf" srcId="{61CAF8D1-7FB9-437E-A07F-3C47ABD0F4D0}" destId="{7657031C-4CF6-40FD-BC7B-BF01814F1671}" srcOrd="4" destOrd="0" presId="urn:microsoft.com/office/officeart/2005/8/layout/hierarchy4"/>
    <dgm:cxn modelId="{58246634-D602-4FA6-8AE3-E41891F1EBBC}" type="presParOf" srcId="{7657031C-4CF6-40FD-BC7B-BF01814F1671}" destId="{35D05780-36F3-4133-8220-86534614219C}" srcOrd="0" destOrd="0" presId="urn:microsoft.com/office/officeart/2005/8/layout/hierarchy4"/>
    <dgm:cxn modelId="{70824D77-1E56-4D39-9157-23799E9D15C1}" type="presParOf" srcId="{7657031C-4CF6-40FD-BC7B-BF01814F1671}" destId="{DE6FDDF3-7C8E-428F-ACFE-86694E9ECAFF}" srcOrd="1" destOrd="0" presId="urn:microsoft.com/office/officeart/2005/8/layout/hierarchy4"/>
    <dgm:cxn modelId="{03F56D8C-0B94-4354-B70F-490DFBD9BFEB}" type="presParOf" srcId="{61CAF8D1-7FB9-437E-A07F-3C47ABD0F4D0}" destId="{8BFAC8BE-B84B-4DC9-8EAC-C70A00F3ED8C}" srcOrd="5" destOrd="0" presId="urn:microsoft.com/office/officeart/2005/8/layout/hierarchy4"/>
    <dgm:cxn modelId="{639961DE-A8FC-4460-8477-75A84D9FDEAB}" type="presParOf" srcId="{61CAF8D1-7FB9-437E-A07F-3C47ABD0F4D0}" destId="{D831CC96-9B2F-4472-BE43-1E51E49E06C9}" srcOrd="6" destOrd="0" presId="urn:microsoft.com/office/officeart/2005/8/layout/hierarchy4"/>
    <dgm:cxn modelId="{683984FA-D4AD-48F0-83C7-368EAFE430EB}" type="presParOf" srcId="{D831CC96-9B2F-4472-BE43-1E51E49E06C9}" destId="{5C2246DE-2265-45AC-855E-303E2756E894}" srcOrd="0" destOrd="0" presId="urn:microsoft.com/office/officeart/2005/8/layout/hierarchy4"/>
    <dgm:cxn modelId="{512AB7FF-6DC7-406D-BE69-2E22CCFCA5C6}" type="presParOf" srcId="{D831CC96-9B2F-4472-BE43-1E51E49E06C9}" destId="{57813317-127B-4B87-9EFC-23F6CF959498}" srcOrd="1" destOrd="0" presId="urn:microsoft.com/office/officeart/2005/8/layout/hierarchy4"/>
    <dgm:cxn modelId="{1EE020AC-ED04-4746-8FAE-BF9952C6D8D6}" type="presParOf" srcId="{61CAF8D1-7FB9-437E-A07F-3C47ABD0F4D0}" destId="{EC155072-E112-4DE4-A223-099944CE6655}" srcOrd="7" destOrd="0" presId="urn:microsoft.com/office/officeart/2005/8/layout/hierarchy4"/>
    <dgm:cxn modelId="{82B2D082-F93F-4F44-A4C7-57B2C93EF67A}" type="presParOf" srcId="{61CAF8D1-7FB9-437E-A07F-3C47ABD0F4D0}" destId="{3019B905-01F3-43E0-B6F2-46730B0C6D8B}" srcOrd="8" destOrd="0" presId="urn:microsoft.com/office/officeart/2005/8/layout/hierarchy4"/>
    <dgm:cxn modelId="{7CE2903F-37CA-487C-B63E-8749080B6433}" type="presParOf" srcId="{3019B905-01F3-43E0-B6F2-46730B0C6D8B}" destId="{C93BB26E-497E-44D9-A573-314192F05098}" srcOrd="0" destOrd="0" presId="urn:microsoft.com/office/officeart/2005/8/layout/hierarchy4"/>
    <dgm:cxn modelId="{753CDC04-C61B-4D40-A474-B2BA8455AFB4}" type="presParOf" srcId="{3019B905-01F3-43E0-B6F2-46730B0C6D8B}" destId="{11D00356-1B91-44CD-913B-D3098EFF8D2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أرسل الرسول  </a:t>
          </a:r>
          <a:r>
            <a:rPr lang="ar-EG" b="1" i="0" dirty="0" smtClean="0">
              <a:solidFill>
                <a:schemeClr val="tx1"/>
              </a:solidFill>
            </a:rPr>
            <a:t>ﷺ  معهم مصعب بن عمير  </a:t>
          </a:r>
          <a:endParaRPr lang="en-US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B94E8618-E1A0-4888-9795-4A8B4544BC7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ليعلمهم أمور دينهم </a:t>
          </a:r>
          <a:endParaRPr lang="en-US" b="1" dirty="0">
            <a:solidFill>
              <a:schemeClr val="tx1"/>
            </a:solidFill>
          </a:endParaRPr>
        </a:p>
      </dgm:t>
    </dgm:pt>
    <dgm:pt modelId="{EFD66A2B-9AB1-4F82-8582-B486D7CAF7B8}" type="parTrans" cxnId="{E998AB95-91E9-4BA2-8E18-E1315AAAF0C9}">
      <dgm:prSet/>
      <dgm:spPr/>
      <dgm:t>
        <a:bodyPr/>
        <a:lstStyle/>
        <a:p>
          <a:endParaRPr lang="en-US"/>
        </a:p>
      </dgm:t>
    </dgm:pt>
    <dgm:pt modelId="{4D095721-A7A6-4A50-B28B-CECF13429B2C}" type="sibTrans" cxnId="{E998AB95-91E9-4BA2-8E18-E1315AAAF0C9}">
      <dgm:prSet/>
      <dgm:spPr/>
      <dgm:t>
        <a:bodyPr/>
        <a:lstStyle/>
        <a:p>
          <a:endParaRPr lang="en-US"/>
        </a:p>
      </dgm:t>
    </dgm:pt>
    <dgm:pt modelId="{D0489F74-692D-4631-B5A3-2A04D9FA9849}">
      <dgm:prSet phldrT="[Text]" custT="1"/>
      <dgm:spPr/>
      <dgm:t>
        <a:bodyPr/>
        <a:lstStyle/>
        <a:p>
          <a:r>
            <a:rPr lang="ar-EG" sz="3600" b="1" i="0" dirty="0" smtClean="0">
              <a:solidFill>
                <a:schemeClr val="tx1"/>
              </a:solidFill>
            </a:rPr>
            <a:t>فكان أول سفير فى الإسلام </a:t>
          </a:r>
        </a:p>
      </dgm:t>
    </dgm:pt>
    <dgm:pt modelId="{6725951A-3B33-49C1-9BBF-F0397552ADF5}" type="parTrans" cxnId="{B7384382-A60D-4511-9BCC-1BD3B1A24E7C}">
      <dgm:prSet/>
      <dgm:spPr/>
      <dgm:t>
        <a:bodyPr/>
        <a:lstStyle/>
        <a:p>
          <a:endParaRPr lang="en-US"/>
        </a:p>
      </dgm:t>
    </dgm:pt>
    <dgm:pt modelId="{3271196C-4BD1-44A8-BAFA-D9834170F837}" type="sibTrans" cxnId="{B7384382-A60D-4511-9BCC-1BD3B1A24E7C}">
      <dgm:prSet/>
      <dgm:spPr/>
      <dgm:t>
        <a:bodyPr/>
        <a:lstStyle/>
        <a:p>
          <a:endParaRPr lang="en-US"/>
        </a:p>
      </dgm:t>
    </dgm:pt>
    <dgm:pt modelId="{B8CAF685-6132-4C92-BBDC-5031E2B22D4F}" type="pres">
      <dgm:prSet presAssocID="{C0AA744E-5A98-43FB-93EE-657AC9DAC5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1EDD05-BCEC-449A-A168-458F1667854A}" type="pres">
      <dgm:prSet presAssocID="{D0489F74-692D-4631-B5A3-2A04D9FA9849}" presName="boxAndChildren" presStyleCnt="0"/>
      <dgm:spPr/>
    </dgm:pt>
    <dgm:pt modelId="{A5A343DC-1258-4F0A-B06B-5C211646D75D}" type="pres">
      <dgm:prSet presAssocID="{D0489F74-692D-4631-B5A3-2A04D9FA9849}" presName="parentTextBox" presStyleLbl="node1" presStyleIdx="0" presStyleCnt="3"/>
      <dgm:spPr/>
      <dgm:t>
        <a:bodyPr/>
        <a:lstStyle/>
        <a:p>
          <a:endParaRPr lang="en-US"/>
        </a:p>
      </dgm:t>
    </dgm:pt>
    <dgm:pt modelId="{E1765620-2313-4013-BEE5-4322C8DDA961}" type="pres">
      <dgm:prSet presAssocID="{4D095721-A7A6-4A50-B28B-CECF13429B2C}" presName="sp" presStyleCnt="0"/>
      <dgm:spPr/>
    </dgm:pt>
    <dgm:pt modelId="{504C6167-71B4-4DD0-93BA-1B5C506137F0}" type="pres">
      <dgm:prSet presAssocID="{B94E8618-E1A0-4888-9795-4A8B4544BC71}" presName="arrowAndChildren" presStyleCnt="0"/>
      <dgm:spPr/>
    </dgm:pt>
    <dgm:pt modelId="{34BB4553-40BB-468E-8EFB-54E204970359}" type="pres">
      <dgm:prSet presAssocID="{B94E8618-E1A0-4888-9795-4A8B4544BC7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6384B23-B1AD-4B8B-8FE4-67BAE5B357B7}" type="pres">
      <dgm:prSet presAssocID="{A87D2B23-0700-4BFB-BC6B-AA910DDDA539}" presName="sp" presStyleCnt="0"/>
      <dgm:spPr/>
    </dgm:pt>
    <dgm:pt modelId="{D4730793-A793-4EB2-BA6B-E4DF244906A7}" type="pres">
      <dgm:prSet presAssocID="{CAF103F7-28A5-4A2A-9C5F-D870ED325CB0}" presName="arrowAndChildren" presStyleCnt="0"/>
      <dgm:spPr/>
    </dgm:pt>
    <dgm:pt modelId="{D5E730FF-FD2C-4F42-B9B5-7C2BC1C231F7}" type="pres">
      <dgm:prSet presAssocID="{CAF103F7-28A5-4A2A-9C5F-D870ED325CB0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DCDCCB50-AE38-4643-9B2A-D016E60D36AD}" type="presOf" srcId="{B94E8618-E1A0-4888-9795-4A8B4544BC71}" destId="{34BB4553-40BB-468E-8EFB-54E204970359}" srcOrd="0" destOrd="0" presId="urn:microsoft.com/office/officeart/2005/8/layout/process4"/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E998AB95-91E9-4BA2-8E18-E1315AAAF0C9}" srcId="{C0AA744E-5A98-43FB-93EE-657AC9DAC58F}" destId="{B94E8618-E1A0-4888-9795-4A8B4544BC71}" srcOrd="1" destOrd="0" parTransId="{EFD66A2B-9AB1-4F82-8582-B486D7CAF7B8}" sibTransId="{4D095721-A7A6-4A50-B28B-CECF13429B2C}"/>
    <dgm:cxn modelId="{B7384382-A60D-4511-9BCC-1BD3B1A24E7C}" srcId="{C0AA744E-5A98-43FB-93EE-657AC9DAC58F}" destId="{D0489F74-692D-4631-B5A3-2A04D9FA9849}" srcOrd="2" destOrd="0" parTransId="{6725951A-3B33-49C1-9BBF-F0397552ADF5}" sibTransId="{3271196C-4BD1-44A8-BAFA-D9834170F837}"/>
    <dgm:cxn modelId="{423867D6-456C-4DFA-8A11-5B21C822A256}" type="presOf" srcId="{D0489F74-692D-4631-B5A3-2A04D9FA9849}" destId="{A5A343DC-1258-4F0A-B06B-5C211646D75D}" srcOrd="0" destOrd="0" presId="urn:microsoft.com/office/officeart/2005/8/layout/process4"/>
    <dgm:cxn modelId="{D8E7FF44-B629-43F4-A3EA-5BEA23C84350}" type="presOf" srcId="{CAF103F7-28A5-4A2A-9C5F-D870ED325CB0}" destId="{D5E730FF-FD2C-4F42-B9B5-7C2BC1C231F7}" srcOrd="0" destOrd="0" presId="urn:microsoft.com/office/officeart/2005/8/layout/process4"/>
    <dgm:cxn modelId="{3E34870F-346A-4BBF-9169-BBB680F9E437}" type="presOf" srcId="{C0AA744E-5A98-43FB-93EE-657AC9DAC58F}" destId="{B8CAF685-6132-4C92-BBDC-5031E2B22D4F}" srcOrd="0" destOrd="0" presId="urn:microsoft.com/office/officeart/2005/8/layout/process4"/>
    <dgm:cxn modelId="{2251CC1C-8150-4E74-94BB-DA0C45014984}" type="presParOf" srcId="{B8CAF685-6132-4C92-BBDC-5031E2B22D4F}" destId="{731EDD05-BCEC-449A-A168-458F1667854A}" srcOrd="0" destOrd="0" presId="urn:microsoft.com/office/officeart/2005/8/layout/process4"/>
    <dgm:cxn modelId="{69B01FDF-B80D-4061-B8D5-EE2EC874B470}" type="presParOf" srcId="{731EDD05-BCEC-449A-A168-458F1667854A}" destId="{A5A343DC-1258-4F0A-B06B-5C211646D75D}" srcOrd="0" destOrd="0" presId="urn:microsoft.com/office/officeart/2005/8/layout/process4"/>
    <dgm:cxn modelId="{9E678AD7-289C-4294-B35C-C4E2E513D42A}" type="presParOf" srcId="{B8CAF685-6132-4C92-BBDC-5031E2B22D4F}" destId="{E1765620-2313-4013-BEE5-4322C8DDA961}" srcOrd="1" destOrd="0" presId="urn:microsoft.com/office/officeart/2005/8/layout/process4"/>
    <dgm:cxn modelId="{0142BE7C-F582-4C99-B663-A20A4B0A34B7}" type="presParOf" srcId="{B8CAF685-6132-4C92-BBDC-5031E2B22D4F}" destId="{504C6167-71B4-4DD0-93BA-1B5C506137F0}" srcOrd="2" destOrd="0" presId="urn:microsoft.com/office/officeart/2005/8/layout/process4"/>
    <dgm:cxn modelId="{800260F3-ED69-40C0-9AF3-C4290BA0ECBF}" type="presParOf" srcId="{504C6167-71B4-4DD0-93BA-1B5C506137F0}" destId="{34BB4553-40BB-468E-8EFB-54E204970359}" srcOrd="0" destOrd="0" presId="urn:microsoft.com/office/officeart/2005/8/layout/process4"/>
    <dgm:cxn modelId="{328E5EFD-130E-41F5-85BC-6DF2B77753F2}" type="presParOf" srcId="{B8CAF685-6132-4C92-BBDC-5031E2B22D4F}" destId="{E6384B23-B1AD-4B8B-8FE4-67BAE5B357B7}" srcOrd="3" destOrd="0" presId="urn:microsoft.com/office/officeart/2005/8/layout/process4"/>
    <dgm:cxn modelId="{590AB339-DB9B-4DEA-9281-61192A8E9A5F}" type="presParOf" srcId="{B8CAF685-6132-4C92-BBDC-5031E2B22D4F}" destId="{D4730793-A793-4EB2-BA6B-E4DF244906A7}" srcOrd="4" destOrd="0" presId="urn:microsoft.com/office/officeart/2005/8/layout/process4"/>
    <dgm:cxn modelId="{59687924-1A45-49F3-B56B-2899167FBFF8}" type="presParOf" srcId="{D4730793-A793-4EB2-BA6B-E4DF244906A7}" destId="{D5E730FF-FD2C-4F42-B9B5-7C2BC1C231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AA744E-5A98-43FB-93EE-657AC9DAC58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F103F7-28A5-4A2A-9C5F-D870ED325CB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العام : 13 من البعثة </a:t>
          </a:r>
          <a:endParaRPr lang="en-US" b="1" dirty="0">
            <a:solidFill>
              <a:schemeClr val="tx1"/>
            </a:solidFill>
          </a:endParaRPr>
        </a:p>
      </dgm:t>
    </dgm:pt>
    <dgm:pt modelId="{B44C3AF0-738B-48BE-B5C9-EA73C3040C13}" type="parTrans" cxnId="{92E3EAEE-C5F3-468C-AD3B-7B4AD6D92E01}">
      <dgm:prSet/>
      <dgm:spPr/>
      <dgm:t>
        <a:bodyPr/>
        <a:lstStyle/>
        <a:p>
          <a:endParaRPr lang="en-US"/>
        </a:p>
      </dgm:t>
    </dgm:pt>
    <dgm:pt modelId="{A87D2B23-0700-4BFB-BC6B-AA910DDDA539}" type="sibTrans" cxnId="{92E3EAEE-C5F3-468C-AD3B-7B4AD6D92E01}">
      <dgm:prSet/>
      <dgm:spPr/>
      <dgm:t>
        <a:bodyPr/>
        <a:lstStyle/>
        <a:p>
          <a:endParaRPr lang="en-US"/>
        </a:p>
      </dgm:t>
    </dgm:pt>
    <dgm:pt modelId="{B94E8618-E1A0-4888-9795-4A8B4544BC7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أحداثها :</a:t>
          </a:r>
          <a:endParaRPr lang="en-US" b="1" dirty="0">
            <a:solidFill>
              <a:schemeClr val="tx1"/>
            </a:solidFill>
          </a:endParaRPr>
        </a:p>
      </dgm:t>
    </dgm:pt>
    <dgm:pt modelId="{EFD66A2B-9AB1-4F82-8582-B486D7CAF7B8}" type="parTrans" cxnId="{E998AB95-91E9-4BA2-8E18-E1315AAAF0C9}">
      <dgm:prSet/>
      <dgm:spPr/>
      <dgm:t>
        <a:bodyPr/>
        <a:lstStyle/>
        <a:p>
          <a:endParaRPr lang="en-US"/>
        </a:p>
      </dgm:t>
    </dgm:pt>
    <dgm:pt modelId="{4D095721-A7A6-4A50-B28B-CECF13429B2C}" type="sibTrans" cxnId="{E998AB95-91E9-4BA2-8E18-E1315AAAF0C9}">
      <dgm:prSet/>
      <dgm:spPr/>
      <dgm:t>
        <a:bodyPr/>
        <a:lstStyle/>
        <a:p>
          <a:endParaRPr lang="en-US"/>
        </a:p>
      </dgm:t>
    </dgm:pt>
    <dgm:pt modelId="{D0489F74-692D-4631-B5A3-2A04D9FA9849}">
      <dgm:prSet phldrT="[Text]" custT="1"/>
      <dgm:spPr/>
      <dgm:t>
        <a:bodyPr/>
        <a:lstStyle/>
        <a:p>
          <a:r>
            <a:rPr lang="ar-EG" sz="3600" b="1" i="0" dirty="0" smtClean="0">
              <a:solidFill>
                <a:schemeClr val="tx1"/>
              </a:solidFill>
            </a:rPr>
            <a:t>التقى النبى سرا بوفد من أهل يثرب وكان عددهم ثلاثة وسبعين رجلا وامرأتين </a:t>
          </a:r>
        </a:p>
      </dgm:t>
    </dgm:pt>
    <dgm:pt modelId="{6725951A-3B33-49C1-9BBF-F0397552ADF5}" type="parTrans" cxnId="{B7384382-A60D-4511-9BCC-1BD3B1A24E7C}">
      <dgm:prSet/>
      <dgm:spPr/>
      <dgm:t>
        <a:bodyPr/>
        <a:lstStyle/>
        <a:p>
          <a:endParaRPr lang="en-US"/>
        </a:p>
      </dgm:t>
    </dgm:pt>
    <dgm:pt modelId="{3271196C-4BD1-44A8-BAFA-D9834170F837}" type="sibTrans" cxnId="{B7384382-A60D-4511-9BCC-1BD3B1A24E7C}">
      <dgm:prSet/>
      <dgm:spPr/>
      <dgm:t>
        <a:bodyPr/>
        <a:lstStyle/>
        <a:p>
          <a:endParaRPr lang="en-US"/>
        </a:p>
      </dgm:t>
    </dgm:pt>
    <dgm:pt modelId="{B8CAF685-6132-4C92-BBDC-5031E2B22D4F}" type="pres">
      <dgm:prSet presAssocID="{C0AA744E-5A98-43FB-93EE-657AC9DAC5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1EDD05-BCEC-449A-A168-458F1667854A}" type="pres">
      <dgm:prSet presAssocID="{D0489F74-692D-4631-B5A3-2A04D9FA9849}" presName="boxAndChildren" presStyleCnt="0"/>
      <dgm:spPr/>
    </dgm:pt>
    <dgm:pt modelId="{A5A343DC-1258-4F0A-B06B-5C211646D75D}" type="pres">
      <dgm:prSet presAssocID="{D0489F74-692D-4631-B5A3-2A04D9FA9849}" presName="parentTextBox" presStyleLbl="node1" presStyleIdx="0" presStyleCnt="3"/>
      <dgm:spPr/>
      <dgm:t>
        <a:bodyPr/>
        <a:lstStyle/>
        <a:p>
          <a:endParaRPr lang="en-US"/>
        </a:p>
      </dgm:t>
    </dgm:pt>
    <dgm:pt modelId="{E1765620-2313-4013-BEE5-4322C8DDA961}" type="pres">
      <dgm:prSet presAssocID="{4D095721-A7A6-4A50-B28B-CECF13429B2C}" presName="sp" presStyleCnt="0"/>
      <dgm:spPr/>
    </dgm:pt>
    <dgm:pt modelId="{504C6167-71B4-4DD0-93BA-1B5C506137F0}" type="pres">
      <dgm:prSet presAssocID="{B94E8618-E1A0-4888-9795-4A8B4544BC71}" presName="arrowAndChildren" presStyleCnt="0"/>
      <dgm:spPr/>
    </dgm:pt>
    <dgm:pt modelId="{34BB4553-40BB-468E-8EFB-54E204970359}" type="pres">
      <dgm:prSet presAssocID="{B94E8618-E1A0-4888-9795-4A8B4544BC7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6384B23-B1AD-4B8B-8FE4-67BAE5B357B7}" type="pres">
      <dgm:prSet presAssocID="{A87D2B23-0700-4BFB-BC6B-AA910DDDA539}" presName="sp" presStyleCnt="0"/>
      <dgm:spPr/>
    </dgm:pt>
    <dgm:pt modelId="{D4730793-A793-4EB2-BA6B-E4DF244906A7}" type="pres">
      <dgm:prSet presAssocID="{CAF103F7-28A5-4A2A-9C5F-D870ED325CB0}" presName="arrowAndChildren" presStyleCnt="0"/>
      <dgm:spPr/>
    </dgm:pt>
    <dgm:pt modelId="{D5E730FF-FD2C-4F42-B9B5-7C2BC1C231F7}" type="pres">
      <dgm:prSet presAssocID="{CAF103F7-28A5-4A2A-9C5F-D870ED325CB0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DCDCCB50-AE38-4643-9B2A-D016E60D36AD}" type="presOf" srcId="{B94E8618-E1A0-4888-9795-4A8B4544BC71}" destId="{34BB4553-40BB-468E-8EFB-54E204970359}" srcOrd="0" destOrd="0" presId="urn:microsoft.com/office/officeart/2005/8/layout/process4"/>
    <dgm:cxn modelId="{92E3EAEE-C5F3-468C-AD3B-7B4AD6D92E01}" srcId="{C0AA744E-5A98-43FB-93EE-657AC9DAC58F}" destId="{CAF103F7-28A5-4A2A-9C5F-D870ED325CB0}" srcOrd="0" destOrd="0" parTransId="{B44C3AF0-738B-48BE-B5C9-EA73C3040C13}" sibTransId="{A87D2B23-0700-4BFB-BC6B-AA910DDDA539}"/>
    <dgm:cxn modelId="{E998AB95-91E9-4BA2-8E18-E1315AAAF0C9}" srcId="{C0AA744E-5A98-43FB-93EE-657AC9DAC58F}" destId="{B94E8618-E1A0-4888-9795-4A8B4544BC71}" srcOrd="1" destOrd="0" parTransId="{EFD66A2B-9AB1-4F82-8582-B486D7CAF7B8}" sibTransId="{4D095721-A7A6-4A50-B28B-CECF13429B2C}"/>
    <dgm:cxn modelId="{B7384382-A60D-4511-9BCC-1BD3B1A24E7C}" srcId="{C0AA744E-5A98-43FB-93EE-657AC9DAC58F}" destId="{D0489F74-692D-4631-B5A3-2A04D9FA9849}" srcOrd="2" destOrd="0" parTransId="{6725951A-3B33-49C1-9BBF-F0397552ADF5}" sibTransId="{3271196C-4BD1-44A8-BAFA-D9834170F837}"/>
    <dgm:cxn modelId="{423867D6-456C-4DFA-8A11-5B21C822A256}" type="presOf" srcId="{D0489F74-692D-4631-B5A3-2A04D9FA9849}" destId="{A5A343DC-1258-4F0A-B06B-5C211646D75D}" srcOrd="0" destOrd="0" presId="urn:microsoft.com/office/officeart/2005/8/layout/process4"/>
    <dgm:cxn modelId="{D8E7FF44-B629-43F4-A3EA-5BEA23C84350}" type="presOf" srcId="{CAF103F7-28A5-4A2A-9C5F-D870ED325CB0}" destId="{D5E730FF-FD2C-4F42-B9B5-7C2BC1C231F7}" srcOrd="0" destOrd="0" presId="urn:microsoft.com/office/officeart/2005/8/layout/process4"/>
    <dgm:cxn modelId="{3E34870F-346A-4BBF-9169-BBB680F9E437}" type="presOf" srcId="{C0AA744E-5A98-43FB-93EE-657AC9DAC58F}" destId="{B8CAF685-6132-4C92-BBDC-5031E2B22D4F}" srcOrd="0" destOrd="0" presId="urn:microsoft.com/office/officeart/2005/8/layout/process4"/>
    <dgm:cxn modelId="{2251CC1C-8150-4E74-94BB-DA0C45014984}" type="presParOf" srcId="{B8CAF685-6132-4C92-BBDC-5031E2B22D4F}" destId="{731EDD05-BCEC-449A-A168-458F1667854A}" srcOrd="0" destOrd="0" presId="urn:microsoft.com/office/officeart/2005/8/layout/process4"/>
    <dgm:cxn modelId="{69B01FDF-B80D-4061-B8D5-EE2EC874B470}" type="presParOf" srcId="{731EDD05-BCEC-449A-A168-458F1667854A}" destId="{A5A343DC-1258-4F0A-B06B-5C211646D75D}" srcOrd="0" destOrd="0" presId="urn:microsoft.com/office/officeart/2005/8/layout/process4"/>
    <dgm:cxn modelId="{9E678AD7-289C-4294-B35C-C4E2E513D42A}" type="presParOf" srcId="{B8CAF685-6132-4C92-BBDC-5031E2B22D4F}" destId="{E1765620-2313-4013-BEE5-4322C8DDA961}" srcOrd="1" destOrd="0" presId="urn:microsoft.com/office/officeart/2005/8/layout/process4"/>
    <dgm:cxn modelId="{0142BE7C-F582-4C99-B663-A20A4B0A34B7}" type="presParOf" srcId="{B8CAF685-6132-4C92-BBDC-5031E2B22D4F}" destId="{504C6167-71B4-4DD0-93BA-1B5C506137F0}" srcOrd="2" destOrd="0" presId="urn:microsoft.com/office/officeart/2005/8/layout/process4"/>
    <dgm:cxn modelId="{800260F3-ED69-40C0-9AF3-C4290BA0ECBF}" type="presParOf" srcId="{504C6167-71B4-4DD0-93BA-1B5C506137F0}" destId="{34BB4553-40BB-468E-8EFB-54E204970359}" srcOrd="0" destOrd="0" presId="urn:microsoft.com/office/officeart/2005/8/layout/process4"/>
    <dgm:cxn modelId="{328E5EFD-130E-41F5-85BC-6DF2B77753F2}" type="presParOf" srcId="{B8CAF685-6132-4C92-BBDC-5031E2B22D4F}" destId="{E6384B23-B1AD-4B8B-8FE4-67BAE5B357B7}" srcOrd="3" destOrd="0" presId="urn:microsoft.com/office/officeart/2005/8/layout/process4"/>
    <dgm:cxn modelId="{590AB339-DB9B-4DEA-9281-61192A8E9A5F}" type="presParOf" srcId="{B8CAF685-6132-4C92-BBDC-5031E2B22D4F}" destId="{D4730793-A793-4EB2-BA6B-E4DF244906A7}" srcOrd="4" destOrd="0" presId="urn:microsoft.com/office/officeart/2005/8/layout/process4"/>
    <dgm:cxn modelId="{59687924-1A45-49F3-B56B-2899167FBFF8}" type="presParOf" srcId="{D4730793-A793-4EB2-BA6B-E4DF244906A7}" destId="{D5E730FF-FD2C-4F42-B9B5-7C2BC1C231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ED1E8-8CF1-4096-A0AF-84698883239A}">
      <dsp:nvSpPr>
        <dsp:cNvPr id="0" name=""/>
        <dsp:cNvSpPr/>
      </dsp:nvSpPr>
      <dsp:spPr>
        <a:xfrm>
          <a:off x="-2103473" y="-354903"/>
          <a:ext cx="2741808" cy="2741808"/>
        </a:xfrm>
        <a:prstGeom prst="blockArc">
          <a:avLst>
            <a:gd name="adj1" fmla="val 18900000"/>
            <a:gd name="adj2" fmla="val 2700000"/>
            <a:gd name="adj3" fmla="val 788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B3D0CD-CD8E-4EE4-A011-7B66CA45B4A9}">
      <dsp:nvSpPr>
        <dsp:cNvPr id="0" name=""/>
        <dsp:cNvSpPr/>
      </dsp:nvSpPr>
      <dsp:spPr>
        <a:xfrm>
          <a:off x="622929" y="517656"/>
          <a:ext cx="8521070" cy="996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45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هجرة النبى محمد </a:t>
          </a:r>
          <a:r>
            <a:rPr lang="ar-EG" sz="4400" b="1" i="0" kern="1200" dirty="0" smtClean="0">
              <a:solidFill>
                <a:schemeClr val="tx1"/>
              </a:solidFill>
            </a:rPr>
            <a:t>ﷺ وبناء الدولة 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622929" y="517656"/>
        <a:ext cx="8521070" cy="996686"/>
      </dsp:txXfrm>
    </dsp:sp>
    <dsp:sp modelId="{52EDDFB8-A490-4477-B000-38F527D7E9C0}">
      <dsp:nvSpPr>
        <dsp:cNvPr id="0" name=""/>
        <dsp:cNvSpPr/>
      </dsp:nvSpPr>
      <dsp:spPr>
        <a:xfrm>
          <a:off x="0" y="393070"/>
          <a:ext cx="1245858" cy="1245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343DC-1258-4F0A-B06B-5C211646D75D}">
      <dsp:nvSpPr>
        <dsp:cNvPr id="0" name=""/>
        <dsp:cNvSpPr/>
      </dsp:nvSpPr>
      <dsp:spPr>
        <a:xfrm>
          <a:off x="0" y="2988676"/>
          <a:ext cx="8551480" cy="980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100" b="1" kern="1200" dirty="0" smtClean="0">
              <a:solidFill>
                <a:schemeClr val="tx1"/>
              </a:solidFill>
            </a:rPr>
            <a:t>بدأ الرسول يفكر فى أسلوب جديد لنشر دعوته بين الناس فقام :</a:t>
          </a:r>
          <a:endParaRPr lang="en-US" sz="3100" b="1" kern="1200" dirty="0">
            <a:solidFill>
              <a:schemeClr val="tx1"/>
            </a:solidFill>
          </a:endParaRPr>
        </a:p>
      </dsp:txBody>
      <dsp:txXfrm>
        <a:off x="0" y="2988676"/>
        <a:ext cx="8551480" cy="980950"/>
      </dsp:txXfrm>
    </dsp:sp>
    <dsp:sp modelId="{34BB4553-40BB-468E-8EFB-54E204970359}">
      <dsp:nvSpPr>
        <dsp:cNvPr id="0" name=""/>
        <dsp:cNvSpPr/>
      </dsp:nvSpPr>
      <dsp:spPr>
        <a:xfrm rot="10800000">
          <a:off x="0" y="1494689"/>
          <a:ext cx="8551480" cy="1508701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100" b="1" kern="1200" dirty="0" smtClean="0">
              <a:solidFill>
                <a:schemeClr val="tx1"/>
              </a:solidFill>
            </a:rPr>
            <a:t>وبعد أن رفض أهل الطائف دعوة الرسول  </a:t>
          </a:r>
          <a:r>
            <a:rPr lang="ar-EG" sz="3100" b="1" i="0" kern="1200" dirty="0" smtClean="0">
              <a:solidFill>
                <a:schemeClr val="tx1"/>
              </a:solidFill>
            </a:rPr>
            <a:t>ﷺ  </a:t>
          </a:r>
          <a:endParaRPr lang="en-US" sz="3100" b="1" kern="1200" dirty="0">
            <a:solidFill>
              <a:schemeClr val="tx1"/>
            </a:solidFill>
          </a:endParaRPr>
        </a:p>
      </dsp:txBody>
      <dsp:txXfrm rot="10800000">
        <a:off x="0" y="1494689"/>
        <a:ext cx="8551480" cy="980309"/>
      </dsp:txXfrm>
    </dsp:sp>
    <dsp:sp modelId="{D5E730FF-FD2C-4F42-B9B5-7C2BC1C231F7}">
      <dsp:nvSpPr>
        <dsp:cNvPr id="0" name=""/>
        <dsp:cNvSpPr/>
      </dsp:nvSpPr>
      <dsp:spPr>
        <a:xfrm rot="10800000">
          <a:off x="0" y="701"/>
          <a:ext cx="8551480" cy="1508701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100" b="1" kern="1200" dirty="0" smtClean="0">
              <a:solidFill>
                <a:schemeClr val="tx1"/>
              </a:solidFill>
            </a:rPr>
            <a:t>بعد أن منعت قريش الرسول  </a:t>
          </a:r>
          <a:r>
            <a:rPr lang="ar-EG" sz="3100" b="1" i="0" kern="1200" dirty="0" smtClean="0">
              <a:solidFill>
                <a:schemeClr val="tx1"/>
              </a:solidFill>
            </a:rPr>
            <a:t>ﷺ من الدعوة إلى الإسلام </a:t>
          </a:r>
          <a:endParaRPr lang="en-US" sz="3100" b="1" kern="1200" dirty="0">
            <a:solidFill>
              <a:schemeClr val="tx1"/>
            </a:solidFill>
          </a:endParaRPr>
        </a:p>
      </dsp:txBody>
      <dsp:txXfrm rot="10800000">
        <a:off x="0" y="701"/>
        <a:ext cx="8551480" cy="98030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343DC-1258-4F0A-B06B-5C211646D75D}">
      <dsp:nvSpPr>
        <dsp:cNvPr id="0" name=""/>
        <dsp:cNvSpPr/>
      </dsp:nvSpPr>
      <dsp:spPr>
        <a:xfrm>
          <a:off x="0" y="3448473"/>
          <a:ext cx="8856890" cy="11318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القى</a:t>
          </a:r>
          <a:r>
            <a:rPr lang="ar-EG" sz="2800" b="1" kern="1200" baseline="0" dirty="0" smtClean="0">
              <a:solidFill>
                <a:schemeClr val="tx1"/>
              </a:solidFill>
            </a:rPr>
            <a:t> الرسول  </a:t>
          </a:r>
          <a:r>
            <a:rPr lang="ar-EG" sz="2800" b="1" i="0" kern="1200" dirty="0" smtClean="0">
              <a:solidFill>
                <a:schemeClr val="tx1"/>
              </a:solidFill>
            </a:rPr>
            <a:t>ﷺ  فى موسم الحج فى العام الحادى عشر من البعثة ستة رجال من يثرب حاليا فدعاهم إلى الإسلام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3448473"/>
        <a:ext cx="8856890" cy="1131865"/>
      </dsp:txXfrm>
    </dsp:sp>
    <dsp:sp modelId="{34BB4553-40BB-468E-8EFB-54E204970359}">
      <dsp:nvSpPr>
        <dsp:cNvPr id="0" name=""/>
        <dsp:cNvSpPr/>
      </dsp:nvSpPr>
      <dsp:spPr>
        <a:xfrm rot="10800000">
          <a:off x="0" y="1724641"/>
          <a:ext cx="8856890" cy="1740809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ليدعوهم إلى الإسلام ويطلب منهم النصرة والمساعدة لتبليغ رسالة ربه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724641"/>
        <a:ext cx="8856890" cy="1131125"/>
      </dsp:txXfrm>
    </dsp:sp>
    <dsp:sp modelId="{D5E730FF-FD2C-4F42-B9B5-7C2BC1C231F7}">
      <dsp:nvSpPr>
        <dsp:cNvPr id="0" name=""/>
        <dsp:cNvSpPr/>
      </dsp:nvSpPr>
      <dsp:spPr>
        <a:xfrm rot="10800000">
          <a:off x="0" y="809"/>
          <a:ext cx="8856890" cy="1740809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أخذ الرسول  </a:t>
          </a:r>
          <a:r>
            <a:rPr lang="ar-EG" sz="3200" b="1" i="0" kern="1200" dirty="0" smtClean="0">
              <a:solidFill>
                <a:schemeClr val="tx1"/>
              </a:solidFill>
            </a:rPr>
            <a:t>ﷺ يعرض نفسه على القبائل والوفود التى تأتى للحج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809"/>
        <a:ext cx="8856890" cy="113112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5F8C5-04D2-4DDD-837E-054B696FA0AC}">
      <dsp:nvSpPr>
        <dsp:cNvPr id="0" name=""/>
        <dsp:cNvSpPr/>
      </dsp:nvSpPr>
      <dsp:spPr>
        <a:xfrm>
          <a:off x="6662" y="0"/>
          <a:ext cx="2693980" cy="36649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استجاب هؤلاء الرجال لدعوة الرسول  </a:t>
          </a:r>
          <a:r>
            <a:rPr lang="ar-EG" sz="3200" b="1" i="0" kern="1200" dirty="0" smtClean="0">
              <a:solidFill>
                <a:schemeClr val="tx1"/>
              </a:solidFill>
            </a:rPr>
            <a:t>ﷺ بعد أن تيقنوا أنه النبى الذى حدثهم عنه اليهود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85566" y="78904"/>
        <a:ext cx="2536172" cy="3507111"/>
      </dsp:txXfrm>
    </dsp:sp>
    <dsp:sp modelId="{5C2246DE-2265-45AC-855E-303E2756E894}">
      <dsp:nvSpPr>
        <dsp:cNvPr id="0" name=""/>
        <dsp:cNvSpPr/>
      </dsp:nvSpPr>
      <dsp:spPr>
        <a:xfrm>
          <a:off x="3153232" y="0"/>
          <a:ext cx="2693980" cy="36649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عادوا إلى يثرب وبدءوا يدعون قومهم إلى الإسلام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232136" y="78904"/>
        <a:ext cx="2536172" cy="3507111"/>
      </dsp:txXfrm>
    </dsp:sp>
    <dsp:sp modelId="{C93BB26E-497E-44D9-A573-314192F05098}">
      <dsp:nvSpPr>
        <dsp:cNvPr id="0" name=""/>
        <dsp:cNvSpPr/>
      </dsp:nvSpPr>
      <dsp:spPr>
        <a:xfrm>
          <a:off x="6299801" y="0"/>
          <a:ext cx="2693980" cy="36649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بيعتا العقبة الأولى والثانية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6378705" y="78904"/>
        <a:ext cx="2536172" cy="35071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4364321"/>
            <a:ext cx="7940660" cy="150796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872280"/>
            <a:ext cx="7940660" cy="62991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2597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81762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527605"/>
            <a:ext cx="702442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024429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0194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31812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4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2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microsoft.com/office/2007/relationships/diagramDrawing" Target="../diagrams/drawing2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4.xml"/><Relationship Id="rId11" Type="http://schemas.openxmlformats.org/officeDocument/2006/relationships/diagramColors" Target="../diagrams/colors25.xml"/><Relationship Id="rId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5.xml"/><Relationship Id="rId4" Type="http://schemas.openxmlformats.org/officeDocument/2006/relationships/diagramLayout" Target="../diagrams/layout24.xml"/><Relationship Id="rId9" Type="http://schemas.openxmlformats.org/officeDocument/2006/relationships/diagramLayout" Target="../diagrams/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12" Type="http://schemas.microsoft.com/office/2007/relationships/diagramDrawing" Target="../diagrams/drawing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8.xml"/><Relationship Id="rId11" Type="http://schemas.openxmlformats.org/officeDocument/2006/relationships/diagramColors" Target="../diagrams/colors29.xml"/><Relationship Id="rId5" Type="http://schemas.openxmlformats.org/officeDocument/2006/relationships/diagramQuickStyle" Target="../diagrams/quickStyle28.xml"/><Relationship Id="rId10" Type="http://schemas.openxmlformats.org/officeDocument/2006/relationships/diagramQuickStyle" Target="../diagrams/quickStyle29.xml"/><Relationship Id="rId4" Type="http://schemas.openxmlformats.org/officeDocument/2006/relationships/diagramLayout" Target="../diagrams/layout28.xml"/><Relationship Id="rId9" Type="http://schemas.openxmlformats.org/officeDocument/2006/relationships/diagramLayout" Target="../diagrams/layout29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EG" sz="3600" b="1" dirty="0" smtClean="0">
                <a:solidFill>
                  <a:schemeClr val="tx1"/>
                </a:solidFill>
              </a:rPr>
              <a:t>الصف الثانى الإعدادى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c\OneDrive - Aspire international school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" y="69491"/>
            <a:ext cx="1622882" cy="137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3640" y="374900"/>
            <a:ext cx="2901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 smtClean="0"/>
              <a:t>قسم المواد العربية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4547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نتائجها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30157700"/>
              </p:ext>
            </p:extLst>
          </p:nvPr>
        </p:nvGraphicFramePr>
        <p:xfrm>
          <a:off x="143554" y="2207360"/>
          <a:ext cx="8955421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3503328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96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8195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2- بيعة العقبة الثانية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901950"/>
            <a:ext cx="1076038" cy="84132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63547638"/>
              </p:ext>
            </p:extLst>
          </p:nvPr>
        </p:nvGraphicFramePr>
        <p:xfrm>
          <a:off x="143555" y="2207360"/>
          <a:ext cx="8955420" cy="458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7031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نتائجها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901950"/>
            <a:ext cx="1076038" cy="84132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10311925"/>
              </p:ext>
            </p:extLst>
          </p:nvPr>
        </p:nvGraphicFramePr>
        <p:xfrm>
          <a:off x="-47769" y="2632355"/>
          <a:ext cx="9305854" cy="381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51891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61652F-3E4C-4F88-8498-6D4D33F3D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>
                                            <p:graphicEl>
                                              <a:dgm id="{6761652F-3E4C-4F88-8498-6D4D33F3D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>
                                            <p:graphicEl>
                                              <a:dgm id="{6761652F-3E4C-4F88-8498-6D4D33F3D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5575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3- الهجرة إلى يثرب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927998"/>
            <a:ext cx="1076038" cy="841321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54408622"/>
              </p:ext>
            </p:extLst>
          </p:nvPr>
        </p:nvGraphicFramePr>
        <p:xfrm>
          <a:off x="223691" y="3276295"/>
          <a:ext cx="8847740" cy="305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0103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BE94C-32F5-4FEB-AD15-7FEDFDBAD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BE94C-32F5-4FEB-AD15-7FEDFDBAD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BE94C-32F5-4FEB-AD15-7FEDFDBAD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BE94C-32F5-4FEB-AD15-7FEDFDBAD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BE94C-32F5-4FEB-AD15-7FEDFDBAD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BE94C-32F5-4FEB-AD15-7FEDFDBAD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BE94C-32F5-4FEB-AD15-7FEDFDBAD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BE94C-32F5-4FEB-AD15-7FEDFDBADC9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BE94C-32F5-4FEB-AD15-7FEDFDBADC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BE94C-32F5-4FEB-AD15-7FEDFDBADC9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BE94C-32F5-4FEB-AD15-7FEDFDBADC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BE94C-32F5-4FEB-AD15-7FEDFDBADC9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BE94C-32F5-4FEB-AD15-7FEDFDBADC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BE94C-32F5-4FEB-AD15-7FEDFDBADC9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BE94C-32F5-4FEB-AD15-7FEDFDBADC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B5349-2D34-4551-852D-F845FA344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B5349-2D34-4551-852D-F845FA344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B5349-2D34-4551-852D-F845FA344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B5349-2D34-4551-852D-F845FA344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B5349-2D34-4551-852D-F845FA344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B5349-2D34-4551-852D-F845FA344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B5349-2D34-4551-852D-F845FA344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B5349-2D34-4551-852D-F845FA34461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B5349-2D34-4551-852D-F845FA3446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B5349-2D34-4551-852D-F845FA34461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B5349-2D34-4551-852D-F845FA3446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B5349-2D34-4551-852D-F845FA34461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B5349-2D34-4551-852D-F845FA3446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B5349-2D34-4551-852D-F845FA34461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B5349-2D34-4551-852D-F845FA3446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2ACB1-B6EC-4388-B94B-CD6EF9590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2ACB1-B6EC-4388-B94B-CD6EF9590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2ACB1-B6EC-4388-B94B-CD6EF9590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2ACB1-B6EC-4388-B94B-CD6EF9590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2ACB1-B6EC-4388-B94B-CD6EF9590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2ACB1-B6EC-4388-B94B-CD6EF9590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2ACB1-B6EC-4388-B94B-CD6EF9590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2ACB1-B6EC-4388-B94B-CD6EF9590BF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2ACB1-B6EC-4388-B94B-CD6EF9590B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2ACB1-B6EC-4388-B94B-CD6EF9590BF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2ACB1-B6EC-4388-B94B-CD6EF9590B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2ACB1-B6EC-4388-B94B-CD6EF9590BF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2ACB1-B6EC-4388-B94B-CD6EF9590B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2ACB1-B6EC-4388-B94B-CD6EF9590BF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2ACB1-B6EC-4388-B94B-CD6EF9590B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079B36-981D-4188-B101-8C3EECD35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079B36-981D-4188-B101-8C3EECD35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079B36-981D-4188-B101-8C3EECD35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079B36-981D-4188-B101-8C3EECD35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079B36-981D-4188-B101-8C3EECD35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079B36-981D-4188-B101-8C3EECD35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079B36-981D-4188-B101-8C3EECD35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079B36-981D-4188-B101-8C3EECD350C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079B36-981D-4188-B101-8C3EECD350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079B36-981D-4188-B101-8C3EECD350C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079B36-981D-4188-B101-8C3EECD350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079B36-981D-4188-B101-8C3EECD350C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079B36-981D-4188-B101-8C3EECD350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079B36-981D-4188-B101-8C3EECD350C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079B36-981D-4188-B101-8C3EECD350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2564" y="113842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أ- مؤامرة قريش ضد الرسول </a:t>
            </a:r>
            <a:r>
              <a:rPr lang="ar-EG" b="1" dirty="0">
                <a:solidFill>
                  <a:srgbClr val="FF0000"/>
                </a:solidFill>
              </a:rPr>
              <a:t>ﷺ </a:t>
            </a:r>
            <a:r>
              <a:rPr lang="ar-EG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927998"/>
            <a:ext cx="1076038" cy="84132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84748133"/>
              </p:ext>
            </p:extLst>
          </p:nvPr>
        </p:nvGraphicFramePr>
        <p:xfrm>
          <a:off x="0" y="2769319"/>
          <a:ext cx="9098975" cy="366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489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05506059"/>
              </p:ext>
            </p:extLst>
          </p:nvPr>
        </p:nvGraphicFramePr>
        <p:xfrm>
          <a:off x="0" y="2207360"/>
          <a:ext cx="9098975" cy="4226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4320799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3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13842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ب: خطة الرسول  </a:t>
            </a:r>
            <a:r>
              <a:rPr lang="ar-EG" b="1" dirty="0">
                <a:solidFill>
                  <a:srgbClr val="FF0000"/>
                </a:solidFill>
              </a:rPr>
              <a:t>ﷺ </a:t>
            </a:r>
            <a:r>
              <a:rPr lang="ar-EG" b="1" dirty="0" smtClean="0">
                <a:solidFill>
                  <a:srgbClr val="FF0000"/>
                </a:solidFill>
              </a:rPr>
              <a:t>للهجرة إلى يثرب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2207360"/>
            <a:ext cx="1076038" cy="84132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21131237"/>
              </p:ext>
            </p:extLst>
          </p:nvPr>
        </p:nvGraphicFramePr>
        <p:xfrm>
          <a:off x="-161854" y="3048681"/>
          <a:ext cx="9260830" cy="338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2495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3084E9-6D64-466F-8787-5BF1F9EFB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7B3084E9-6D64-466F-8787-5BF1F9EFB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7B3084E9-6D64-466F-8787-5BF1F9EFB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graphicEl>
                                              <a:dgm id="{7B3084E9-6D64-466F-8787-5BF1F9EFB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7B3084E9-6D64-466F-8787-5BF1F9EFB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996A8F-23CA-4E83-A63A-3215D108B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graphicEl>
                                              <a:dgm id="{28996A8F-23CA-4E83-A63A-3215D108B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28996A8F-23CA-4E83-A63A-3215D108B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28996A8F-23CA-4E83-A63A-3215D108B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graphicEl>
                                              <a:dgm id="{28996A8F-23CA-4E83-A63A-3215D108B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47938105"/>
              </p:ext>
            </p:extLst>
          </p:nvPr>
        </p:nvGraphicFramePr>
        <p:xfrm>
          <a:off x="4587230" y="2360065"/>
          <a:ext cx="4581150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وَجَعَلْنَا مِنْ بَيْنِ أَيْدِيهِمْ سَدًّا وَمِنْ خَلْفِهِمْ سَدًّا  فَأَغْشَيْنَاهُمْ فَهُمْ لَا يُبْصِرُونَ (9) يس – اجمل واروع الصور  الاسلامية والدينية 20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3" y="2329690"/>
            <a:ext cx="4341718" cy="32262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66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6762418"/>
              </p:ext>
            </p:extLst>
          </p:nvPr>
        </p:nvGraphicFramePr>
        <p:xfrm>
          <a:off x="3401261" y="1749245"/>
          <a:ext cx="5904593" cy="480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غار ثور - ويكيبيديا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9" y="3123590"/>
            <a:ext cx="3257707" cy="27486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2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08210297"/>
              </p:ext>
            </p:extLst>
          </p:nvPr>
        </p:nvGraphicFramePr>
        <p:xfrm>
          <a:off x="-116830" y="2970885"/>
          <a:ext cx="9260830" cy="338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2932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02CD1D-B573-4853-95E3-E99B4850A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AF02CD1D-B573-4853-95E3-E99B4850A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AF02CD1D-B573-4853-95E3-E99B4850A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AF02CD1D-B573-4853-95E3-E99B4850A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3632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الدرس الثالث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دراسات اجتماعية | حياة محمد ( صلى الله عليه وسلم ) قصة بناء أمة | الهجرة  وبناء الدولة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25" y="3628540"/>
            <a:ext cx="4886560" cy="259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07524215"/>
              </p:ext>
            </p:extLst>
          </p:nvPr>
        </p:nvGraphicFramePr>
        <p:xfrm>
          <a:off x="0" y="1596540"/>
          <a:ext cx="9144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15387924"/>
              </p:ext>
            </p:extLst>
          </p:nvPr>
        </p:nvGraphicFramePr>
        <p:xfrm>
          <a:off x="-116830" y="2970885"/>
          <a:ext cx="9260830" cy="338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031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02CD1D-B573-4853-95E3-E99B4850A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02CD1D-B573-4853-95E3-E99B4850A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02CD1D-B573-4853-95E3-E99B4850A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02CD1D-B573-4853-95E3-E99B4850A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AF02CD1D-B573-4853-95E3-E99B4850A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02CD1D-B573-4853-95E3-E99B4850A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02CD1D-B573-4853-95E3-E99B4850A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02CD1D-B573-4853-95E3-E99B4850A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02CD1D-B573-4853-95E3-E99B4850A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0651" y="113842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د : نجاح خطة الرسول </a:t>
            </a:r>
            <a:r>
              <a:rPr lang="ar-EG" b="1" dirty="0">
                <a:solidFill>
                  <a:srgbClr val="FF0000"/>
                </a:solidFill>
              </a:rPr>
              <a:t>ﷺ </a:t>
            </a:r>
            <a:r>
              <a:rPr lang="ar-EG" b="1" dirty="0" smtClean="0">
                <a:solidFill>
                  <a:srgbClr val="FF0000"/>
                </a:solidFill>
              </a:rPr>
              <a:t>: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2207360"/>
            <a:ext cx="1076038" cy="84132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11856775"/>
              </p:ext>
            </p:extLst>
          </p:nvPr>
        </p:nvGraphicFramePr>
        <p:xfrm>
          <a:off x="-1334" y="2818180"/>
          <a:ext cx="9305854" cy="351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4947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F99E4B-AC42-4CF8-B567-2B6381CCB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F99E4B-AC42-4CF8-B567-2B6381CCBD3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F99E4B-AC42-4CF8-B567-2B6381CCB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35F99E4B-AC42-4CF8-B567-2B6381CCB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15AED8-6A5A-43B8-B3C1-E8B22D8C9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15AED8-6A5A-43B8-B3C1-E8B22D8C92D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15AED8-6A5A-43B8-B3C1-E8B22D8C9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FC15AED8-6A5A-43B8-B3C1-E8B22D8C9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700B2D-F250-40D8-A38F-6B915AA13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700B2D-F250-40D8-A38F-6B915AA13AD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700B2D-F250-40D8-A38F-6B915AA13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BA700B2D-F250-40D8-A38F-6B915AA13A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F88069-95B2-4C05-BF16-17E6C25C4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F88069-95B2-4C05-BF16-17E6C25C409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F88069-95B2-4C05-BF16-17E6C25C4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83F88069-95B2-4C05-BF16-17E6C25C40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لا حظ أن :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66534836"/>
              </p:ext>
            </p:extLst>
          </p:nvPr>
        </p:nvGraphicFramePr>
        <p:xfrm>
          <a:off x="2281426" y="2360065"/>
          <a:ext cx="7024430" cy="4199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512770"/>
            <a:ext cx="2290575" cy="3249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1946888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34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42922-AE1A-40D5-B17A-B1C741A23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FB342922-AE1A-40D5-B17A-B1C741A23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FB342922-AE1A-40D5-B17A-B1C741A23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FB342922-AE1A-40D5-B17A-B1C741A23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02CD1D-B573-4853-95E3-E99B4850A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AF02CD1D-B573-4853-95E3-E99B4850A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AF02CD1D-B573-4853-95E3-E99B4850A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AF02CD1D-B573-4853-95E3-E99B4850A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8751" y="1291130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4- دولة الرسول  </a:t>
            </a:r>
            <a:r>
              <a:rPr lang="ar-EG" b="1" dirty="0">
                <a:solidFill>
                  <a:srgbClr val="FF0000"/>
                </a:solidFill>
              </a:rPr>
              <a:t>ﷺ </a:t>
            </a:r>
            <a:r>
              <a:rPr lang="ar-EG" b="1" dirty="0" smtClean="0">
                <a:solidFill>
                  <a:srgbClr val="FF0000"/>
                </a:solidFill>
              </a:rPr>
              <a:t>فى المدينة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65311854"/>
              </p:ext>
            </p:extLst>
          </p:nvPr>
        </p:nvGraphicFramePr>
        <p:xfrm>
          <a:off x="0" y="2512770"/>
          <a:ext cx="9098975" cy="392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63" y="2054655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77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09900414"/>
              </p:ext>
            </p:extLst>
          </p:nvPr>
        </p:nvGraphicFramePr>
        <p:xfrm>
          <a:off x="223691" y="1901951"/>
          <a:ext cx="8847740" cy="442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3887115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49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1BE94C-32F5-4FEB-AD15-7FEDFDBAD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121BE94C-32F5-4FEB-AD15-7FEDFDBAD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121BE94C-32F5-4FEB-AD15-7FEDFDBAD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121BE94C-32F5-4FEB-AD15-7FEDFDBAD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2B5349-2D34-4551-852D-F845FA344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092B5349-2D34-4551-852D-F845FA344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092B5349-2D34-4551-852D-F845FA344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092B5349-2D34-4551-852D-F845FA344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52ACB1-B6EC-4388-B94B-CD6EF9590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CE52ACB1-B6EC-4388-B94B-CD6EF9590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CE52ACB1-B6EC-4388-B94B-CD6EF9590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CE52ACB1-B6EC-4388-B94B-CD6EF9590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079B36-981D-4188-B101-8C3EECD35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63079B36-981D-4188-B101-8C3EECD35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63079B36-981D-4188-B101-8C3EECD35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63079B36-981D-4188-B101-8C3EECD35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1- الركن الأول : بناء المسجد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63" y="2054655"/>
            <a:ext cx="1076038" cy="84132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77269104"/>
              </p:ext>
            </p:extLst>
          </p:nvPr>
        </p:nvGraphicFramePr>
        <p:xfrm>
          <a:off x="-161854" y="3048681"/>
          <a:ext cx="9260830" cy="338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835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3084E9-6D64-466F-8787-5BF1F9EFB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7B3084E9-6D64-466F-8787-5BF1F9EFB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7B3084E9-6D64-466F-8787-5BF1F9EFB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7B3084E9-6D64-466F-8787-5BF1F9EFB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996A8F-23CA-4E83-A63A-3215D108B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28996A8F-23CA-4E83-A63A-3215D108B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28996A8F-23CA-4E83-A63A-3215D108B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28996A8F-23CA-4E83-A63A-3215D108B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28605644"/>
              </p:ext>
            </p:extLst>
          </p:nvPr>
        </p:nvGraphicFramePr>
        <p:xfrm>
          <a:off x="-161855" y="2818180"/>
          <a:ext cx="9260830" cy="338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69556442"/>
              </p:ext>
            </p:extLst>
          </p:nvPr>
        </p:nvGraphicFramePr>
        <p:xfrm>
          <a:off x="6404460" y="374900"/>
          <a:ext cx="2457974" cy="154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07768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3342" y="985720"/>
            <a:ext cx="7940658" cy="763525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ب : الركن الثانى : ( المؤاخاة  بين المهاجرين والأنصار ) 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36229"/>
              </p:ext>
            </p:extLst>
          </p:nvPr>
        </p:nvGraphicFramePr>
        <p:xfrm>
          <a:off x="296260" y="2414505"/>
          <a:ext cx="8398774" cy="42213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99387">
                  <a:extLst>
                    <a:ext uri="{9D8B030D-6E8A-4147-A177-3AD203B41FA5}">
                      <a16:colId xmlns:a16="http://schemas.microsoft.com/office/drawing/2014/main" xmlns="" val="3734216945"/>
                    </a:ext>
                  </a:extLst>
                </a:gridCol>
                <a:gridCol w="4199387">
                  <a:extLst>
                    <a:ext uri="{9D8B030D-6E8A-4147-A177-3AD203B41FA5}">
                      <a16:colId xmlns:a16="http://schemas.microsoft.com/office/drawing/2014/main" xmlns="" val="2787034123"/>
                    </a:ext>
                  </a:extLst>
                </a:gridCol>
              </a:tblGrid>
              <a:tr h="2690584">
                <a:tc>
                  <a:txBody>
                    <a:bodyPr/>
                    <a:lstStyle/>
                    <a:p>
                      <a:pPr algn="ctr"/>
                      <a:endParaRPr lang="ar-EG" sz="2400" dirty="0" smtClean="0"/>
                    </a:p>
                    <a:p>
                      <a:pPr algn="ctr"/>
                      <a:endParaRPr lang="ar-EG" sz="2400" dirty="0" smtClean="0"/>
                    </a:p>
                    <a:p>
                      <a:pPr algn="ctr"/>
                      <a:r>
                        <a:rPr lang="ar-EG" sz="2400" dirty="0" smtClean="0"/>
                        <a:t>الأنصار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EG" sz="2400" dirty="0" smtClean="0"/>
                    </a:p>
                    <a:p>
                      <a:pPr algn="ctr"/>
                      <a:endParaRPr lang="ar-EG" sz="2400" dirty="0" smtClean="0"/>
                    </a:p>
                    <a:p>
                      <a:pPr algn="ctr"/>
                      <a:r>
                        <a:rPr lang="ar-EG" sz="2400" dirty="0" smtClean="0"/>
                        <a:t>المهاجرين </a:t>
                      </a:r>
                    </a:p>
                    <a:p>
                      <a:pPr algn="ctr"/>
                      <a:endParaRPr lang="ar-EG" sz="2400" dirty="0" smtClean="0"/>
                    </a:p>
                    <a:p>
                      <a:pPr algn="ctr"/>
                      <a:endParaRPr lang="ar-EG" sz="2400" dirty="0" smtClean="0"/>
                    </a:p>
                    <a:p>
                      <a:pPr algn="ctr"/>
                      <a:endParaRPr lang="ar-EG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3983608"/>
                  </a:ext>
                </a:extLst>
              </a:tr>
              <a:tr h="15307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400" b="1" dirty="0" smtClean="0"/>
                        <a:t>أهل يثرب ( المدينة النبوية ) الذين بايعوا الرسول </a:t>
                      </a:r>
                      <a:r>
                        <a:rPr lang="ar-EG" sz="2400" b="1" kern="1200" dirty="0" smtClean="0">
                          <a:effectLst/>
                        </a:rPr>
                        <a:t>ﷺ </a:t>
                      </a:r>
                    </a:p>
                    <a:p>
                      <a:pPr algn="ctr"/>
                      <a:r>
                        <a:rPr lang="ar-EG" sz="2400" b="1" dirty="0" smtClean="0"/>
                        <a:t>وأووه ونصروه بأموالهم وأنفسهم</a:t>
                      </a:r>
                      <a:r>
                        <a:rPr lang="ar-EG" sz="2400" b="1" baseline="0" dirty="0" smtClean="0"/>
                        <a:t> </a:t>
                      </a:r>
                      <a:r>
                        <a:rPr lang="ar-EG" sz="2400" b="1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/>
                        <a:t>أهل مكة الذين خرجوا من ديارهم من مكة إلى المدينة بهدف نشر الدعوة الإسلامية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356585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962" y="1749245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61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32748847"/>
              </p:ext>
            </p:extLst>
          </p:nvPr>
        </p:nvGraphicFramePr>
        <p:xfrm>
          <a:off x="-116830" y="2818180"/>
          <a:ext cx="9260830" cy="338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80" y="2009731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8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7778666"/>
              </p:ext>
            </p:extLst>
          </p:nvPr>
        </p:nvGraphicFramePr>
        <p:xfrm>
          <a:off x="341284" y="2360066"/>
          <a:ext cx="8802716" cy="358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9523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44383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أهداف الدرس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5" y="2818179"/>
            <a:ext cx="7329840" cy="2901395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يحدد أسس بناء الدولة الإسلامية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يدلل على حرص الإسلام على التعايش مع الأخرين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يستنتج دور المرأة فى نشر الإسلام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يقدر أهمية دور المسجد فى بناء الدولة .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12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12724047"/>
              </p:ext>
            </p:extLst>
          </p:nvPr>
        </p:nvGraphicFramePr>
        <p:xfrm>
          <a:off x="-15974" y="2818180"/>
          <a:ext cx="9260830" cy="338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69556442"/>
              </p:ext>
            </p:extLst>
          </p:nvPr>
        </p:nvGraphicFramePr>
        <p:xfrm>
          <a:off x="6404460" y="374900"/>
          <a:ext cx="2457974" cy="154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68068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8308" y="1291130"/>
            <a:ext cx="7024429" cy="763525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ج : الركن الثالث : وضع مبادىء التعايش مع الأخر :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99" y="1901950"/>
            <a:ext cx="1076038" cy="84132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48326629"/>
              </p:ext>
            </p:extLst>
          </p:nvPr>
        </p:nvGraphicFramePr>
        <p:xfrm>
          <a:off x="0" y="2512770"/>
          <a:ext cx="9098975" cy="392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62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19031006"/>
              </p:ext>
            </p:extLst>
          </p:nvPr>
        </p:nvGraphicFramePr>
        <p:xfrm>
          <a:off x="0" y="2512770"/>
          <a:ext cx="9098975" cy="392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6082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A6F0A8-8567-40A5-9050-8F438B03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00512356"/>
              </p:ext>
            </p:extLst>
          </p:nvPr>
        </p:nvGraphicFramePr>
        <p:xfrm>
          <a:off x="341284" y="3123590"/>
          <a:ext cx="8802716" cy="282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8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82081862"/>
              </p:ext>
            </p:extLst>
          </p:nvPr>
        </p:nvGraphicFramePr>
        <p:xfrm>
          <a:off x="341284" y="3123590"/>
          <a:ext cx="8802716" cy="282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4517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0F33F501-72B0-4BC7-8D5C-2DF407CF7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E26C62CB-B1E4-4960-910E-C6BEC1F36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661457" y="1291130"/>
            <a:ext cx="7482543" cy="763525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أسلوب النبى </a:t>
            </a:r>
            <a:r>
              <a:rPr lang="ar-EG" b="1" dirty="0">
                <a:solidFill>
                  <a:srgbClr val="FF0000"/>
                </a:solidFill>
              </a:rPr>
              <a:t>ﷺ </a:t>
            </a:r>
            <a:r>
              <a:rPr lang="ar-EG" b="1" dirty="0" smtClean="0">
                <a:solidFill>
                  <a:srgbClr val="FF0000"/>
                </a:solidFill>
              </a:rPr>
              <a:t>الجديد فى نشر الدعوة الإسلامية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03289697"/>
              </p:ext>
            </p:extLst>
          </p:nvPr>
        </p:nvGraphicFramePr>
        <p:xfrm>
          <a:off x="448965" y="2512770"/>
          <a:ext cx="8551480" cy="397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5719575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39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95086795"/>
              </p:ext>
            </p:extLst>
          </p:nvPr>
        </p:nvGraphicFramePr>
        <p:xfrm>
          <a:off x="143555" y="1901950"/>
          <a:ext cx="8856890" cy="458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3314252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16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6171" y="113842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نتائج دعوة الرسول  </a:t>
            </a:r>
            <a:r>
              <a:rPr lang="ar-EG" b="1" dirty="0">
                <a:solidFill>
                  <a:srgbClr val="FF0000"/>
                </a:solidFill>
              </a:rPr>
              <a:t>ﷺ </a:t>
            </a:r>
            <a:r>
              <a:rPr lang="ar-EG" b="1" dirty="0" smtClean="0">
                <a:solidFill>
                  <a:srgbClr val="FF0000"/>
                </a:solidFill>
              </a:rPr>
              <a:t> فى موسم الحج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2054655"/>
            <a:ext cx="1076038" cy="84132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10572390"/>
              </p:ext>
            </p:extLst>
          </p:nvPr>
        </p:nvGraphicFramePr>
        <p:xfrm>
          <a:off x="143554" y="2818180"/>
          <a:ext cx="9000445" cy="36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9289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2246DE-2265-45AC-855E-303E2756E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2246DE-2265-45AC-855E-303E2756E89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2246DE-2265-45AC-855E-303E2756E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5C2246DE-2265-45AC-855E-303E2756E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73526783"/>
              </p:ext>
            </p:extLst>
          </p:nvPr>
        </p:nvGraphicFramePr>
        <p:xfrm>
          <a:off x="448965" y="2207360"/>
          <a:ext cx="8398775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60" y="2512770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91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EAB999-8E05-4D7F-8D2D-BF683CDBB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graphicEl>
                                              <a:dgm id="{EAEAB999-8E05-4D7F-8D2D-BF683CDBB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graphicEl>
                                              <a:dgm id="{EAEAB999-8E05-4D7F-8D2D-BF683CDBB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BD37D1-1D0E-4152-9667-B2C66F4A1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>
                                            <p:graphicEl>
                                              <a:dgm id="{AABD37D1-1D0E-4152-9667-B2C66F4A1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>
                                            <p:graphicEl>
                                              <a:dgm id="{AABD37D1-1D0E-4152-9667-B2C66F4A1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239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بيعة العقبة الأولى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3156442"/>
              </p:ext>
            </p:extLst>
          </p:nvPr>
        </p:nvGraphicFramePr>
        <p:xfrm>
          <a:off x="143555" y="2054656"/>
          <a:ext cx="8856890" cy="442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5108755"/>
            <a:ext cx="10760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54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D5E730FF-FD2C-4F42-B9B5-7C2BC1C23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34BB4553-40BB-468E-8EFB-54E20497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A5A343DC-1258-4F0A-B06B-5C211646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81371" y="83301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ما بايعوا النبى  </a:t>
            </a:r>
            <a:r>
              <a:rPr lang="ar-EG" b="1" dirty="0">
                <a:solidFill>
                  <a:srgbClr val="FF0000"/>
                </a:solidFill>
              </a:rPr>
              <a:t>ﷺ </a:t>
            </a:r>
            <a:r>
              <a:rPr lang="ar-EG" b="1" dirty="0" smtClean="0">
                <a:solidFill>
                  <a:srgbClr val="FF0000"/>
                </a:solidFill>
              </a:rPr>
              <a:t>عليه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1749245"/>
            <a:ext cx="1076038" cy="84132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98759831"/>
              </p:ext>
            </p:extLst>
          </p:nvPr>
        </p:nvGraphicFramePr>
        <p:xfrm>
          <a:off x="143554" y="2818180"/>
          <a:ext cx="9000445" cy="36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2498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65F8C5-04D2-4DDD-837E-054B696FA0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EEE4FF-74C2-45FD-919C-74AC9C740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EEE4FF-74C2-45FD-919C-74AC9C740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EEE4FF-74C2-45FD-919C-74AC9C740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EEE4FF-74C2-45FD-919C-74AC9C740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EEE4FF-74C2-45FD-919C-74AC9C740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EEE4FF-74C2-45FD-919C-74AC9C740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EEE4FF-74C2-45FD-919C-74AC9C740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EEE4FF-74C2-45FD-919C-74AC9C740D7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EEE4FF-74C2-45FD-919C-74AC9C740D7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EEE4FF-74C2-45FD-919C-74AC9C740D7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EEE4FF-74C2-45FD-919C-74AC9C740D7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EEE4FF-74C2-45FD-919C-74AC9C740D7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EEE4FF-74C2-45FD-919C-74AC9C740D7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EEE4FF-74C2-45FD-919C-74AC9C740D7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EEE4FF-74C2-45FD-919C-74AC9C740D7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05780-36F3-4133-8220-865346142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05780-36F3-4133-8220-865346142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05780-36F3-4133-8220-865346142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05780-36F3-4133-8220-865346142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05780-36F3-4133-8220-865346142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05780-36F3-4133-8220-865346142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05780-36F3-4133-8220-865346142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05780-36F3-4133-8220-86534614219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05780-36F3-4133-8220-8653461421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05780-36F3-4133-8220-86534614219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05780-36F3-4133-8220-8653461421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05780-36F3-4133-8220-86534614219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05780-36F3-4133-8220-8653461421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05780-36F3-4133-8220-86534614219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05780-36F3-4133-8220-8653461421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2246DE-2265-45AC-855E-303E2756E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2246DE-2265-45AC-855E-303E2756E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2246DE-2265-45AC-855E-303E2756E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2246DE-2265-45AC-855E-303E2756E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2246DE-2265-45AC-855E-303E2756E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2246DE-2265-45AC-855E-303E2756E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2246DE-2265-45AC-855E-303E2756E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2246DE-2265-45AC-855E-303E2756E89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2246DE-2265-45AC-855E-303E2756E8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2246DE-2265-45AC-855E-303E2756E89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2246DE-2265-45AC-855E-303E2756E8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2246DE-2265-45AC-855E-303E2756E89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2246DE-2265-45AC-855E-303E2756E8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2246DE-2265-45AC-855E-303E2756E89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2246DE-2265-45AC-855E-303E2756E8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BB26E-497E-44D9-A573-314192F050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692</Words>
  <Application>Microsoft Office PowerPoint</Application>
  <PresentationFormat>On-screen Show (4:3)</PresentationFormat>
  <Paragraphs>123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الدرس الثالث </vt:lpstr>
      <vt:lpstr>أهداف الدرس </vt:lpstr>
      <vt:lpstr>أسلوب النبى ﷺ الجديد فى نشر الدعوة الإسلامية :</vt:lpstr>
      <vt:lpstr>PowerPoint Presentation</vt:lpstr>
      <vt:lpstr>نتائج دعوة الرسول  ﷺ  فى موسم الحج :</vt:lpstr>
      <vt:lpstr>PowerPoint Presentation</vt:lpstr>
      <vt:lpstr>بيعة العقبة الأولى :</vt:lpstr>
      <vt:lpstr>ما بايعوا النبى  ﷺ عليه :</vt:lpstr>
      <vt:lpstr>نتائجها :</vt:lpstr>
      <vt:lpstr>2- بيعة العقبة الثانية :</vt:lpstr>
      <vt:lpstr>نتائجها :</vt:lpstr>
      <vt:lpstr>3- الهجرة إلى يثرب :</vt:lpstr>
      <vt:lpstr>أ- مؤامرة قريش ضد الرسول ﷺ :</vt:lpstr>
      <vt:lpstr>PowerPoint Presentation</vt:lpstr>
      <vt:lpstr>ب: خطة الرسول  ﷺ للهجرة إلى يثرب :</vt:lpstr>
      <vt:lpstr>PowerPoint Presentation</vt:lpstr>
      <vt:lpstr>PowerPoint Presentation</vt:lpstr>
      <vt:lpstr>PowerPoint Presentation</vt:lpstr>
      <vt:lpstr>PowerPoint Presentation</vt:lpstr>
      <vt:lpstr>د : نجاح خطة الرسول ﷺ : </vt:lpstr>
      <vt:lpstr>لا حظ أن : </vt:lpstr>
      <vt:lpstr>4- دولة الرسول  ﷺ فى المدينة :</vt:lpstr>
      <vt:lpstr>PowerPoint Presentation</vt:lpstr>
      <vt:lpstr>1- الركن الأول : بناء المسجد :</vt:lpstr>
      <vt:lpstr>PowerPoint Presentation</vt:lpstr>
      <vt:lpstr>ب : الركن الثانى : ( المؤاخاة  بين المهاجرين والأنصار )  :</vt:lpstr>
      <vt:lpstr>PowerPoint Presentation</vt:lpstr>
      <vt:lpstr>PowerPoint Presentation</vt:lpstr>
      <vt:lpstr>PowerPoint Presentation</vt:lpstr>
      <vt:lpstr>ج : الركن الثالث : وضع مبادىء التعايش مع الأخر :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222</cp:revision>
  <dcterms:created xsi:type="dcterms:W3CDTF">2013-08-21T19:17:07Z</dcterms:created>
  <dcterms:modified xsi:type="dcterms:W3CDTF">2023-10-04T07:51:55Z</dcterms:modified>
</cp:coreProperties>
</file>