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A48E9-05AF-D54C-79B4-E27757D0C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DAC7-2363-830C-BB31-3B6162C8F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B88D9-D01F-AC03-AFE7-23CEDCBA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93292-B2E5-6B26-E090-818719C0E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03992-AC3A-60D9-BDA1-9A38D94D5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ADE78-C72A-ECB3-8937-01D2108C3E66}"/>
              </a:ext>
            </a:extLst>
          </p:cNvPr>
          <p:cNvSpPr txBox="1"/>
          <p:nvPr userDrawn="1"/>
        </p:nvSpPr>
        <p:spPr>
          <a:xfrm>
            <a:off x="9982200" y="6536809"/>
            <a:ext cx="2413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7C61-ACAF-7D09-4010-E7E8EE25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E7329D-5C54-8A76-DF44-603C2A943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C8B0B-FD74-F352-BDF1-1D079F30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18F9-6319-D7BD-9029-B753623A8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91A0C-ED44-D5EB-59B1-09B5D44BB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5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11118-A8AD-F18C-43D2-2E6CD403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5DA97-BD79-536B-3472-8F024AEF0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AC59F-6659-3545-FF2F-BE498AD5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A2C3-BF0D-F94C-D906-E20F55A7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4FD96-6FDE-F626-5EEE-B4482B5E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2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B8F9-3C28-B3F9-A09A-C6BBFCB0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F54D-3E52-21F9-5B0F-1C0BB001D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0C88B-C0D9-2CDB-4AD5-311197A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8A4D3-1409-4C99-C07A-8B2F6E0B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53303-F74E-9A85-71DD-C8D818A6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D7932-B0C8-F57A-F4E0-8611B2A6BB78}"/>
              </a:ext>
            </a:extLst>
          </p:cNvPr>
          <p:cNvSpPr txBox="1"/>
          <p:nvPr userDrawn="1"/>
        </p:nvSpPr>
        <p:spPr>
          <a:xfrm rot="20918252">
            <a:off x="-104930" y="45521"/>
            <a:ext cx="2563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Frau Somaia Elgohary</a:t>
            </a: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9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556E-9CCA-60D3-A56A-C53889DE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3EE20-C08A-5B29-024E-BB3F398EC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A4DA8-417F-2E1F-7D97-490D8218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AAE21-AC14-7FE9-FD89-E2A81539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73826-BCE1-8B0E-C540-217E1904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5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0BCF-E726-975A-4542-E9CEE756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A82A-3D5E-93DF-E1E0-2ECFACF96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18898-7D8E-C4BE-5550-EC1E62D4C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9ED2F-10EC-FFDD-1C9A-F69AD078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0D768-C663-77A1-5DB4-1D0622F11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96948-95ED-580B-B216-1CFABA19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8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5232-26DC-C92D-A96D-C9EB44B7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6C8F2-FDBA-184A-BC18-75A6216C3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3AB46-03A7-812C-12F2-B0432BEAA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94B9C-79E3-32CF-ABF5-3498759D4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84085-2779-D701-2234-94884E1A4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7F74FF-18A4-6D31-AE2C-B723A966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D0AE1-2A5E-4A98-B40F-250B39A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D1FF8-9F1D-D803-CB14-83C4940A5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66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C193C-F56B-7835-33EA-7B0BF0E1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2B497E-A4FE-4F40-150D-63F4CDCD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86429-BB82-7B90-8AC2-351988F70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75A444-1ACB-ABF8-F21C-8B7BF1FC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11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435E0D-D6F5-8FDA-9CCB-170FBBCF8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8D6DE-96D9-9903-DCAD-86C4545E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682CE-4114-EAC2-FC40-04AA8124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97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FF28-0C81-E4DC-6F53-57C41A2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8DCC-6BA6-4D72-6D04-370A3CD0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72093-4B8F-E4FE-FA13-2E577C792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18C3C5-8AA1-E480-4488-B49DDA09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AA614-4DB1-9EFB-0491-9181D5BC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7EA4A-A8D1-A516-9404-D6C56A2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8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EC36B-0464-72FD-0F53-A2E686E3B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0DA0C-82FA-C0A4-A250-600493310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A9152-44B7-62D4-1ECA-2DD72714E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13034-2EE8-CF2C-2789-85B477CD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238CD-84CE-064C-DD81-18680B05A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AE325-B764-CDE4-2730-9FFA3BA1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62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09B8B-06F4-9A01-5482-C8B84865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6573F-18C9-4F30-EFB0-C4F6014E9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86449-3ED7-A3A9-F0E9-DD8A336B1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42ED3-8B68-40A3-8331-C2C7E3B88834}" type="datetimeFigureOut">
              <a:rPr lang="en-GB" smtClean="0"/>
              <a:t>03/04/2023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E740-F566-544E-D959-A4BA7D791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F2E41-A6C8-4884-772F-B37673D46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B5C05-77CA-4CB5-9F7D-742AB47C08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5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www.freepngimg.com/png/25005-facebook-like-transparent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hyperlink" Target="https://www.frauencoaching.de/archives/2014/12/entry_6874.html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hyperlink" Target="https://pixabay.com/de/illustrations/smili-smiley-smiliy-daumen-runter-3898008/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hyperlink" Target="https://chiquitahermosa2017.blogspot.com/2018/06/caritas_4.html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hyperlink" Target="https://dedipic.com/animation/no-way-says-trump-3d-animated-gif/" TargetMode="Externa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44BB-4574-399D-A501-48E75693A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43397"/>
            <a:ext cx="1459043" cy="106656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D5BEC3-0A5F-124D-B5B2-01B1B4FC4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5009" y="3305565"/>
            <a:ext cx="3012991" cy="2083867"/>
          </a:xfrm>
        </p:spPr>
        <p:txBody>
          <a:bodyPr>
            <a:normAutofit/>
          </a:bodyPr>
          <a:lstStyle/>
          <a:p>
            <a:r>
              <a:rPr lang="en-GB" sz="6000" b="1" dirty="0" err="1">
                <a:solidFill>
                  <a:schemeClr val="accent1"/>
                </a:solidFill>
              </a:rPr>
              <a:t>Lektion</a:t>
            </a:r>
            <a:r>
              <a:rPr lang="en-GB" sz="6000" b="1" dirty="0">
                <a:solidFill>
                  <a:schemeClr val="accent1"/>
                </a:solidFill>
              </a:rPr>
              <a:t> 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23D87-376B-9BF5-41BB-7BBB5E02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402" cy="684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9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9D0D-0FAA-02D3-56A1-1ADB231B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14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/>
              <a:t>Ich mag (</a:t>
            </a:r>
            <a:r>
              <a:rPr lang="en-US" sz="6600" b="1" dirty="0" err="1">
                <a:solidFill>
                  <a:srgbClr val="0070C0"/>
                </a:solidFill>
              </a:rPr>
              <a:t>Blau</a:t>
            </a:r>
            <a:r>
              <a:rPr lang="en-US" sz="6600" b="1" dirty="0"/>
              <a:t>).</a:t>
            </a:r>
            <a:endParaRPr lang="en-GB" sz="66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860F1E-2C8A-06D5-5D2F-97F8258E4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5240" r="50000"/>
          <a:stretch/>
        </p:blipFill>
        <p:spPr>
          <a:xfrm>
            <a:off x="5622726" y="1885560"/>
            <a:ext cx="4910364" cy="4123311"/>
          </a:xfrm>
        </p:spPr>
      </p:pic>
      <p:pic>
        <p:nvPicPr>
          <p:cNvPr id="3" name="D4633874">
            <a:hlinkClick r:id="" action="ppaction://media"/>
            <a:extLst>
              <a:ext uri="{FF2B5EF4-FFF2-40B4-BE49-F238E27FC236}">
                <a16:creationId xmlns:a16="http://schemas.microsoft.com/office/drawing/2014/main" id="{0FDC684E-5812-25F4-B97C-96365A5D7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9192" y="5554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A29C-480A-2A09-7F48-96722149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/>
              <a:t>Ich </a:t>
            </a:r>
            <a:r>
              <a:rPr lang="en-US" sz="8800" b="1" dirty="0" err="1"/>
              <a:t>auch</a:t>
            </a:r>
            <a:r>
              <a:rPr lang="en-US" b="1" dirty="0"/>
              <a:t>. 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85CF1C-1D05-E295-7B11-E783CACC1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-1903" r="1" b="6399"/>
          <a:stretch/>
        </p:blipFill>
        <p:spPr>
          <a:xfrm>
            <a:off x="4991725" y="1690688"/>
            <a:ext cx="5996066" cy="3934015"/>
          </a:xfrm>
        </p:spPr>
      </p:pic>
      <p:pic>
        <p:nvPicPr>
          <p:cNvPr id="3" name="50BA7014">
            <a:hlinkClick r:id="" action="ppaction://media"/>
            <a:extLst>
              <a:ext uri="{FF2B5EF4-FFF2-40B4-BE49-F238E27FC236}">
                <a16:creationId xmlns:a16="http://schemas.microsoft.com/office/drawing/2014/main" id="{F5D42B98-2D0E-F9F7-B3DA-C955071A6E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1426" y="56247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7930-BECD-E775-96BA-98754C20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dirty="0"/>
              <a:t>Ich </a:t>
            </a:r>
            <a:r>
              <a:rPr lang="en-US" sz="8800" b="1" dirty="0" err="1"/>
              <a:t>nicht</a:t>
            </a:r>
            <a:r>
              <a:rPr lang="en-US" b="1" dirty="0"/>
              <a:t>. 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EEDA2-367C-5648-D23A-C5197DA4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11843" y="717023"/>
            <a:ext cx="7255241" cy="5775852"/>
          </a:xfrm>
          <a:prstGeom prst="rect">
            <a:avLst/>
          </a:prstGeom>
        </p:spPr>
      </p:pic>
      <p:pic>
        <p:nvPicPr>
          <p:cNvPr id="3" name="0363896A">
            <a:hlinkClick r:id="" action="ppaction://media"/>
            <a:extLst>
              <a:ext uri="{FF2B5EF4-FFF2-40B4-BE49-F238E27FC236}">
                <a16:creationId xmlns:a16="http://schemas.microsoft.com/office/drawing/2014/main" id="{A601FFAA-BED6-974C-B00F-320398BC3C6C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7213" y="5743575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4040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A5463-62A6-FB90-35D4-65E51D68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327098" cy="1748488"/>
          </a:xfrm>
        </p:spPr>
        <p:txBody>
          <a:bodyPr>
            <a:normAutofit/>
          </a:bodyPr>
          <a:lstStyle/>
          <a:p>
            <a:r>
              <a:rPr lang="en-GB" sz="7200" b="1" dirty="0" err="1">
                <a:solidFill>
                  <a:schemeClr val="bg2">
                    <a:lumMod val="10000"/>
                  </a:schemeClr>
                </a:solidFill>
              </a:rPr>
              <a:t>Magst</a:t>
            </a:r>
            <a:r>
              <a:rPr lang="en-GB" sz="7200" b="1" dirty="0">
                <a:solidFill>
                  <a:schemeClr val="bg2">
                    <a:lumMod val="10000"/>
                  </a:schemeClr>
                </a:solidFill>
              </a:rPr>
              <a:t> du (</a:t>
            </a:r>
            <a:r>
              <a:rPr lang="en-GB" sz="7200" b="1" dirty="0">
                <a:solidFill>
                  <a:srgbClr val="C00000"/>
                </a:solidFill>
              </a:rPr>
              <a:t>Rot</a:t>
            </a:r>
            <a:r>
              <a:rPr lang="en-GB" sz="7200" b="1" dirty="0">
                <a:solidFill>
                  <a:schemeClr val="bg2">
                    <a:lumMod val="10000"/>
                  </a:schemeClr>
                </a:solidFill>
              </a:rPr>
              <a:t>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13B872-A504-A72C-F98B-647D9CB29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11237" y="1588957"/>
            <a:ext cx="5051111" cy="5060535"/>
          </a:xfrm>
          <a:prstGeom prst="rect">
            <a:avLst/>
          </a:prstGeom>
        </p:spPr>
      </p:pic>
      <p:pic>
        <p:nvPicPr>
          <p:cNvPr id="3" name="A17E3EF9">
            <a:hlinkClick r:id="" action="ppaction://media"/>
            <a:extLst>
              <a:ext uri="{FF2B5EF4-FFF2-40B4-BE49-F238E27FC236}">
                <a16:creationId xmlns:a16="http://schemas.microsoft.com/office/drawing/2014/main" id="{DD98F91E-EF7D-8F33-72A2-6581AAEA54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1" y="5593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4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F4AC-34BB-81C8-87FE-F982307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9600" dirty="0">
                <a:solidFill>
                  <a:srgbClr val="C00000"/>
                </a:solidFill>
              </a:rPr>
              <a:t>   </a:t>
            </a:r>
            <a:r>
              <a:rPr lang="en-GB" sz="10700" dirty="0" err="1">
                <a:solidFill>
                  <a:srgbClr val="C00000"/>
                </a:solidFill>
              </a:rPr>
              <a:t>Ja</a:t>
            </a:r>
            <a:r>
              <a:rPr lang="en-GB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14E783-1213-A76A-7822-90953D7CEB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8299" y="1079291"/>
            <a:ext cx="5606321" cy="5606321"/>
          </a:xfrm>
        </p:spPr>
      </p:pic>
      <p:pic>
        <p:nvPicPr>
          <p:cNvPr id="3" name="BC234B4D">
            <a:hlinkClick r:id="" action="ppaction://media"/>
            <a:extLst>
              <a:ext uri="{FF2B5EF4-FFF2-40B4-BE49-F238E27FC236}">
                <a16:creationId xmlns:a16="http://schemas.microsoft.com/office/drawing/2014/main" id="{2D69097B-246A-CD65-6DD5-21D7F2C47D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11210" y="5578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CD9A8-20D2-BEB8-E377-80AD674BA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   </a:t>
            </a:r>
            <a:r>
              <a:rPr lang="en-GB" sz="9600" b="1" dirty="0" err="1">
                <a:solidFill>
                  <a:srgbClr val="C00000"/>
                </a:solidFill>
              </a:rPr>
              <a:t>Nein</a:t>
            </a:r>
            <a:endParaRPr lang="en-GB" sz="96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433C96-0945-241A-C1DB-D86F212C0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47113" y="505554"/>
            <a:ext cx="6352446" cy="6352446"/>
          </a:xfrm>
        </p:spPr>
      </p:pic>
      <p:pic>
        <p:nvPicPr>
          <p:cNvPr id="3" name="6479D4D3">
            <a:hlinkClick r:id="" action="ppaction://media"/>
            <a:extLst>
              <a:ext uri="{FF2B5EF4-FFF2-40B4-BE49-F238E27FC236}">
                <a16:creationId xmlns:a16="http://schemas.microsoft.com/office/drawing/2014/main" id="{6BDCFFFA-E9BD-A6AE-CD60-68B17F667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5784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Widescreen</PresentationFormat>
  <Paragraphs>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Ich mag (Blau).</vt:lpstr>
      <vt:lpstr>Ich auch. </vt:lpstr>
      <vt:lpstr>Ich nicht. </vt:lpstr>
      <vt:lpstr>Magst du (Rot)?</vt:lpstr>
      <vt:lpstr>   Ja </vt:lpstr>
      <vt:lpstr>   Nein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Somaia</cp:lastModifiedBy>
  <cp:revision>16</cp:revision>
  <dcterms:created xsi:type="dcterms:W3CDTF">2022-11-02T12:50:47Z</dcterms:created>
  <dcterms:modified xsi:type="dcterms:W3CDTF">2023-04-03T11:56:35Z</dcterms:modified>
</cp:coreProperties>
</file>