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12" r:id="rId3"/>
  </p:sldMasterIdLst>
  <p:notesMasterIdLst>
    <p:notesMasterId r:id="rId20"/>
  </p:notesMasterIdLst>
  <p:handoutMasterIdLst>
    <p:handoutMasterId r:id="rId21"/>
  </p:handoutMasterIdLst>
  <p:sldIdLst>
    <p:sldId id="257" r:id="rId4"/>
    <p:sldId id="259" r:id="rId5"/>
    <p:sldId id="326" r:id="rId6"/>
    <p:sldId id="341" r:id="rId7"/>
    <p:sldId id="340" r:id="rId8"/>
    <p:sldId id="327" r:id="rId9"/>
    <p:sldId id="331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30" r:id="rId18"/>
    <p:sldId id="32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2" d="100"/>
          <a:sy n="82" d="100"/>
        </p:scale>
        <p:origin x="15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8CDDE2-F70D-39B4-4CD6-F7517C2898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5A3E0-3135-8892-CCCF-553B331A84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9FA15-1A33-44AC-9DE7-46977389497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F17B5A-A698-5FD6-8ECD-5B2CDD13CD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D1525-D52C-C488-9629-C031B6E8FC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205E2-1C84-4B09-857C-D6B1317A8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1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631A4-BD55-4C2B-8D47-E20E5DCB8400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D5DB1-DB7A-4346-8367-B503D20F6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9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64e038bdd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64e038bdd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881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964e038bdd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964e038bdd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928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964e038bdd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964e038bdd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50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F4BAF53-3967-C549-A041-59D416AB2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99D1C-C626-3F47-9A65-EBD87EF16151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6586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10/6/2023</a:t>
            </a:fld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8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F4BAF53-3967-C549-A041-59D416AB2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99D1C-C626-3F47-9A65-EBD87EF16151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564122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BDECDBE-30E4-6644-918F-2944D45C11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36ED2C-A9D7-474A-8469-E6AF94AE87A7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875296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32A5A7E-7E1A-C945-B506-8811AB5B2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88B769-AF9E-C845-8610-A208A95148C3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88782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1737EF-78A9-634B-9EB9-A29914E79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13AD1A-5FB6-0348-9EC8-44F9687BC899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4126559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EB2CB3E-2B0D-844F-9634-455B0F127F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5E63CE-BD82-AD40-9FC2-28E221C2DCD5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462860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AA4A5D4-21B0-1943-92A1-FBC4CAFBD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1BFA51-A0AE-ED40-B129-7A6D59404D04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1873017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10/6/2023</a:t>
            </a:fld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49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F4BAF53-3967-C549-A041-59D416AB2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99D1C-C626-3F47-9A65-EBD87EF16151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645726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BDECDBE-30E4-6644-918F-2944D45C11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36ED2C-A9D7-474A-8469-E6AF94AE87A7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51491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BDECDBE-30E4-6644-918F-2944D45C11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36ED2C-A9D7-474A-8469-E6AF94AE87A7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1145944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32A5A7E-7E1A-C945-B506-8811AB5B2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88B769-AF9E-C845-8610-A208A95148C3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4020821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256373" y="593367"/>
            <a:ext cx="757592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383C96B-1CBF-5A45-A971-2963B2DD1C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CDB377-3642-984B-AE94-425EC1CF7C1B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4011490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293548" y="397380"/>
            <a:ext cx="753875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7C26D15-1C38-A640-9F60-264BF3692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198D4A-A90C-8B48-8468-162BEB17C098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998734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1737EF-78A9-634B-9EB9-A29914E79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13AD1A-5FB6-0348-9EC8-44F9687BC899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1985668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09CDCB1-8303-FB4E-965F-CD8A097A62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75F211-1B56-A545-9DB0-6A214A27C3EC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1973236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AA4A5D4-21B0-1943-92A1-FBC4CAFBD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1BFA51-A0AE-ED40-B129-7A6D59404D04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624564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10/6/2023</a:t>
            </a:fld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4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32A5A7E-7E1A-C945-B506-8811AB5B2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88B769-AF9E-C845-8610-A208A95148C3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2801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256373" y="593367"/>
            <a:ext cx="757592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383C96B-1CBF-5A45-A971-2963B2DD1C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CDB377-3642-984B-AE94-425EC1CF7C1B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35272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293548" y="397380"/>
            <a:ext cx="753875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7C26D15-1C38-A640-9F60-264BF3692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198D4A-A90C-8B48-8468-162BEB17C098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117100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1737EF-78A9-634B-9EB9-A29914E79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13AD1A-5FB6-0348-9EC8-44F9687BC899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35682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EB2CB3E-2B0D-844F-9634-455B0F127F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5E63CE-BD82-AD40-9FC2-28E221C2DCD5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90298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09CDCB1-8303-FB4E-965F-CD8A097A62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75F211-1B56-A545-9DB0-6A214A27C3EC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61357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AA4A5D4-21B0-1943-92A1-FBC4CAFBD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1BFA51-A0AE-ED40-B129-7A6D59404D04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72939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3C2AE1A-84B5-C54E-955F-C7AF7980227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D9B0ED-2642-D84B-9CA9-8C4AACFE1408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5500728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orient="horz" pos="259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584">
          <p15:clr>
            <a:srgbClr val="EA4335"/>
          </p15:clr>
        </p15:guide>
        <p15:guide id="8" pos="4176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3C2AE1A-84B5-C54E-955F-C7AF7980227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D9B0ED-2642-D84B-9CA9-8C4AACFE1408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4571452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9" r:id="rId4"/>
    <p:sldLayoutId id="2147483680" r:id="rId5"/>
    <p:sldLayoutId id="2147483682" r:id="rId6"/>
    <p:sldLayoutId id="214748368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orient="horz" pos="259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584">
          <p15:clr>
            <a:srgbClr val="EA4335"/>
          </p15:clr>
        </p15:guide>
        <p15:guide id="8" pos="4176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3C2AE1A-84B5-C54E-955F-C7AF7980227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D9B0ED-2642-D84B-9CA9-8C4AACFE1408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6218312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20" r:id="rId7"/>
    <p:sldLayoutId id="2147483721" r:id="rId8"/>
    <p:sldLayoutId id="214748372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orient="horz" pos="259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584">
          <p15:clr>
            <a:srgbClr val="EA4335"/>
          </p15:clr>
        </p15:guide>
        <p15:guide id="8" pos="417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7"/>
          <p:cNvGrpSpPr/>
          <p:nvPr/>
        </p:nvGrpSpPr>
        <p:grpSpPr>
          <a:xfrm>
            <a:off x="-27455" y="-13161"/>
            <a:ext cx="5971055" cy="1468143"/>
            <a:chOff x="-417139" y="-46637"/>
            <a:chExt cx="6613170" cy="1101107"/>
          </a:xfrm>
        </p:grpSpPr>
        <p:sp>
          <p:nvSpPr>
            <p:cNvPr id="104" name="Google Shape;104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4" name="Google Shape;114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15" name="Google Shape;115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24" name="Google Shape;124;p27"/>
          <p:cNvSpPr txBox="1">
            <a:spLocks noGrp="1"/>
          </p:cNvSpPr>
          <p:nvPr>
            <p:ph type="ctrTitle"/>
          </p:nvPr>
        </p:nvSpPr>
        <p:spPr>
          <a:xfrm>
            <a:off x="18970" y="2285814"/>
            <a:ext cx="7905830" cy="17655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Medium"/>
                <a:sym typeface="Fira Sans Medium"/>
              </a:rPr>
            </a:br>
            <a:endParaRPr sz="48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Medium"/>
              <a:sym typeface="Fira Sans Medium"/>
            </a:endParaRPr>
          </a:p>
        </p:txBody>
      </p:sp>
      <p:grpSp>
        <p:nvGrpSpPr>
          <p:cNvPr id="126" name="Google Shape;126;p27"/>
          <p:cNvGrpSpPr/>
          <p:nvPr/>
        </p:nvGrpSpPr>
        <p:grpSpPr>
          <a:xfrm flipH="1">
            <a:off x="6781800" y="-5683"/>
            <a:ext cx="2382158" cy="1468143"/>
            <a:chOff x="-1179139" y="2488688"/>
            <a:chExt cx="3260370" cy="1101107"/>
          </a:xfrm>
        </p:grpSpPr>
        <p:sp>
          <p:nvSpPr>
            <p:cNvPr id="127" name="Google Shape;127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9" name="Google Shape;149;p27"/>
          <p:cNvGrpSpPr/>
          <p:nvPr/>
        </p:nvGrpSpPr>
        <p:grpSpPr>
          <a:xfrm flipH="1">
            <a:off x="3332850" y="5445071"/>
            <a:ext cx="5846251" cy="1467731"/>
            <a:chOff x="-417139" y="-46637"/>
            <a:chExt cx="6613170" cy="1101107"/>
          </a:xfrm>
        </p:grpSpPr>
        <p:sp>
          <p:nvSpPr>
            <p:cNvPr id="150" name="Google Shape;150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60" name="Google Shape;160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61" name="Google Shape;161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0" name="Google Shape;170;p27"/>
          <p:cNvGrpSpPr/>
          <p:nvPr/>
        </p:nvGrpSpPr>
        <p:grpSpPr>
          <a:xfrm>
            <a:off x="-1" y="5445071"/>
            <a:ext cx="2157431" cy="1468143"/>
            <a:chOff x="-1179139" y="2488688"/>
            <a:chExt cx="3260370" cy="1101107"/>
          </a:xfrm>
        </p:grpSpPr>
        <p:sp>
          <p:nvSpPr>
            <p:cNvPr id="171" name="Google Shape;171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179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180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182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183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14BC379-1559-9140-ADF1-E0F188021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313" y="-142815"/>
            <a:ext cx="1734641" cy="2312855"/>
          </a:xfrm>
          <a:prstGeom prst="rect">
            <a:avLst/>
          </a:prstGeom>
        </p:spPr>
      </p:pic>
      <p:pic>
        <p:nvPicPr>
          <p:cNvPr id="88" name="Picture 87" descr="Logo, company name&#10;&#10;Description automatically generated">
            <a:extLst>
              <a:ext uri="{FF2B5EF4-FFF2-40B4-BE49-F238E27FC236}">
                <a16:creationId xmlns:a16="http://schemas.microsoft.com/office/drawing/2014/main" id="{F022CC05-2213-534E-9A6F-F308A4091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415" y="5015169"/>
            <a:ext cx="1765805" cy="2354407"/>
          </a:xfrm>
          <a:prstGeom prst="rect">
            <a:avLst/>
          </a:prstGeom>
        </p:spPr>
      </p:pic>
      <p:sp>
        <p:nvSpPr>
          <p:cNvPr id="89" name="Google Shape;125;p27">
            <a:extLst>
              <a:ext uri="{FF2B5EF4-FFF2-40B4-BE49-F238E27FC236}">
                <a16:creationId xmlns:a16="http://schemas.microsoft.com/office/drawing/2014/main" id="{EB619AA6-6E6F-A44F-9EBC-BEDC0727569D}"/>
              </a:ext>
            </a:extLst>
          </p:cNvPr>
          <p:cNvSpPr txBox="1">
            <a:spLocks/>
          </p:cNvSpPr>
          <p:nvPr/>
        </p:nvSpPr>
        <p:spPr>
          <a:xfrm>
            <a:off x="4423097" y="5838535"/>
            <a:ext cx="3981600" cy="7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indent="0">
              <a:buClr>
                <a:srgbClr val="595959"/>
              </a:buClr>
            </a:pPr>
            <a:r>
              <a:rPr lang="en-GB" b="1" kern="0" dirty="0">
                <a:solidFill>
                  <a:srgbClr val="FFFFFF"/>
                </a:solidFill>
              </a:rPr>
              <a:t>English</a:t>
            </a:r>
          </a:p>
        </p:txBody>
      </p:sp>
      <p:pic>
        <p:nvPicPr>
          <p:cNvPr id="1026" name="Picture 2" descr="Vocabulary Lesson Plan - 1st Grade | OER Commons">
            <a:extLst>
              <a:ext uri="{FF2B5EF4-FFF2-40B4-BE49-F238E27FC236}">
                <a16:creationId xmlns:a16="http://schemas.microsoft.com/office/drawing/2014/main" id="{61236EEE-3C12-DD20-C5B7-CA50EBD1E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22" y="1779588"/>
            <a:ext cx="7316578" cy="329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411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ACCCF-56FD-B8B1-0B5B-3850AA01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029" y="228600"/>
            <a:ext cx="7650271" cy="9144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Stir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79C4C-B761-5540-CED1-DAC56179F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Garlic Sesame Chicken Stir Fry - Spoonful of Flavor">
            <a:extLst>
              <a:ext uri="{FF2B5EF4-FFF2-40B4-BE49-F238E27FC236}">
                <a16:creationId xmlns:a16="http://schemas.microsoft.com/office/drawing/2014/main" id="{71500630-07D4-5C7F-2829-FA3299B9E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6632"/>
            <a:ext cx="8229599" cy="455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937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ACCCF-56FD-B8B1-0B5B-3850AA01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029" y="228600"/>
            <a:ext cx="7650271" cy="9144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mix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79C4C-B761-5540-CED1-DAC56179F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5. Mix all ingredients. | Cooking, Delicious vegan recipes, English food">
            <a:extLst>
              <a:ext uri="{FF2B5EF4-FFF2-40B4-BE49-F238E27FC236}">
                <a16:creationId xmlns:a16="http://schemas.microsoft.com/office/drawing/2014/main" id="{A116439F-69B6-EDA1-3FB8-04C143642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3186"/>
            <a:ext cx="81534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846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ACCCF-56FD-B8B1-0B5B-3850AA01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029" y="228600"/>
            <a:ext cx="7650271" cy="9144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spread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79C4C-B761-5540-CED1-DAC56179F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Quick and Easy: Wasabi Spread | Tasty Kitchen Blog">
            <a:extLst>
              <a:ext uri="{FF2B5EF4-FFF2-40B4-BE49-F238E27FC236}">
                <a16:creationId xmlns:a16="http://schemas.microsoft.com/office/drawing/2014/main" id="{44BC2F95-4085-F9F4-DD4D-669DCCE71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077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500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ACCCF-56FD-B8B1-0B5B-3850AA01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029" y="228600"/>
            <a:ext cx="7650271" cy="9144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sieve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79C4C-B761-5540-CED1-DAC56179F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What is a Drum Sieve? (with pictures)">
            <a:extLst>
              <a:ext uri="{FF2B5EF4-FFF2-40B4-BE49-F238E27FC236}">
                <a16:creationId xmlns:a16="http://schemas.microsoft.com/office/drawing/2014/main" id="{72AC55AB-AB6F-190A-AB32-0F09444EB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6632"/>
            <a:ext cx="8229600" cy="455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227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ACCCF-56FD-B8B1-0B5B-3850AA01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029" y="228600"/>
            <a:ext cx="7650271" cy="9144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chop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79C4C-B761-5540-CED1-DAC56179F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How to chop vegetables">
            <a:extLst>
              <a:ext uri="{FF2B5EF4-FFF2-40B4-BE49-F238E27FC236}">
                <a16:creationId xmlns:a16="http://schemas.microsoft.com/office/drawing/2014/main" id="{515C999E-1364-A543-6E6C-A396391C6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4564"/>
            <a:ext cx="7848600" cy="438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073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EF357-19F2-6C83-9096-4E7E87857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66800"/>
            <a:ext cx="8520600" cy="5025033"/>
          </a:xfrm>
          <a:solidFill>
            <a:srgbClr val="92D050"/>
          </a:solidFill>
        </p:spPr>
        <p:txBody>
          <a:bodyPr/>
          <a:lstStyle/>
          <a:p>
            <a:r>
              <a:rPr lang="en-US" sz="6000" dirty="0">
                <a:latin typeface="Comic Sans MS" panose="030F0702030302020204" pitchFamily="66" charset="0"/>
              </a:rPr>
              <a:t>Can you write the words in your dictionary?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14991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33"/>
          <p:cNvGrpSpPr/>
          <p:nvPr/>
        </p:nvGrpSpPr>
        <p:grpSpPr>
          <a:xfrm>
            <a:off x="1214705" y="3018900"/>
            <a:ext cx="1836368" cy="925600"/>
            <a:chOff x="1357775" y="1199075"/>
            <a:chExt cx="1836368" cy="694200"/>
          </a:xfrm>
        </p:grpSpPr>
        <p:sp>
          <p:nvSpPr>
            <p:cNvPr id="772" name="Google Shape;772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4" name="Google Shape;774;p33"/>
          <p:cNvGrpSpPr/>
          <p:nvPr/>
        </p:nvGrpSpPr>
        <p:grpSpPr>
          <a:xfrm>
            <a:off x="1214705" y="4298933"/>
            <a:ext cx="1836368" cy="925600"/>
            <a:chOff x="1357775" y="1199075"/>
            <a:chExt cx="1836368" cy="694200"/>
          </a:xfrm>
        </p:grpSpPr>
        <p:sp>
          <p:nvSpPr>
            <p:cNvPr id="775" name="Google Shape;775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0" name="Google Shape;780;p33"/>
          <p:cNvGrpSpPr/>
          <p:nvPr/>
        </p:nvGrpSpPr>
        <p:grpSpPr>
          <a:xfrm>
            <a:off x="1214705" y="1719084"/>
            <a:ext cx="1836368" cy="925600"/>
            <a:chOff x="1357775" y="1199075"/>
            <a:chExt cx="1836368" cy="694200"/>
          </a:xfrm>
        </p:grpSpPr>
        <p:sp>
          <p:nvSpPr>
            <p:cNvPr id="781" name="Google Shape;781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2" name="Google Shape;792;p33"/>
          <p:cNvGrpSpPr/>
          <p:nvPr/>
        </p:nvGrpSpPr>
        <p:grpSpPr>
          <a:xfrm>
            <a:off x="3650306" y="1717956"/>
            <a:ext cx="521604" cy="4721903"/>
            <a:chOff x="4312751" y="1190250"/>
            <a:chExt cx="521604" cy="3541427"/>
          </a:xfrm>
        </p:grpSpPr>
        <p:sp>
          <p:nvSpPr>
            <p:cNvPr id="793" name="Google Shape;793;p33"/>
            <p:cNvSpPr/>
            <p:nvPr/>
          </p:nvSpPr>
          <p:spPr>
            <a:xfrm>
              <a:off x="4313907" y="4185988"/>
              <a:ext cx="520448" cy="545690"/>
            </a:xfrm>
            <a:custGeom>
              <a:avLst/>
              <a:gdLst/>
              <a:ahLst/>
              <a:cxnLst/>
              <a:rect l="l" t="t" r="r" b="b"/>
              <a:pathLst>
                <a:path w="5852" h="6136" extrusionOk="0">
                  <a:moveTo>
                    <a:pt x="1148" y="1"/>
                  </a:moveTo>
                  <a:cubicBezTo>
                    <a:pt x="506" y="1"/>
                    <a:pt x="0" y="507"/>
                    <a:pt x="0" y="1149"/>
                  </a:cubicBezTo>
                  <a:lnTo>
                    <a:pt x="0" y="4988"/>
                  </a:lnTo>
                  <a:cubicBezTo>
                    <a:pt x="0" y="5629"/>
                    <a:pt x="506" y="6136"/>
                    <a:pt x="1148" y="6136"/>
                  </a:cubicBezTo>
                  <a:lnTo>
                    <a:pt x="4703" y="6136"/>
                  </a:lnTo>
                  <a:cubicBezTo>
                    <a:pt x="5345" y="6136"/>
                    <a:pt x="5851" y="5629"/>
                    <a:pt x="5851" y="4988"/>
                  </a:cubicBezTo>
                  <a:lnTo>
                    <a:pt x="5851" y="1149"/>
                  </a:lnTo>
                  <a:cubicBezTo>
                    <a:pt x="5851" y="507"/>
                    <a:pt x="5345" y="1"/>
                    <a:pt x="4703" y="1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4313907" y="1617209"/>
              <a:ext cx="520448" cy="2713775"/>
            </a:xfrm>
            <a:custGeom>
              <a:avLst/>
              <a:gdLst/>
              <a:ahLst/>
              <a:cxnLst/>
              <a:rect l="l" t="t" r="r" b="b"/>
              <a:pathLst>
                <a:path w="5852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5851" y="30515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4486257" y="1617209"/>
              <a:ext cx="172445" cy="2713775"/>
            </a:xfrm>
            <a:custGeom>
              <a:avLst/>
              <a:gdLst/>
              <a:ahLst/>
              <a:cxnLst/>
              <a:rect l="l" t="t" r="r" b="b"/>
              <a:pathLst>
                <a:path w="1939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1938" y="30515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4313907" y="4330857"/>
              <a:ext cx="520448" cy="110988"/>
            </a:xfrm>
            <a:custGeom>
              <a:avLst/>
              <a:gdLst/>
              <a:ahLst/>
              <a:cxnLst/>
              <a:rect l="l" t="t" r="r" b="b"/>
              <a:pathLst>
                <a:path w="5852" h="1248" extrusionOk="0">
                  <a:moveTo>
                    <a:pt x="0" y="1"/>
                  </a:moveTo>
                  <a:lnTo>
                    <a:pt x="0" y="1248"/>
                  </a:lnTo>
                  <a:lnTo>
                    <a:pt x="5851" y="1248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312751" y="1190250"/>
              <a:ext cx="520448" cy="502824"/>
            </a:xfrm>
            <a:custGeom>
              <a:avLst/>
              <a:gdLst/>
              <a:ahLst/>
              <a:cxnLst/>
              <a:rect l="l" t="t" r="r" b="b"/>
              <a:pathLst>
                <a:path w="5852" h="5654" extrusionOk="0">
                  <a:moveTo>
                    <a:pt x="2939" y="0"/>
                  </a:moveTo>
                  <a:lnTo>
                    <a:pt x="1" y="4802"/>
                  </a:lnTo>
                  <a:cubicBezTo>
                    <a:pt x="75" y="5370"/>
                    <a:pt x="522" y="5654"/>
                    <a:pt x="970" y="5654"/>
                  </a:cubicBezTo>
                  <a:cubicBezTo>
                    <a:pt x="1417" y="5654"/>
                    <a:pt x="1865" y="5370"/>
                    <a:pt x="1939" y="4802"/>
                  </a:cubicBezTo>
                  <a:cubicBezTo>
                    <a:pt x="2013" y="5370"/>
                    <a:pt x="2463" y="5654"/>
                    <a:pt x="2912" y="5654"/>
                  </a:cubicBezTo>
                  <a:cubicBezTo>
                    <a:pt x="3361" y="5654"/>
                    <a:pt x="3809" y="5370"/>
                    <a:pt x="3877" y="4802"/>
                  </a:cubicBezTo>
                  <a:cubicBezTo>
                    <a:pt x="3957" y="5370"/>
                    <a:pt x="4404" y="5654"/>
                    <a:pt x="4850" y="5654"/>
                  </a:cubicBezTo>
                  <a:cubicBezTo>
                    <a:pt x="5296" y="5654"/>
                    <a:pt x="5741" y="5370"/>
                    <a:pt x="5815" y="4802"/>
                  </a:cubicBezTo>
                  <a:lnTo>
                    <a:pt x="5852" y="4802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4461000" y="1190250"/>
              <a:ext cx="227318" cy="214149"/>
            </a:xfrm>
            <a:custGeom>
              <a:avLst/>
              <a:gdLst/>
              <a:ahLst/>
              <a:cxnLst/>
              <a:rect l="l" t="t" r="r" b="b"/>
              <a:pathLst>
                <a:path w="2556" h="2408" extrusionOk="0">
                  <a:moveTo>
                    <a:pt x="1272" y="0"/>
                  </a:moveTo>
                  <a:lnTo>
                    <a:pt x="0" y="2098"/>
                  </a:lnTo>
                  <a:cubicBezTo>
                    <a:pt x="395" y="2296"/>
                    <a:pt x="827" y="2407"/>
                    <a:pt x="1272" y="2407"/>
                  </a:cubicBezTo>
                  <a:cubicBezTo>
                    <a:pt x="1716" y="2407"/>
                    <a:pt x="2148" y="2296"/>
                    <a:pt x="2555" y="2098"/>
                  </a:cubicBez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9" name="Google Shape;799;p33"/>
          <p:cNvGrpSpPr/>
          <p:nvPr/>
        </p:nvGrpSpPr>
        <p:grpSpPr>
          <a:xfrm>
            <a:off x="2344858" y="2017664"/>
            <a:ext cx="314744" cy="328529"/>
            <a:chOff x="3499302" y="2004771"/>
            <a:chExt cx="131891" cy="103251"/>
          </a:xfrm>
        </p:grpSpPr>
        <p:sp>
          <p:nvSpPr>
            <p:cNvPr id="800" name="Google Shape;800;p33"/>
            <p:cNvSpPr/>
            <p:nvPr/>
          </p:nvSpPr>
          <p:spPr>
            <a:xfrm>
              <a:off x="3499302" y="2004771"/>
              <a:ext cx="131891" cy="103251"/>
            </a:xfrm>
            <a:custGeom>
              <a:avLst/>
              <a:gdLst/>
              <a:ahLst/>
              <a:cxnLst/>
              <a:rect l="l" t="t" r="r" b="b"/>
              <a:pathLst>
                <a:path w="1483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1482" y="1161"/>
                  </a:lnTo>
                  <a:lnTo>
                    <a:pt x="1482" y="1012"/>
                  </a:lnTo>
                  <a:lnTo>
                    <a:pt x="137" y="101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3532296" y="2050838"/>
              <a:ext cx="13251" cy="34150"/>
            </a:xfrm>
            <a:custGeom>
              <a:avLst/>
              <a:gdLst/>
              <a:ahLst/>
              <a:cxnLst/>
              <a:rect l="l" t="t" r="r" b="b"/>
              <a:pathLst>
                <a:path w="149" h="384" extrusionOk="0">
                  <a:moveTo>
                    <a:pt x="0" y="1"/>
                  </a:moveTo>
                  <a:lnTo>
                    <a:pt x="0" y="383"/>
                  </a:lnTo>
                  <a:lnTo>
                    <a:pt x="148" y="383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3561910" y="2028872"/>
              <a:ext cx="13251" cy="57184"/>
            </a:xfrm>
            <a:custGeom>
              <a:avLst/>
              <a:gdLst/>
              <a:ahLst/>
              <a:cxnLst/>
              <a:rect l="l" t="t" r="r" b="b"/>
              <a:pathLst>
                <a:path w="149" h="643" extrusionOk="0">
                  <a:moveTo>
                    <a:pt x="1" y="1"/>
                  </a:moveTo>
                  <a:lnTo>
                    <a:pt x="1" y="643"/>
                  </a:lnTo>
                  <a:lnTo>
                    <a:pt x="149" y="643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3591525" y="2004771"/>
              <a:ext cx="13251" cy="81284"/>
            </a:xfrm>
            <a:custGeom>
              <a:avLst/>
              <a:gdLst/>
              <a:ahLst/>
              <a:cxnLst/>
              <a:rect l="l" t="t" r="r" b="b"/>
              <a:pathLst>
                <a:path w="149" h="914" extrusionOk="0">
                  <a:moveTo>
                    <a:pt x="1" y="0"/>
                  </a:moveTo>
                  <a:lnTo>
                    <a:pt x="1" y="914"/>
                  </a:lnTo>
                  <a:lnTo>
                    <a:pt x="149" y="91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04" name="Google Shape;804;p33"/>
          <p:cNvGrpSpPr/>
          <p:nvPr/>
        </p:nvGrpSpPr>
        <p:grpSpPr>
          <a:xfrm>
            <a:off x="2381585" y="3294656"/>
            <a:ext cx="241311" cy="374088"/>
            <a:chOff x="3513620" y="2586559"/>
            <a:chExt cx="101119" cy="117569"/>
          </a:xfrm>
        </p:grpSpPr>
        <p:sp>
          <p:nvSpPr>
            <p:cNvPr id="805" name="Google Shape;805;p33"/>
            <p:cNvSpPr/>
            <p:nvPr/>
          </p:nvSpPr>
          <p:spPr>
            <a:xfrm>
              <a:off x="3531140" y="2626045"/>
              <a:ext cx="61632" cy="12184"/>
            </a:xfrm>
            <a:custGeom>
              <a:avLst/>
              <a:gdLst/>
              <a:ahLst/>
              <a:cxnLst/>
              <a:rect l="l" t="t" r="r" b="b"/>
              <a:pathLst>
                <a:path w="693" h="137" extrusionOk="0">
                  <a:moveTo>
                    <a:pt x="1" y="1"/>
                  </a:moveTo>
                  <a:lnTo>
                    <a:pt x="1" y="137"/>
                  </a:lnTo>
                  <a:lnTo>
                    <a:pt x="692" y="137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3531140" y="2662329"/>
              <a:ext cx="61632" cy="12095"/>
            </a:xfrm>
            <a:custGeom>
              <a:avLst/>
              <a:gdLst/>
              <a:ahLst/>
              <a:cxnLst/>
              <a:rect l="l" t="t" r="r" b="b"/>
              <a:pathLst>
                <a:path w="693" h="136" extrusionOk="0">
                  <a:moveTo>
                    <a:pt x="1" y="0"/>
                  </a:moveTo>
                  <a:lnTo>
                    <a:pt x="1" y="136"/>
                  </a:lnTo>
                  <a:lnTo>
                    <a:pt x="692" y="136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3513620" y="2586559"/>
              <a:ext cx="101119" cy="117569"/>
            </a:xfrm>
            <a:custGeom>
              <a:avLst/>
              <a:gdLst/>
              <a:ahLst/>
              <a:cxnLst/>
              <a:rect l="l" t="t" r="r" b="b"/>
              <a:pathLst>
                <a:path w="1137" h="1322" extrusionOk="0">
                  <a:moveTo>
                    <a:pt x="790" y="136"/>
                  </a:moveTo>
                  <a:lnTo>
                    <a:pt x="790" y="346"/>
                  </a:lnTo>
                  <a:lnTo>
                    <a:pt x="1000" y="334"/>
                  </a:lnTo>
                  <a:lnTo>
                    <a:pt x="1000" y="1185"/>
                  </a:lnTo>
                  <a:lnTo>
                    <a:pt x="124" y="1185"/>
                  </a:lnTo>
                  <a:lnTo>
                    <a:pt x="124" y="136"/>
                  </a:lnTo>
                  <a:close/>
                  <a:moveTo>
                    <a:pt x="0" y="0"/>
                  </a:moveTo>
                  <a:lnTo>
                    <a:pt x="0" y="1321"/>
                  </a:lnTo>
                  <a:lnTo>
                    <a:pt x="1136" y="1321"/>
                  </a:lnTo>
                  <a:lnTo>
                    <a:pt x="1136" y="24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08" name="Google Shape;808;p33"/>
          <p:cNvGrpSpPr/>
          <p:nvPr/>
        </p:nvGrpSpPr>
        <p:grpSpPr>
          <a:xfrm>
            <a:off x="2329259" y="4557007"/>
            <a:ext cx="345942" cy="409460"/>
            <a:chOff x="4483361" y="3180264"/>
            <a:chExt cx="144964" cy="128685"/>
          </a:xfrm>
        </p:grpSpPr>
        <p:sp>
          <p:nvSpPr>
            <p:cNvPr id="809" name="Google Shape;809;p33"/>
            <p:cNvSpPr/>
            <p:nvPr/>
          </p:nvSpPr>
          <p:spPr>
            <a:xfrm>
              <a:off x="4483361" y="3180264"/>
              <a:ext cx="144964" cy="128685"/>
            </a:xfrm>
            <a:custGeom>
              <a:avLst/>
              <a:gdLst/>
              <a:ahLst/>
              <a:cxnLst/>
              <a:rect l="l" t="t" r="r" b="b"/>
              <a:pathLst>
                <a:path w="1630" h="1447" extrusionOk="0">
                  <a:moveTo>
                    <a:pt x="815" y="160"/>
                  </a:moveTo>
                  <a:cubicBezTo>
                    <a:pt x="935" y="160"/>
                    <a:pt x="1056" y="206"/>
                    <a:pt x="1148" y="299"/>
                  </a:cubicBezTo>
                  <a:cubicBezTo>
                    <a:pt x="1333" y="484"/>
                    <a:pt x="1333" y="780"/>
                    <a:pt x="1148" y="965"/>
                  </a:cubicBezTo>
                  <a:cubicBezTo>
                    <a:pt x="1062" y="1052"/>
                    <a:pt x="938" y="1101"/>
                    <a:pt x="815" y="1101"/>
                  </a:cubicBezTo>
                  <a:cubicBezTo>
                    <a:pt x="691" y="1101"/>
                    <a:pt x="568" y="1052"/>
                    <a:pt x="482" y="965"/>
                  </a:cubicBezTo>
                  <a:cubicBezTo>
                    <a:pt x="296" y="780"/>
                    <a:pt x="296" y="484"/>
                    <a:pt x="482" y="299"/>
                  </a:cubicBezTo>
                  <a:cubicBezTo>
                    <a:pt x="574" y="206"/>
                    <a:pt x="694" y="160"/>
                    <a:pt x="815" y="160"/>
                  </a:cubicBezTo>
                  <a:close/>
                  <a:moveTo>
                    <a:pt x="823" y="1"/>
                  </a:moveTo>
                  <a:cubicBezTo>
                    <a:pt x="808" y="1"/>
                    <a:pt x="793" y="1"/>
                    <a:pt x="778" y="3"/>
                  </a:cubicBezTo>
                  <a:cubicBezTo>
                    <a:pt x="235" y="27"/>
                    <a:pt x="0" y="681"/>
                    <a:pt x="383" y="1064"/>
                  </a:cubicBezTo>
                  <a:cubicBezTo>
                    <a:pt x="494" y="1175"/>
                    <a:pt x="654" y="1237"/>
                    <a:pt x="815" y="1237"/>
                  </a:cubicBezTo>
                  <a:cubicBezTo>
                    <a:pt x="951" y="1237"/>
                    <a:pt x="1086" y="1188"/>
                    <a:pt x="1197" y="1101"/>
                  </a:cubicBezTo>
                  <a:lnTo>
                    <a:pt x="1531" y="1447"/>
                  </a:lnTo>
                  <a:lnTo>
                    <a:pt x="1630" y="1348"/>
                  </a:lnTo>
                  <a:lnTo>
                    <a:pt x="1296" y="1002"/>
                  </a:lnTo>
                  <a:cubicBezTo>
                    <a:pt x="1620" y="595"/>
                    <a:pt x="1327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4548103" y="3203475"/>
              <a:ext cx="40732" cy="39664"/>
            </a:xfrm>
            <a:custGeom>
              <a:avLst/>
              <a:gdLst/>
              <a:ahLst/>
              <a:cxnLst/>
              <a:rect l="l" t="t" r="r" b="b"/>
              <a:pathLst>
                <a:path w="458" h="446" extrusionOk="0">
                  <a:moveTo>
                    <a:pt x="58" y="0"/>
                  </a:moveTo>
                  <a:cubicBezTo>
                    <a:pt x="51" y="0"/>
                    <a:pt x="44" y="0"/>
                    <a:pt x="37" y="1"/>
                  </a:cubicBezTo>
                  <a:lnTo>
                    <a:pt x="0" y="1"/>
                  </a:lnTo>
                  <a:lnTo>
                    <a:pt x="0" y="137"/>
                  </a:lnTo>
                  <a:lnTo>
                    <a:pt x="37" y="137"/>
                  </a:lnTo>
                  <a:cubicBezTo>
                    <a:pt x="198" y="137"/>
                    <a:pt x="321" y="260"/>
                    <a:pt x="321" y="408"/>
                  </a:cubicBezTo>
                  <a:lnTo>
                    <a:pt x="321" y="445"/>
                  </a:lnTo>
                  <a:lnTo>
                    <a:pt x="457" y="445"/>
                  </a:lnTo>
                  <a:lnTo>
                    <a:pt x="457" y="408"/>
                  </a:lnTo>
                  <a:cubicBezTo>
                    <a:pt x="457" y="193"/>
                    <a:pt x="283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11" name="Google Shape;811;p33"/>
          <p:cNvGrpSpPr/>
          <p:nvPr/>
        </p:nvGrpSpPr>
        <p:grpSpPr>
          <a:xfrm>
            <a:off x="2330543" y="5822312"/>
            <a:ext cx="343395" cy="461237"/>
            <a:chOff x="4493233" y="3769967"/>
            <a:chExt cx="143897" cy="144958"/>
          </a:xfrm>
        </p:grpSpPr>
        <p:sp>
          <p:nvSpPr>
            <p:cNvPr id="812" name="Google Shape;812;p33"/>
            <p:cNvSpPr/>
            <p:nvPr/>
          </p:nvSpPr>
          <p:spPr>
            <a:xfrm>
              <a:off x="4493233" y="3769967"/>
              <a:ext cx="143897" cy="116413"/>
            </a:xfrm>
            <a:custGeom>
              <a:avLst/>
              <a:gdLst/>
              <a:ahLst/>
              <a:cxnLst/>
              <a:rect l="l" t="t" r="r" b="b"/>
              <a:pathLst>
                <a:path w="1618" h="1309" extrusionOk="0">
                  <a:moveTo>
                    <a:pt x="803" y="136"/>
                  </a:moveTo>
                  <a:cubicBezTo>
                    <a:pt x="1284" y="136"/>
                    <a:pt x="1432" y="790"/>
                    <a:pt x="1000" y="988"/>
                  </a:cubicBezTo>
                  <a:lnTo>
                    <a:pt x="951" y="1012"/>
                  </a:lnTo>
                  <a:lnTo>
                    <a:pt x="951" y="1173"/>
                  </a:lnTo>
                  <a:lnTo>
                    <a:pt x="654" y="1173"/>
                  </a:lnTo>
                  <a:lnTo>
                    <a:pt x="654" y="1012"/>
                  </a:lnTo>
                  <a:lnTo>
                    <a:pt x="617" y="988"/>
                  </a:lnTo>
                  <a:cubicBezTo>
                    <a:pt x="185" y="790"/>
                    <a:pt x="334" y="136"/>
                    <a:pt x="803" y="136"/>
                  </a:cubicBezTo>
                  <a:close/>
                  <a:moveTo>
                    <a:pt x="803" y="0"/>
                  </a:moveTo>
                  <a:cubicBezTo>
                    <a:pt x="210" y="0"/>
                    <a:pt x="0" y="803"/>
                    <a:pt x="519" y="1099"/>
                  </a:cubicBezTo>
                  <a:lnTo>
                    <a:pt x="519" y="1309"/>
                  </a:lnTo>
                  <a:lnTo>
                    <a:pt x="1099" y="1309"/>
                  </a:lnTo>
                  <a:lnTo>
                    <a:pt x="1099" y="1087"/>
                  </a:lnTo>
                  <a:cubicBezTo>
                    <a:pt x="1617" y="790"/>
                    <a:pt x="1407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4561265" y="3790777"/>
              <a:ext cx="35218" cy="35217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1" y="1"/>
                  </a:moveTo>
                  <a:lnTo>
                    <a:pt x="1" y="137"/>
                  </a:lnTo>
                  <a:lnTo>
                    <a:pt x="38" y="137"/>
                  </a:lnTo>
                  <a:cubicBezTo>
                    <a:pt x="161" y="137"/>
                    <a:pt x="260" y="235"/>
                    <a:pt x="260" y="359"/>
                  </a:cubicBezTo>
                  <a:lnTo>
                    <a:pt x="260" y="396"/>
                  </a:lnTo>
                  <a:lnTo>
                    <a:pt x="396" y="396"/>
                  </a:lnTo>
                  <a:lnTo>
                    <a:pt x="396" y="359"/>
                  </a:lnTo>
                  <a:cubicBezTo>
                    <a:pt x="396" y="161"/>
                    <a:pt x="235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539299" y="3900607"/>
              <a:ext cx="51671" cy="14318"/>
            </a:xfrm>
            <a:custGeom>
              <a:avLst/>
              <a:gdLst/>
              <a:ahLst/>
              <a:cxnLst/>
              <a:rect l="l" t="t" r="r" b="b"/>
              <a:pathLst>
                <a:path w="581" h="161" extrusionOk="0">
                  <a:moveTo>
                    <a:pt x="1" y="0"/>
                  </a:moveTo>
                  <a:lnTo>
                    <a:pt x="1" y="161"/>
                  </a:lnTo>
                  <a:lnTo>
                    <a:pt x="581" y="16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5" name="Google Shape;815;p33"/>
          <p:cNvSpPr txBox="1"/>
          <p:nvPr/>
        </p:nvSpPr>
        <p:spPr>
          <a:xfrm>
            <a:off x="1214713" y="1961884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6" name="Google Shape;816;p33"/>
          <p:cNvSpPr txBox="1"/>
          <p:nvPr/>
        </p:nvSpPr>
        <p:spPr>
          <a:xfrm>
            <a:off x="1214713" y="3261700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7" name="Google Shape;817;p33"/>
          <p:cNvSpPr txBox="1"/>
          <p:nvPr/>
        </p:nvSpPr>
        <p:spPr>
          <a:xfrm>
            <a:off x="1214713" y="4541733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8" name="Google Shape;818;p33"/>
          <p:cNvSpPr txBox="1"/>
          <p:nvPr/>
        </p:nvSpPr>
        <p:spPr>
          <a:xfrm>
            <a:off x="1214713" y="5832929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30" name="Google Shape;830;p33"/>
          <p:cNvSpPr txBox="1">
            <a:spLocks noGrp="1"/>
          </p:cNvSpPr>
          <p:nvPr>
            <p:ph type="title"/>
          </p:nvPr>
        </p:nvSpPr>
        <p:spPr>
          <a:xfrm>
            <a:off x="1746504" y="272638"/>
            <a:ext cx="708579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cap="small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Lessons Objectives</a:t>
            </a:r>
            <a:endParaRPr sz="3000" b="1" cap="small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sp>
        <p:nvSpPr>
          <p:cNvPr id="70" name="Google Shape;830;p33">
            <a:extLst>
              <a:ext uri="{FF2B5EF4-FFF2-40B4-BE49-F238E27FC236}">
                <a16:creationId xmlns:a16="http://schemas.microsoft.com/office/drawing/2014/main" id="{F8D1F15A-7FC0-8E4F-A7F3-D326D4EFF358}"/>
              </a:ext>
            </a:extLst>
          </p:cNvPr>
          <p:cNvSpPr txBox="1">
            <a:spLocks/>
          </p:cNvSpPr>
          <p:nvPr/>
        </p:nvSpPr>
        <p:spPr>
          <a:xfrm>
            <a:off x="1214705" y="952397"/>
            <a:ext cx="4857425" cy="5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sz="1600" b="1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Objectives check</a:t>
            </a:r>
            <a:r>
              <a:rPr lang="en-GB" sz="1600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1E52D5-433A-A927-9C02-1A678786B0E2}"/>
              </a:ext>
            </a:extLst>
          </p:cNvPr>
          <p:cNvSpPr txBox="1"/>
          <p:nvPr/>
        </p:nvSpPr>
        <p:spPr>
          <a:xfrm>
            <a:off x="4755688" y="1771184"/>
            <a:ext cx="30806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.</a:t>
            </a:r>
          </a:p>
        </p:txBody>
      </p:sp>
      <p:grpSp>
        <p:nvGrpSpPr>
          <p:cNvPr id="2" name="Google Shape;786;p33">
            <a:extLst>
              <a:ext uri="{FF2B5EF4-FFF2-40B4-BE49-F238E27FC236}">
                <a16:creationId xmlns:a16="http://schemas.microsoft.com/office/drawing/2014/main" id="{657D1E31-8D17-7118-ABCF-6BE1B86F32A5}"/>
              </a:ext>
            </a:extLst>
          </p:cNvPr>
          <p:cNvGrpSpPr/>
          <p:nvPr/>
        </p:nvGrpSpPr>
        <p:grpSpPr>
          <a:xfrm>
            <a:off x="4804271" y="4469761"/>
            <a:ext cx="3273243" cy="925600"/>
            <a:chOff x="4521063" y="3123400"/>
            <a:chExt cx="3273243" cy="694200"/>
          </a:xfrm>
          <a:solidFill>
            <a:schemeClr val="accent2"/>
          </a:solidFill>
        </p:grpSpPr>
        <p:sp>
          <p:nvSpPr>
            <p:cNvPr id="3" name="Google Shape;787;p33">
              <a:extLst>
                <a:ext uri="{FF2B5EF4-FFF2-40B4-BE49-F238E27FC236}">
                  <a16:creationId xmlns:a16="http://schemas.microsoft.com/office/drawing/2014/main" id="{F4B5D845-3EA5-2432-D5DC-2386B22C5E2C}"/>
                </a:ext>
              </a:extLst>
            </p:cNvPr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/>
                  <a:sym typeface="Arial"/>
                </a:rPr>
                <a:t>use the new vocabulary in their writing.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" name="Google Shape;788;p33">
              <a:extLst>
                <a:ext uri="{FF2B5EF4-FFF2-40B4-BE49-F238E27FC236}">
                  <a16:creationId xmlns:a16="http://schemas.microsoft.com/office/drawing/2014/main" id="{DC5241EF-F26B-BB0E-6478-D6657ED0305A}"/>
                </a:ext>
              </a:extLst>
            </p:cNvPr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" name="Google Shape;821;p33">
            <a:extLst>
              <a:ext uri="{FF2B5EF4-FFF2-40B4-BE49-F238E27FC236}">
                <a16:creationId xmlns:a16="http://schemas.microsoft.com/office/drawing/2014/main" id="{433DCC28-F65F-C3BB-E808-F015230CC8B4}"/>
              </a:ext>
            </a:extLst>
          </p:cNvPr>
          <p:cNvSpPr txBox="1"/>
          <p:nvPr/>
        </p:nvSpPr>
        <p:spPr>
          <a:xfrm>
            <a:off x="4757999" y="2951941"/>
            <a:ext cx="3152501" cy="91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kern="0" dirty="0">
                <a:latin typeface="Comic Sans MS" pitchFamily="66" charset="0"/>
                <a:ea typeface="Roboto"/>
                <a:cs typeface="Roboto"/>
                <a:sym typeface="Roboto"/>
              </a:rPr>
              <a:t>identify the meaning of the new words.</a:t>
            </a:r>
          </a:p>
        </p:txBody>
      </p:sp>
      <p:grpSp>
        <p:nvGrpSpPr>
          <p:cNvPr id="6" name="Google Shape;825;p33">
            <a:extLst>
              <a:ext uri="{FF2B5EF4-FFF2-40B4-BE49-F238E27FC236}">
                <a16:creationId xmlns:a16="http://schemas.microsoft.com/office/drawing/2014/main" id="{085EE268-AAE2-3CCB-F55A-D0A1DDAA54DD}"/>
              </a:ext>
            </a:extLst>
          </p:cNvPr>
          <p:cNvGrpSpPr/>
          <p:nvPr/>
        </p:nvGrpSpPr>
        <p:grpSpPr>
          <a:xfrm>
            <a:off x="4757858" y="1720441"/>
            <a:ext cx="3273243" cy="826492"/>
            <a:chOff x="4521875" y="1199075"/>
            <a:chExt cx="3273243" cy="694200"/>
          </a:xfrm>
          <a:solidFill>
            <a:schemeClr val="accent2"/>
          </a:solidFill>
        </p:grpSpPr>
        <p:sp>
          <p:nvSpPr>
            <p:cNvPr id="12" name="Google Shape;826;p33">
              <a:extLst>
                <a:ext uri="{FF2B5EF4-FFF2-40B4-BE49-F238E27FC236}">
                  <a16:creationId xmlns:a16="http://schemas.microsoft.com/office/drawing/2014/main" id="{F737D473-B18D-B6A6-7056-7C9C379C6BFC}"/>
                </a:ext>
              </a:extLst>
            </p:cNvPr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/>
                  <a:sym typeface="Arial"/>
                </a:rPr>
                <a:t>read the new words.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827;p33">
              <a:extLst>
                <a:ext uri="{FF2B5EF4-FFF2-40B4-BE49-F238E27FC236}">
                  <a16:creationId xmlns:a16="http://schemas.microsoft.com/office/drawing/2014/main" id="{671B3E8B-D459-1C42-0051-3B1440097E8D}"/>
                </a:ext>
              </a:extLst>
            </p:cNvPr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3415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33"/>
          <p:cNvGrpSpPr/>
          <p:nvPr/>
        </p:nvGrpSpPr>
        <p:grpSpPr>
          <a:xfrm>
            <a:off x="1214705" y="3018900"/>
            <a:ext cx="1836368" cy="925600"/>
            <a:chOff x="1357775" y="1199075"/>
            <a:chExt cx="1836368" cy="694200"/>
          </a:xfrm>
        </p:grpSpPr>
        <p:sp>
          <p:nvSpPr>
            <p:cNvPr id="772" name="Google Shape;772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4" name="Google Shape;774;p33"/>
          <p:cNvGrpSpPr/>
          <p:nvPr/>
        </p:nvGrpSpPr>
        <p:grpSpPr>
          <a:xfrm>
            <a:off x="1214705" y="4298933"/>
            <a:ext cx="1836368" cy="925600"/>
            <a:chOff x="1357775" y="1199075"/>
            <a:chExt cx="1836368" cy="694200"/>
          </a:xfrm>
        </p:grpSpPr>
        <p:sp>
          <p:nvSpPr>
            <p:cNvPr id="775" name="Google Shape;775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0" name="Google Shape;780;p33"/>
          <p:cNvGrpSpPr/>
          <p:nvPr/>
        </p:nvGrpSpPr>
        <p:grpSpPr>
          <a:xfrm>
            <a:off x="1214705" y="1719084"/>
            <a:ext cx="1836368" cy="925600"/>
            <a:chOff x="1357775" y="1199075"/>
            <a:chExt cx="1836368" cy="694200"/>
          </a:xfrm>
        </p:grpSpPr>
        <p:sp>
          <p:nvSpPr>
            <p:cNvPr id="781" name="Google Shape;781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3"/>
          <p:cNvGrpSpPr/>
          <p:nvPr/>
        </p:nvGrpSpPr>
        <p:grpSpPr>
          <a:xfrm>
            <a:off x="4792488" y="2954859"/>
            <a:ext cx="3273243" cy="925600"/>
            <a:chOff x="4521063" y="3123400"/>
            <a:chExt cx="3273243" cy="694200"/>
          </a:xfrm>
          <a:solidFill>
            <a:schemeClr val="accent2"/>
          </a:solidFill>
        </p:grpSpPr>
        <p:sp>
          <p:nvSpPr>
            <p:cNvPr id="787" name="Google Shape;787;p33"/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8" name="Google Shape;788;p33"/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2" name="Google Shape;792;p33"/>
          <p:cNvGrpSpPr/>
          <p:nvPr/>
        </p:nvGrpSpPr>
        <p:grpSpPr>
          <a:xfrm>
            <a:off x="3650306" y="1717956"/>
            <a:ext cx="521604" cy="4721903"/>
            <a:chOff x="4312751" y="1190250"/>
            <a:chExt cx="521604" cy="3541427"/>
          </a:xfrm>
        </p:grpSpPr>
        <p:sp>
          <p:nvSpPr>
            <p:cNvPr id="793" name="Google Shape;793;p33"/>
            <p:cNvSpPr/>
            <p:nvPr/>
          </p:nvSpPr>
          <p:spPr>
            <a:xfrm>
              <a:off x="4313907" y="4185988"/>
              <a:ext cx="520448" cy="545690"/>
            </a:xfrm>
            <a:custGeom>
              <a:avLst/>
              <a:gdLst/>
              <a:ahLst/>
              <a:cxnLst/>
              <a:rect l="l" t="t" r="r" b="b"/>
              <a:pathLst>
                <a:path w="5852" h="6136" extrusionOk="0">
                  <a:moveTo>
                    <a:pt x="1148" y="1"/>
                  </a:moveTo>
                  <a:cubicBezTo>
                    <a:pt x="506" y="1"/>
                    <a:pt x="0" y="507"/>
                    <a:pt x="0" y="1149"/>
                  </a:cubicBezTo>
                  <a:lnTo>
                    <a:pt x="0" y="4988"/>
                  </a:lnTo>
                  <a:cubicBezTo>
                    <a:pt x="0" y="5629"/>
                    <a:pt x="506" y="6136"/>
                    <a:pt x="1148" y="6136"/>
                  </a:cubicBezTo>
                  <a:lnTo>
                    <a:pt x="4703" y="6136"/>
                  </a:lnTo>
                  <a:cubicBezTo>
                    <a:pt x="5345" y="6136"/>
                    <a:pt x="5851" y="5629"/>
                    <a:pt x="5851" y="4988"/>
                  </a:cubicBezTo>
                  <a:lnTo>
                    <a:pt x="5851" y="1149"/>
                  </a:lnTo>
                  <a:cubicBezTo>
                    <a:pt x="5851" y="507"/>
                    <a:pt x="5345" y="1"/>
                    <a:pt x="4703" y="1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4313907" y="1617209"/>
              <a:ext cx="520448" cy="2713775"/>
            </a:xfrm>
            <a:custGeom>
              <a:avLst/>
              <a:gdLst/>
              <a:ahLst/>
              <a:cxnLst/>
              <a:rect l="l" t="t" r="r" b="b"/>
              <a:pathLst>
                <a:path w="5852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5851" y="30515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4486257" y="1617209"/>
              <a:ext cx="172445" cy="2713775"/>
            </a:xfrm>
            <a:custGeom>
              <a:avLst/>
              <a:gdLst/>
              <a:ahLst/>
              <a:cxnLst/>
              <a:rect l="l" t="t" r="r" b="b"/>
              <a:pathLst>
                <a:path w="1939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1938" y="30515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4313907" y="4330857"/>
              <a:ext cx="520448" cy="110988"/>
            </a:xfrm>
            <a:custGeom>
              <a:avLst/>
              <a:gdLst/>
              <a:ahLst/>
              <a:cxnLst/>
              <a:rect l="l" t="t" r="r" b="b"/>
              <a:pathLst>
                <a:path w="5852" h="1248" extrusionOk="0">
                  <a:moveTo>
                    <a:pt x="0" y="1"/>
                  </a:moveTo>
                  <a:lnTo>
                    <a:pt x="0" y="1248"/>
                  </a:lnTo>
                  <a:lnTo>
                    <a:pt x="5851" y="1248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312751" y="1190250"/>
              <a:ext cx="520448" cy="502824"/>
            </a:xfrm>
            <a:custGeom>
              <a:avLst/>
              <a:gdLst/>
              <a:ahLst/>
              <a:cxnLst/>
              <a:rect l="l" t="t" r="r" b="b"/>
              <a:pathLst>
                <a:path w="5852" h="5654" extrusionOk="0">
                  <a:moveTo>
                    <a:pt x="2939" y="0"/>
                  </a:moveTo>
                  <a:lnTo>
                    <a:pt x="1" y="4802"/>
                  </a:lnTo>
                  <a:cubicBezTo>
                    <a:pt x="75" y="5370"/>
                    <a:pt x="522" y="5654"/>
                    <a:pt x="970" y="5654"/>
                  </a:cubicBezTo>
                  <a:cubicBezTo>
                    <a:pt x="1417" y="5654"/>
                    <a:pt x="1865" y="5370"/>
                    <a:pt x="1939" y="4802"/>
                  </a:cubicBezTo>
                  <a:cubicBezTo>
                    <a:pt x="2013" y="5370"/>
                    <a:pt x="2463" y="5654"/>
                    <a:pt x="2912" y="5654"/>
                  </a:cubicBezTo>
                  <a:cubicBezTo>
                    <a:pt x="3361" y="5654"/>
                    <a:pt x="3809" y="5370"/>
                    <a:pt x="3877" y="4802"/>
                  </a:cubicBezTo>
                  <a:cubicBezTo>
                    <a:pt x="3957" y="5370"/>
                    <a:pt x="4404" y="5654"/>
                    <a:pt x="4850" y="5654"/>
                  </a:cubicBezTo>
                  <a:cubicBezTo>
                    <a:pt x="5296" y="5654"/>
                    <a:pt x="5741" y="5370"/>
                    <a:pt x="5815" y="4802"/>
                  </a:cubicBezTo>
                  <a:lnTo>
                    <a:pt x="5852" y="4802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4461000" y="1190250"/>
              <a:ext cx="227318" cy="214149"/>
            </a:xfrm>
            <a:custGeom>
              <a:avLst/>
              <a:gdLst/>
              <a:ahLst/>
              <a:cxnLst/>
              <a:rect l="l" t="t" r="r" b="b"/>
              <a:pathLst>
                <a:path w="2556" h="2408" extrusionOk="0">
                  <a:moveTo>
                    <a:pt x="1272" y="0"/>
                  </a:moveTo>
                  <a:lnTo>
                    <a:pt x="0" y="2098"/>
                  </a:lnTo>
                  <a:cubicBezTo>
                    <a:pt x="395" y="2296"/>
                    <a:pt x="827" y="2407"/>
                    <a:pt x="1272" y="2407"/>
                  </a:cubicBezTo>
                  <a:cubicBezTo>
                    <a:pt x="1716" y="2407"/>
                    <a:pt x="2148" y="2296"/>
                    <a:pt x="2555" y="2098"/>
                  </a:cubicBez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9" name="Google Shape;799;p33"/>
          <p:cNvGrpSpPr/>
          <p:nvPr/>
        </p:nvGrpSpPr>
        <p:grpSpPr>
          <a:xfrm>
            <a:off x="2344858" y="2017664"/>
            <a:ext cx="314744" cy="328529"/>
            <a:chOff x="3499302" y="2004771"/>
            <a:chExt cx="131891" cy="103251"/>
          </a:xfrm>
        </p:grpSpPr>
        <p:sp>
          <p:nvSpPr>
            <p:cNvPr id="800" name="Google Shape;800;p33"/>
            <p:cNvSpPr/>
            <p:nvPr/>
          </p:nvSpPr>
          <p:spPr>
            <a:xfrm>
              <a:off x="3499302" y="2004771"/>
              <a:ext cx="131891" cy="103251"/>
            </a:xfrm>
            <a:custGeom>
              <a:avLst/>
              <a:gdLst/>
              <a:ahLst/>
              <a:cxnLst/>
              <a:rect l="l" t="t" r="r" b="b"/>
              <a:pathLst>
                <a:path w="1483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1482" y="1161"/>
                  </a:lnTo>
                  <a:lnTo>
                    <a:pt x="1482" y="1012"/>
                  </a:lnTo>
                  <a:lnTo>
                    <a:pt x="137" y="101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3532296" y="2050838"/>
              <a:ext cx="13251" cy="34150"/>
            </a:xfrm>
            <a:custGeom>
              <a:avLst/>
              <a:gdLst/>
              <a:ahLst/>
              <a:cxnLst/>
              <a:rect l="l" t="t" r="r" b="b"/>
              <a:pathLst>
                <a:path w="149" h="384" extrusionOk="0">
                  <a:moveTo>
                    <a:pt x="0" y="1"/>
                  </a:moveTo>
                  <a:lnTo>
                    <a:pt x="0" y="383"/>
                  </a:lnTo>
                  <a:lnTo>
                    <a:pt x="148" y="383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3561910" y="2028872"/>
              <a:ext cx="13251" cy="57184"/>
            </a:xfrm>
            <a:custGeom>
              <a:avLst/>
              <a:gdLst/>
              <a:ahLst/>
              <a:cxnLst/>
              <a:rect l="l" t="t" r="r" b="b"/>
              <a:pathLst>
                <a:path w="149" h="643" extrusionOk="0">
                  <a:moveTo>
                    <a:pt x="1" y="1"/>
                  </a:moveTo>
                  <a:lnTo>
                    <a:pt x="1" y="643"/>
                  </a:lnTo>
                  <a:lnTo>
                    <a:pt x="149" y="643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3591525" y="2004771"/>
              <a:ext cx="13251" cy="81284"/>
            </a:xfrm>
            <a:custGeom>
              <a:avLst/>
              <a:gdLst/>
              <a:ahLst/>
              <a:cxnLst/>
              <a:rect l="l" t="t" r="r" b="b"/>
              <a:pathLst>
                <a:path w="149" h="914" extrusionOk="0">
                  <a:moveTo>
                    <a:pt x="1" y="0"/>
                  </a:moveTo>
                  <a:lnTo>
                    <a:pt x="1" y="914"/>
                  </a:lnTo>
                  <a:lnTo>
                    <a:pt x="149" y="91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04" name="Google Shape;804;p33"/>
          <p:cNvGrpSpPr/>
          <p:nvPr/>
        </p:nvGrpSpPr>
        <p:grpSpPr>
          <a:xfrm>
            <a:off x="2381585" y="3294656"/>
            <a:ext cx="241311" cy="374088"/>
            <a:chOff x="3513620" y="2586559"/>
            <a:chExt cx="101119" cy="117569"/>
          </a:xfrm>
        </p:grpSpPr>
        <p:sp>
          <p:nvSpPr>
            <p:cNvPr id="805" name="Google Shape;805;p33"/>
            <p:cNvSpPr/>
            <p:nvPr/>
          </p:nvSpPr>
          <p:spPr>
            <a:xfrm>
              <a:off x="3531140" y="2626045"/>
              <a:ext cx="61632" cy="12184"/>
            </a:xfrm>
            <a:custGeom>
              <a:avLst/>
              <a:gdLst/>
              <a:ahLst/>
              <a:cxnLst/>
              <a:rect l="l" t="t" r="r" b="b"/>
              <a:pathLst>
                <a:path w="693" h="137" extrusionOk="0">
                  <a:moveTo>
                    <a:pt x="1" y="1"/>
                  </a:moveTo>
                  <a:lnTo>
                    <a:pt x="1" y="137"/>
                  </a:lnTo>
                  <a:lnTo>
                    <a:pt x="692" y="137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3531140" y="2662329"/>
              <a:ext cx="61632" cy="12095"/>
            </a:xfrm>
            <a:custGeom>
              <a:avLst/>
              <a:gdLst/>
              <a:ahLst/>
              <a:cxnLst/>
              <a:rect l="l" t="t" r="r" b="b"/>
              <a:pathLst>
                <a:path w="693" h="136" extrusionOk="0">
                  <a:moveTo>
                    <a:pt x="1" y="0"/>
                  </a:moveTo>
                  <a:lnTo>
                    <a:pt x="1" y="136"/>
                  </a:lnTo>
                  <a:lnTo>
                    <a:pt x="692" y="136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3513620" y="2586559"/>
              <a:ext cx="101119" cy="117569"/>
            </a:xfrm>
            <a:custGeom>
              <a:avLst/>
              <a:gdLst/>
              <a:ahLst/>
              <a:cxnLst/>
              <a:rect l="l" t="t" r="r" b="b"/>
              <a:pathLst>
                <a:path w="1137" h="1322" extrusionOk="0">
                  <a:moveTo>
                    <a:pt x="790" y="136"/>
                  </a:moveTo>
                  <a:lnTo>
                    <a:pt x="790" y="346"/>
                  </a:lnTo>
                  <a:lnTo>
                    <a:pt x="1000" y="334"/>
                  </a:lnTo>
                  <a:lnTo>
                    <a:pt x="1000" y="1185"/>
                  </a:lnTo>
                  <a:lnTo>
                    <a:pt x="124" y="1185"/>
                  </a:lnTo>
                  <a:lnTo>
                    <a:pt x="124" y="136"/>
                  </a:lnTo>
                  <a:close/>
                  <a:moveTo>
                    <a:pt x="0" y="0"/>
                  </a:moveTo>
                  <a:lnTo>
                    <a:pt x="0" y="1321"/>
                  </a:lnTo>
                  <a:lnTo>
                    <a:pt x="1136" y="1321"/>
                  </a:lnTo>
                  <a:lnTo>
                    <a:pt x="1136" y="24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08" name="Google Shape;808;p33"/>
          <p:cNvGrpSpPr/>
          <p:nvPr/>
        </p:nvGrpSpPr>
        <p:grpSpPr>
          <a:xfrm>
            <a:off x="2329259" y="4557007"/>
            <a:ext cx="345942" cy="409460"/>
            <a:chOff x="4483361" y="3180264"/>
            <a:chExt cx="144964" cy="128685"/>
          </a:xfrm>
        </p:grpSpPr>
        <p:sp>
          <p:nvSpPr>
            <p:cNvPr id="809" name="Google Shape;809;p33"/>
            <p:cNvSpPr/>
            <p:nvPr/>
          </p:nvSpPr>
          <p:spPr>
            <a:xfrm>
              <a:off x="4483361" y="3180264"/>
              <a:ext cx="144964" cy="128685"/>
            </a:xfrm>
            <a:custGeom>
              <a:avLst/>
              <a:gdLst/>
              <a:ahLst/>
              <a:cxnLst/>
              <a:rect l="l" t="t" r="r" b="b"/>
              <a:pathLst>
                <a:path w="1630" h="1447" extrusionOk="0">
                  <a:moveTo>
                    <a:pt x="815" y="160"/>
                  </a:moveTo>
                  <a:cubicBezTo>
                    <a:pt x="935" y="160"/>
                    <a:pt x="1056" y="206"/>
                    <a:pt x="1148" y="299"/>
                  </a:cubicBezTo>
                  <a:cubicBezTo>
                    <a:pt x="1333" y="484"/>
                    <a:pt x="1333" y="780"/>
                    <a:pt x="1148" y="965"/>
                  </a:cubicBezTo>
                  <a:cubicBezTo>
                    <a:pt x="1062" y="1052"/>
                    <a:pt x="938" y="1101"/>
                    <a:pt x="815" y="1101"/>
                  </a:cubicBezTo>
                  <a:cubicBezTo>
                    <a:pt x="691" y="1101"/>
                    <a:pt x="568" y="1052"/>
                    <a:pt x="482" y="965"/>
                  </a:cubicBezTo>
                  <a:cubicBezTo>
                    <a:pt x="296" y="780"/>
                    <a:pt x="296" y="484"/>
                    <a:pt x="482" y="299"/>
                  </a:cubicBezTo>
                  <a:cubicBezTo>
                    <a:pt x="574" y="206"/>
                    <a:pt x="694" y="160"/>
                    <a:pt x="815" y="160"/>
                  </a:cubicBezTo>
                  <a:close/>
                  <a:moveTo>
                    <a:pt x="823" y="1"/>
                  </a:moveTo>
                  <a:cubicBezTo>
                    <a:pt x="808" y="1"/>
                    <a:pt x="793" y="1"/>
                    <a:pt x="778" y="3"/>
                  </a:cubicBezTo>
                  <a:cubicBezTo>
                    <a:pt x="235" y="27"/>
                    <a:pt x="0" y="681"/>
                    <a:pt x="383" y="1064"/>
                  </a:cubicBezTo>
                  <a:cubicBezTo>
                    <a:pt x="494" y="1175"/>
                    <a:pt x="654" y="1237"/>
                    <a:pt x="815" y="1237"/>
                  </a:cubicBezTo>
                  <a:cubicBezTo>
                    <a:pt x="951" y="1237"/>
                    <a:pt x="1086" y="1188"/>
                    <a:pt x="1197" y="1101"/>
                  </a:cubicBezTo>
                  <a:lnTo>
                    <a:pt x="1531" y="1447"/>
                  </a:lnTo>
                  <a:lnTo>
                    <a:pt x="1630" y="1348"/>
                  </a:lnTo>
                  <a:lnTo>
                    <a:pt x="1296" y="1002"/>
                  </a:lnTo>
                  <a:cubicBezTo>
                    <a:pt x="1620" y="595"/>
                    <a:pt x="1327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4548103" y="3203475"/>
              <a:ext cx="40732" cy="39664"/>
            </a:xfrm>
            <a:custGeom>
              <a:avLst/>
              <a:gdLst/>
              <a:ahLst/>
              <a:cxnLst/>
              <a:rect l="l" t="t" r="r" b="b"/>
              <a:pathLst>
                <a:path w="458" h="446" extrusionOk="0">
                  <a:moveTo>
                    <a:pt x="58" y="0"/>
                  </a:moveTo>
                  <a:cubicBezTo>
                    <a:pt x="51" y="0"/>
                    <a:pt x="44" y="0"/>
                    <a:pt x="37" y="1"/>
                  </a:cubicBezTo>
                  <a:lnTo>
                    <a:pt x="0" y="1"/>
                  </a:lnTo>
                  <a:lnTo>
                    <a:pt x="0" y="137"/>
                  </a:lnTo>
                  <a:lnTo>
                    <a:pt x="37" y="137"/>
                  </a:lnTo>
                  <a:cubicBezTo>
                    <a:pt x="198" y="137"/>
                    <a:pt x="321" y="260"/>
                    <a:pt x="321" y="408"/>
                  </a:cubicBezTo>
                  <a:lnTo>
                    <a:pt x="321" y="445"/>
                  </a:lnTo>
                  <a:lnTo>
                    <a:pt x="457" y="445"/>
                  </a:lnTo>
                  <a:lnTo>
                    <a:pt x="457" y="408"/>
                  </a:lnTo>
                  <a:cubicBezTo>
                    <a:pt x="457" y="193"/>
                    <a:pt x="283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11" name="Google Shape;811;p33"/>
          <p:cNvGrpSpPr/>
          <p:nvPr/>
        </p:nvGrpSpPr>
        <p:grpSpPr>
          <a:xfrm>
            <a:off x="2330543" y="5822312"/>
            <a:ext cx="343395" cy="461237"/>
            <a:chOff x="4493233" y="3769967"/>
            <a:chExt cx="143897" cy="144958"/>
          </a:xfrm>
        </p:grpSpPr>
        <p:sp>
          <p:nvSpPr>
            <p:cNvPr id="812" name="Google Shape;812;p33"/>
            <p:cNvSpPr/>
            <p:nvPr/>
          </p:nvSpPr>
          <p:spPr>
            <a:xfrm>
              <a:off x="4493233" y="3769967"/>
              <a:ext cx="143897" cy="116413"/>
            </a:xfrm>
            <a:custGeom>
              <a:avLst/>
              <a:gdLst/>
              <a:ahLst/>
              <a:cxnLst/>
              <a:rect l="l" t="t" r="r" b="b"/>
              <a:pathLst>
                <a:path w="1618" h="1309" extrusionOk="0">
                  <a:moveTo>
                    <a:pt x="803" y="136"/>
                  </a:moveTo>
                  <a:cubicBezTo>
                    <a:pt x="1284" y="136"/>
                    <a:pt x="1432" y="790"/>
                    <a:pt x="1000" y="988"/>
                  </a:cubicBezTo>
                  <a:lnTo>
                    <a:pt x="951" y="1012"/>
                  </a:lnTo>
                  <a:lnTo>
                    <a:pt x="951" y="1173"/>
                  </a:lnTo>
                  <a:lnTo>
                    <a:pt x="654" y="1173"/>
                  </a:lnTo>
                  <a:lnTo>
                    <a:pt x="654" y="1012"/>
                  </a:lnTo>
                  <a:lnTo>
                    <a:pt x="617" y="988"/>
                  </a:lnTo>
                  <a:cubicBezTo>
                    <a:pt x="185" y="790"/>
                    <a:pt x="334" y="136"/>
                    <a:pt x="803" y="136"/>
                  </a:cubicBezTo>
                  <a:close/>
                  <a:moveTo>
                    <a:pt x="803" y="0"/>
                  </a:moveTo>
                  <a:cubicBezTo>
                    <a:pt x="210" y="0"/>
                    <a:pt x="0" y="803"/>
                    <a:pt x="519" y="1099"/>
                  </a:cubicBezTo>
                  <a:lnTo>
                    <a:pt x="519" y="1309"/>
                  </a:lnTo>
                  <a:lnTo>
                    <a:pt x="1099" y="1309"/>
                  </a:lnTo>
                  <a:lnTo>
                    <a:pt x="1099" y="1087"/>
                  </a:lnTo>
                  <a:cubicBezTo>
                    <a:pt x="1617" y="790"/>
                    <a:pt x="1407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4561265" y="3790777"/>
              <a:ext cx="35218" cy="35217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1" y="1"/>
                  </a:moveTo>
                  <a:lnTo>
                    <a:pt x="1" y="137"/>
                  </a:lnTo>
                  <a:lnTo>
                    <a:pt x="38" y="137"/>
                  </a:lnTo>
                  <a:cubicBezTo>
                    <a:pt x="161" y="137"/>
                    <a:pt x="260" y="235"/>
                    <a:pt x="260" y="359"/>
                  </a:cubicBezTo>
                  <a:lnTo>
                    <a:pt x="260" y="396"/>
                  </a:lnTo>
                  <a:lnTo>
                    <a:pt x="396" y="396"/>
                  </a:lnTo>
                  <a:lnTo>
                    <a:pt x="396" y="359"/>
                  </a:lnTo>
                  <a:cubicBezTo>
                    <a:pt x="396" y="161"/>
                    <a:pt x="235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539299" y="3900607"/>
              <a:ext cx="51671" cy="14318"/>
            </a:xfrm>
            <a:custGeom>
              <a:avLst/>
              <a:gdLst/>
              <a:ahLst/>
              <a:cxnLst/>
              <a:rect l="l" t="t" r="r" b="b"/>
              <a:pathLst>
                <a:path w="581" h="161" extrusionOk="0">
                  <a:moveTo>
                    <a:pt x="1" y="0"/>
                  </a:moveTo>
                  <a:lnTo>
                    <a:pt x="1" y="161"/>
                  </a:lnTo>
                  <a:lnTo>
                    <a:pt x="581" y="16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5" name="Google Shape;815;p33"/>
          <p:cNvSpPr txBox="1"/>
          <p:nvPr/>
        </p:nvSpPr>
        <p:spPr>
          <a:xfrm>
            <a:off x="1214713" y="1961884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6" name="Google Shape;816;p33"/>
          <p:cNvSpPr txBox="1"/>
          <p:nvPr/>
        </p:nvSpPr>
        <p:spPr>
          <a:xfrm>
            <a:off x="1214713" y="3261700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7" name="Google Shape;817;p33"/>
          <p:cNvSpPr txBox="1"/>
          <p:nvPr/>
        </p:nvSpPr>
        <p:spPr>
          <a:xfrm>
            <a:off x="1214713" y="4541733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8" name="Google Shape;818;p33"/>
          <p:cNvSpPr txBox="1"/>
          <p:nvPr/>
        </p:nvSpPr>
        <p:spPr>
          <a:xfrm>
            <a:off x="1214713" y="5832929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21" name="Google Shape;821;p33"/>
          <p:cNvSpPr txBox="1"/>
          <p:nvPr/>
        </p:nvSpPr>
        <p:spPr>
          <a:xfrm>
            <a:off x="4755829" y="2961200"/>
            <a:ext cx="3152501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kern="0" dirty="0">
                <a:latin typeface="Comic Sans MS" pitchFamily="66" charset="0"/>
                <a:ea typeface="Roboto"/>
                <a:cs typeface="Roboto"/>
                <a:sym typeface="Roboto"/>
              </a:rPr>
              <a:t>identify the meaning for the new words.</a:t>
            </a:r>
          </a:p>
        </p:txBody>
      </p:sp>
      <p:grpSp>
        <p:nvGrpSpPr>
          <p:cNvPr id="825" name="Google Shape;825;p33"/>
          <p:cNvGrpSpPr/>
          <p:nvPr/>
        </p:nvGrpSpPr>
        <p:grpSpPr>
          <a:xfrm>
            <a:off x="4758000" y="1729700"/>
            <a:ext cx="3273243" cy="826492"/>
            <a:chOff x="4521875" y="1199075"/>
            <a:chExt cx="3273243" cy="694200"/>
          </a:xfrm>
        </p:grpSpPr>
        <p:sp>
          <p:nvSpPr>
            <p:cNvPr id="826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/>
                  <a:sym typeface="Arial"/>
                </a:rPr>
                <a:t>understand what conjunctions mean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7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30" name="Google Shape;830;p33"/>
          <p:cNvSpPr txBox="1">
            <a:spLocks noGrp="1"/>
          </p:cNvSpPr>
          <p:nvPr>
            <p:ph type="title"/>
          </p:nvPr>
        </p:nvSpPr>
        <p:spPr>
          <a:xfrm>
            <a:off x="1746504" y="299532"/>
            <a:ext cx="708579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cap="small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Lessons Objectives</a:t>
            </a:r>
            <a:endParaRPr sz="3000" b="1" cap="small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sp>
        <p:nvSpPr>
          <p:cNvPr id="70" name="Google Shape;830;p33">
            <a:extLst>
              <a:ext uri="{FF2B5EF4-FFF2-40B4-BE49-F238E27FC236}">
                <a16:creationId xmlns:a16="http://schemas.microsoft.com/office/drawing/2014/main" id="{F8D1F15A-7FC0-8E4F-A7F3-D326D4EFF358}"/>
              </a:ext>
            </a:extLst>
          </p:cNvPr>
          <p:cNvSpPr txBox="1">
            <a:spLocks/>
          </p:cNvSpPr>
          <p:nvPr/>
        </p:nvSpPr>
        <p:spPr>
          <a:xfrm>
            <a:off x="1214705" y="747225"/>
            <a:ext cx="485742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sz="1600" b="1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By the end of the lesson, learners will be able to </a:t>
            </a:r>
            <a:r>
              <a:rPr lang="en-GB" sz="1600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: </a:t>
            </a:r>
          </a:p>
        </p:txBody>
      </p:sp>
      <p:grpSp>
        <p:nvGrpSpPr>
          <p:cNvPr id="2" name="Google Shape;825;p33">
            <a:extLst>
              <a:ext uri="{FF2B5EF4-FFF2-40B4-BE49-F238E27FC236}">
                <a16:creationId xmlns:a16="http://schemas.microsoft.com/office/drawing/2014/main" id="{E81EBB10-6165-59CE-F4A1-312A8517950A}"/>
              </a:ext>
            </a:extLst>
          </p:cNvPr>
          <p:cNvGrpSpPr/>
          <p:nvPr/>
        </p:nvGrpSpPr>
        <p:grpSpPr>
          <a:xfrm>
            <a:off x="4755688" y="1729700"/>
            <a:ext cx="3273243" cy="826492"/>
            <a:chOff x="4521875" y="1199075"/>
            <a:chExt cx="3273243" cy="694200"/>
          </a:xfrm>
        </p:grpSpPr>
        <p:sp>
          <p:nvSpPr>
            <p:cNvPr id="3" name="Google Shape;826;p33">
              <a:extLst>
                <a:ext uri="{FF2B5EF4-FFF2-40B4-BE49-F238E27FC236}">
                  <a16:creationId xmlns:a16="http://schemas.microsoft.com/office/drawing/2014/main" id="{D262847A-6ECA-4EE1-B1A2-0B62462CCB20}"/>
                </a:ext>
              </a:extLst>
            </p:cNvPr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/>
                  <a:sym typeface="Arial"/>
                </a:rPr>
                <a:t>read the new words.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" name="Google Shape;827;p33">
              <a:extLst>
                <a:ext uri="{FF2B5EF4-FFF2-40B4-BE49-F238E27FC236}">
                  <a16:creationId xmlns:a16="http://schemas.microsoft.com/office/drawing/2014/main" id="{C5ECCBEA-FB7C-42B9-FA07-711C14509A7E}"/>
                </a:ext>
              </a:extLst>
            </p:cNvPr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" name="Google Shape;786;p33">
            <a:extLst>
              <a:ext uri="{FF2B5EF4-FFF2-40B4-BE49-F238E27FC236}">
                <a16:creationId xmlns:a16="http://schemas.microsoft.com/office/drawing/2014/main" id="{F2AEA588-04EA-9741-D228-CBFEC9A4FD39}"/>
              </a:ext>
            </a:extLst>
          </p:cNvPr>
          <p:cNvGrpSpPr/>
          <p:nvPr/>
        </p:nvGrpSpPr>
        <p:grpSpPr>
          <a:xfrm>
            <a:off x="4804272" y="4479020"/>
            <a:ext cx="3273243" cy="925600"/>
            <a:chOff x="4521063" y="3123400"/>
            <a:chExt cx="3273243" cy="694200"/>
          </a:xfrm>
        </p:grpSpPr>
        <p:sp>
          <p:nvSpPr>
            <p:cNvPr id="9" name="Google Shape;787;p33">
              <a:extLst>
                <a:ext uri="{FF2B5EF4-FFF2-40B4-BE49-F238E27FC236}">
                  <a16:creationId xmlns:a16="http://schemas.microsoft.com/office/drawing/2014/main" id="{A20E8AE2-87E0-B64E-B3F6-7B9030EF36DD}"/>
                </a:ext>
              </a:extLst>
            </p:cNvPr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/>
                  <a:sym typeface="Arial"/>
                </a:rPr>
                <a:t>use the new vocabulary in their writing.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788;p33">
              <a:extLst>
                <a:ext uri="{FF2B5EF4-FFF2-40B4-BE49-F238E27FC236}">
                  <a16:creationId xmlns:a16="http://schemas.microsoft.com/office/drawing/2014/main" id="{CB556AFC-CA55-5DF6-924A-728A41256CAC}"/>
                </a:ext>
              </a:extLst>
            </p:cNvPr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" name="Google Shape;821;p33">
            <a:extLst>
              <a:ext uri="{FF2B5EF4-FFF2-40B4-BE49-F238E27FC236}">
                <a16:creationId xmlns:a16="http://schemas.microsoft.com/office/drawing/2014/main" id="{72FF00BD-559B-F090-E218-8D9D0DBD6D91}"/>
              </a:ext>
            </a:extLst>
          </p:cNvPr>
          <p:cNvSpPr txBox="1"/>
          <p:nvPr/>
        </p:nvSpPr>
        <p:spPr>
          <a:xfrm>
            <a:off x="4758000" y="2961200"/>
            <a:ext cx="3152501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kern="0" dirty="0">
                <a:latin typeface="Comic Sans MS" pitchFamily="66" charset="0"/>
                <a:ea typeface="Roboto"/>
                <a:cs typeface="Roboto"/>
                <a:sym typeface="Roboto"/>
              </a:rPr>
              <a:t>identify the meaning for the new words.</a:t>
            </a:r>
          </a:p>
        </p:txBody>
      </p:sp>
      <p:grpSp>
        <p:nvGrpSpPr>
          <p:cNvPr id="6" name="Google Shape;825;p33">
            <a:extLst>
              <a:ext uri="{FF2B5EF4-FFF2-40B4-BE49-F238E27FC236}">
                <a16:creationId xmlns:a16="http://schemas.microsoft.com/office/drawing/2014/main" id="{3162B7EA-4866-B419-BF0C-74ABEDC47628}"/>
              </a:ext>
            </a:extLst>
          </p:cNvPr>
          <p:cNvGrpSpPr/>
          <p:nvPr/>
        </p:nvGrpSpPr>
        <p:grpSpPr>
          <a:xfrm>
            <a:off x="4757859" y="1729700"/>
            <a:ext cx="3273243" cy="826492"/>
            <a:chOff x="4521875" y="1199075"/>
            <a:chExt cx="3273243" cy="694200"/>
          </a:xfrm>
        </p:grpSpPr>
        <p:sp>
          <p:nvSpPr>
            <p:cNvPr id="11" name="Google Shape;826;p33">
              <a:extLst>
                <a:ext uri="{FF2B5EF4-FFF2-40B4-BE49-F238E27FC236}">
                  <a16:creationId xmlns:a16="http://schemas.microsoft.com/office/drawing/2014/main" id="{0A6664F2-B9B4-3D2B-C224-D209933EEF66}"/>
                </a:ext>
              </a:extLst>
            </p:cNvPr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/>
                  <a:sym typeface="Arial"/>
                </a:rPr>
                <a:t>read the new words.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827;p33">
              <a:extLst>
                <a:ext uri="{FF2B5EF4-FFF2-40B4-BE49-F238E27FC236}">
                  <a16:creationId xmlns:a16="http://schemas.microsoft.com/office/drawing/2014/main" id="{F154C62A-3C75-6D97-D6AD-2267DBD702D7}"/>
                </a:ext>
              </a:extLst>
            </p:cNvPr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" name="Google Shape;786;p33">
            <a:extLst>
              <a:ext uri="{FF2B5EF4-FFF2-40B4-BE49-F238E27FC236}">
                <a16:creationId xmlns:a16="http://schemas.microsoft.com/office/drawing/2014/main" id="{FC6917DD-7F23-7C9B-4975-3FD62C14BA5B}"/>
              </a:ext>
            </a:extLst>
          </p:cNvPr>
          <p:cNvGrpSpPr/>
          <p:nvPr/>
        </p:nvGrpSpPr>
        <p:grpSpPr>
          <a:xfrm>
            <a:off x="4804271" y="4469761"/>
            <a:ext cx="3273243" cy="925600"/>
            <a:chOff x="4521063" y="3123400"/>
            <a:chExt cx="3273243" cy="694200"/>
          </a:xfrm>
        </p:grpSpPr>
        <p:sp>
          <p:nvSpPr>
            <p:cNvPr id="14" name="Google Shape;787;p33">
              <a:extLst>
                <a:ext uri="{FF2B5EF4-FFF2-40B4-BE49-F238E27FC236}">
                  <a16:creationId xmlns:a16="http://schemas.microsoft.com/office/drawing/2014/main" id="{28B6645D-79C5-BD2C-E340-B0D62AEB5764}"/>
                </a:ext>
              </a:extLst>
            </p:cNvPr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/>
                  <a:sym typeface="Arial"/>
                </a:rPr>
                <a:t>use the new vocabulary in their writing.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788;p33">
              <a:extLst>
                <a:ext uri="{FF2B5EF4-FFF2-40B4-BE49-F238E27FC236}">
                  <a16:creationId xmlns:a16="http://schemas.microsoft.com/office/drawing/2014/main" id="{DF0D881C-3BFB-8C04-58A8-AA38AAA51882}"/>
                </a:ext>
              </a:extLst>
            </p:cNvPr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Google Shape;821;p33">
            <a:extLst>
              <a:ext uri="{FF2B5EF4-FFF2-40B4-BE49-F238E27FC236}">
                <a16:creationId xmlns:a16="http://schemas.microsoft.com/office/drawing/2014/main" id="{1D2CBC32-2814-4EC9-EB90-27C15FD97B65}"/>
              </a:ext>
            </a:extLst>
          </p:cNvPr>
          <p:cNvSpPr txBox="1"/>
          <p:nvPr/>
        </p:nvSpPr>
        <p:spPr>
          <a:xfrm>
            <a:off x="4757999" y="2951941"/>
            <a:ext cx="3152501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kern="0" dirty="0">
                <a:latin typeface="Comic Sans MS" pitchFamily="66" charset="0"/>
                <a:ea typeface="Roboto"/>
                <a:cs typeface="Roboto"/>
                <a:sym typeface="Roboto"/>
              </a:rPr>
              <a:t>identify the meaning for the new words.</a:t>
            </a:r>
          </a:p>
        </p:txBody>
      </p:sp>
      <p:grpSp>
        <p:nvGrpSpPr>
          <p:cNvPr id="17" name="Google Shape;825;p33">
            <a:extLst>
              <a:ext uri="{FF2B5EF4-FFF2-40B4-BE49-F238E27FC236}">
                <a16:creationId xmlns:a16="http://schemas.microsoft.com/office/drawing/2014/main" id="{5C814B25-69F1-45B2-C595-67ADA1F555EC}"/>
              </a:ext>
            </a:extLst>
          </p:cNvPr>
          <p:cNvGrpSpPr/>
          <p:nvPr/>
        </p:nvGrpSpPr>
        <p:grpSpPr>
          <a:xfrm>
            <a:off x="4757858" y="1720441"/>
            <a:ext cx="3273243" cy="826492"/>
            <a:chOff x="4521875" y="1199075"/>
            <a:chExt cx="3273243" cy="694200"/>
          </a:xfrm>
        </p:grpSpPr>
        <p:sp>
          <p:nvSpPr>
            <p:cNvPr id="18" name="Google Shape;826;p33">
              <a:extLst>
                <a:ext uri="{FF2B5EF4-FFF2-40B4-BE49-F238E27FC236}">
                  <a16:creationId xmlns:a16="http://schemas.microsoft.com/office/drawing/2014/main" id="{D118A4B1-DDEF-5096-AC51-044462203159}"/>
                </a:ext>
              </a:extLst>
            </p:cNvPr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/>
                  <a:sym typeface="Arial"/>
                </a:rPr>
                <a:t>read the new words.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827;p33">
              <a:extLst>
                <a:ext uri="{FF2B5EF4-FFF2-40B4-BE49-F238E27FC236}">
                  <a16:creationId xmlns:a16="http://schemas.microsoft.com/office/drawing/2014/main" id="{950620F9-47F0-760C-6A81-48B28505DF4C}"/>
                </a:ext>
              </a:extLst>
            </p:cNvPr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4916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FD9D-E21E-62EC-CDFD-81236BE6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055" y="593366"/>
            <a:ext cx="7650271" cy="1006833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sz="5400" dirty="0">
                <a:latin typeface="Comic Sans MS" panose="030F0702030302020204" pitchFamily="66" charset="0"/>
              </a:rPr>
              <a:t>Ingredients</a:t>
            </a:r>
          </a:p>
        </p:txBody>
      </p:sp>
      <p:pic>
        <p:nvPicPr>
          <p:cNvPr id="1026" name="Picture 2" descr="Ingredient Guides">
            <a:extLst>
              <a:ext uri="{FF2B5EF4-FFF2-40B4-BE49-F238E27FC236}">
                <a16:creationId xmlns:a16="http://schemas.microsoft.com/office/drawing/2014/main" id="{4D0CC8F9-3FA9-F83B-0B52-F2ADDA2FF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37" y="1828800"/>
            <a:ext cx="7689326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50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FD9D-E21E-62EC-CDFD-81236BE6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055" y="593366"/>
            <a:ext cx="7650271" cy="1006833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sz="5400" dirty="0">
                <a:latin typeface="Comic Sans MS" panose="030F0702030302020204" pitchFamily="66" charset="0"/>
              </a:rPr>
              <a:t>pour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C06BF-E83C-F9C5-CBF2-4D6C38769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3259232" y="567715"/>
            <a:ext cx="12237032" cy="442357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2" descr="Pour Water From A Pitcher Into A Glass Stock Photo, Picture And Royalty  Free Image. Image 14753506.">
            <a:extLst>
              <a:ext uri="{FF2B5EF4-FFF2-40B4-BE49-F238E27FC236}">
                <a16:creationId xmlns:a16="http://schemas.microsoft.com/office/drawing/2014/main" id="{E2F0D2EA-0775-B84B-C979-9D83192B6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32854"/>
            <a:ext cx="5515771" cy="350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356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FD9D-E21E-62EC-CDFD-81236BE6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055" y="593366"/>
            <a:ext cx="7650271" cy="1006833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sz="5400" dirty="0">
                <a:latin typeface="Comic Sans MS" panose="030F0702030302020204" pitchFamily="66" charset="0"/>
              </a:rPr>
              <a:t>sprinkle</a:t>
            </a:r>
          </a:p>
        </p:txBody>
      </p:sp>
      <p:pic>
        <p:nvPicPr>
          <p:cNvPr id="1026" name="Picture 2" descr="Tips to the Perfect &quot;Sprinkle Shot&quot;, Bellingham Food Photographer —  Katheryn Moran Photography Bellingham Wedding + Food Photographer">
            <a:extLst>
              <a:ext uri="{FF2B5EF4-FFF2-40B4-BE49-F238E27FC236}">
                <a16:creationId xmlns:a16="http://schemas.microsoft.com/office/drawing/2014/main" id="{391F21FF-73D8-8CB3-8F27-CD08B6676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4572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59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ACCCF-56FD-B8B1-0B5B-3850AA01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029" y="228600"/>
            <a:ext cx="7650271" cy="9144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whisk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79C4C-B761-5540-CED1-DAC56179F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Stainless Steel Whisk - Shop | Pampered Chef US Site">
            <a:extLst>
              <a:ext uri="{FF2B5EF4-FFF2-40B4-BE49-F238E27FC236}">
                <a16:creationId xmlns:a16="http://schemas.microsoft.com/office/drawing/2014/main" id="{1AA33666-2226-DFA0-EEDB-1B528FE95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5438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276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ACCCF-56FD-B8B1-0B5B-3850AA01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029" y="228600"/>
            <a:ext cx="7650271" cy="9144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grate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79C4C-B761-5540-CED1-DAC56179F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grate - Simple English Wiktionary">
            <a:extLst>
              <a:ext uri="{FF2B5EF4-FFF2-40B4-BE49-F238E27FC236}">
                <a16:creationId xmlns:a16="http://schemas.microsoft.com/office/drawing/2014/main" id="{4FF29D89-F7AD-A761-7925-34AFDF9EF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229600" cy="515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147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ACCCF-56FD-B8B1-0B5B-3850AA01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029" y="228600"/>
            <a:ext cx="7650271" cy="9144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knead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79C4C-B761-5540-CED1-DAC56179F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ow to Knead Bread Dough to Perfection">
            <a:extLst>
              <a:ext uri="{FF2B5EF4-FFF2-40B4-BE49-F238E27FC236}">
                <a16:creationId xmlns:a16="http://schemas.microsoft.com/office/drawing/2014/main" id="{F3F8F4C1-74E0-D51A-113E-109F5FF3D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375100" cy="472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912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ACCCF-56FD-B8B1-0B5B-3850AA01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029" y="228600"/>
            <a:ext cx="7650271" cy="9144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bake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79C4C-B761-5540-CED1-DAC56179F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BAKE COOKIES DAY - December 18, 2022 - National Today">
            <a:extLst>
              <a:ext uri="{FF2B5EF4-FFF2-40B4-BE49-F238E27FC236}">
                <a16:creationId xmlns:a16="http://schemas.microsoft.com/office/drawing/2014/main" id="{E775CBED-13AC-4782-2EC9-BBCFF5593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05800" cy="455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820695"/>
      </p:ext>
    </p:extLst>
  </p:cSld>
  <p:clrMapOvr>
    <a:masterClrMapping/>
  </p:clrMapOvr>
</p:sld>
</file>

<file path=ppt/theme/theme1.xml><?xml version="1.0" encoding="utf-8"?>
<a:theme xmlns:a="http://schemas.openxmlformats.org/drawingml/2006/main" name="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3938</TotalTime>
  <Words>131</Words>
  <Application>Microsoft Office PowerPoint</Application>
  <PresentationFormat>On-screen Show (4:3)</PresentationFormat>
  <Paragraphs>40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Abadi</vt:lpstr>
      <vt:lpstr>Arial</vt:lpstr>
      <vt:lpstr>Calibri</vt:lpstr>
      <vt:lpstr>Comic Sans MS</vt:lpstr>
      <vt:lpstr>Fira Sans</vt:lpstr>
      <vt:lpstr>Roboto</vt:lpstr>
      <vt:lpstr>Diagrams for Education by Slidesgo</vt:lpstr>
      <vt:lpstr>1_Diagrams for Education by Slidesgo</vt:lpstr>
      <vt:lpstr>3_Diagrams for Education by Slidesgo</vt:lpstr>
      <vt:lpstr> </vt:lpstr>
      <vt:lpstr>Lessons Objectives</vt:lpstr>
      <vt:lpstr>Ingredients</vt:lpstr>
      <vt:lpstr>pour</vt:lpstr>
      <vt:lpstr>sprinkle</vt:lpstr>
      <vt:lpstr>whisk</vt:lpstr>
      <vt:lpstr>grate</vt:lpstr>
      <vt:lpstr>knead</vt:lpstr>
      <vt:lpstr>bake</vt:lpstr>
      <vt:lpstr>Stir </vt:lpstr>
      <vt:lpstr>mix </vt:lpstr>
      <vt:lpstr>spread </vt:lpstr>
      <vt:lpstr>sieve </vt:lpstr>
      <vt:lpstr>chop </vt:lpstr>
      <vt:lpstr>PowerPoint Presentation</vt:lpstr>
      <vt:lpstr>Lessons 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Fiction The Party</dc:title>
  <dc:creator>hp</dc:creator>
  <cp:lastModifiedBy>LENOVO</cp:lastModifiedBy>
  <cp:revision>134</cp:revision>
  <dcterms:created xsi:type="dcterms:W3CDTF">2022-01-21T12:30:51Z</dcterms:created>
  <dcterms:modified xsi:type="dcterms:W3CDTF">2023-10-07T06:10:10Z</dcterms:modified>
</cp:coreProperties>
</file>