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9" r:id="rId4"/>
  </p:sldMasterIdLst>
  <p:notesMasterIdLst>
    <p:notesMasterId r:id="rId6"/>
  </p:notesMasterIdLst>
  <p:handoutMasterIdLst>
    <p:handoutMasterId r:id="rId26"/>
  </p:handoutMasterIdLst>
  <p:sldIdLst>
    <p:sldId id="257" r:id="rId5"/>
    <p:sldId id="259" r:id="rId7"/>
    <p:sldId id="416" r:id="rId8"/>
    <p:sldId id="329" r:id="rId9"/>
    <p:sldId id="368" r:id="rId10"/>
    <p:sldId id="394" r:id="rId11"/>
    <p:sldId id="413" r:id="rId12"/>
    <p:sldId id="412" r:id="rId13"/>
    <p:sldId id="415" r:id="rId14"/>
    <p:sldId id="383" r:id="rId15"/>
    <p:sldId id="331" r:id="rId16"/>
    <p:sldId id="395" r:id="rId17"/>
    <p:sldId id="396" r:id="rId18"/>
    <p:sldId id="397" r:id="rId19"/>
    <p:sldId id="398" r:id="rId20"/>
    <p:sldId id="404" r:id="rId21"/>
    <p:sldId id="407" r:id="rId22"/>
    <p:sldId id="408" r:id="rId23"/>
    <p:sldId id="337" r:id="rId24"/>
    <p:sldId id="32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howGuides="1">
      <p:cViewPr varScale="1">
        <p:scale>
          <a:sx n="41" d="100"/>
          <a:sy n="41" d="100"/>
        </p:scale>
        <p:origin x="726" y="42"/>
      </p:cViewPr>
      <p:guideLst>
        <p:guide orient="horz" pos="2160"/>
        <p:guide pos="2844"/>
      </p:guideLst>
    </p:cSldViewPr>
  </p:slideViewPr>
  <p:notesTextViewPr>
    <p:cViewPr>
      <p:scale>
        <a:sx n="1" d="1"/>
        <a:sy n="1" d="1"/>
      </p:scale>
      <p:origin x="0" y="0"/>
    </p:cViewPr>
  </p:notesTextViewPr>
  <p:notesViewPr>
    <p:cSldViewPr>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29FA15-1A33-44AC-9DE7-469773894979}"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205E2-1C84-4B09-857C-D6B1317A8E1B}"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631A4-BD55-4C2B-8D47-E20E5DCB8400}"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D5DB1-DB7A-4346-8367-B503D20F6A3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g964e038bdd_0_8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64e038bdd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7"/>
        <p:cNvGrpSpPr/>
        <p:nvPr/>
      </p:nvGrpSpPr>
      <p:grpSpPr>
        <a:xfrm>
          <a:off x="0" y="0"/>
          <a:ext cx="0" cy="0"/>
          <a:chOff x="0" y="0"/>
          <a:chExt cx="0" cy="0"/>
        </a:xfrm>
      </p:grpSpPr>
      <p:sp>
        <p:nvSpPr>
          <p:cNvPr id="768" name="Google Shape;768;g964e038bdd_0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964e038bdd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7"/>
        <p:cNvGrpSpPr/>
        <p:nvPr/>
      </p:nvGrpSpPr>
      <p:grpSpPr>
        <a:xfrm>
          <a:off x="0" y="0"/>
          <a:ext cx="0" cy="0"/>
          <a:chOff x="0" y="0"/>
          <a:chExt cx="0" cy="0"/>
        </a:xfrm>
      </p:grpSpPr>
      <p:sp>
        <p:nvSpPr>
          <p:cNvPr id="768" name="Google Shape;768;g964e038bdd_0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964e038bdd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3" name="Picture 2"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panose="020B0604020202020204"/>
              <a:buNone/>
            </a:pPr>
            <a:fld id="{1D8BD707-D9CF-40AE-B4C6-C98DA3205C09}" type="datetimeFigureOut">
              <a:rPr lang="en-US" sz="1400" kern="0">
                <a:solidFill>
                  <a:srgbClr val="000000"/>
                </a:solidFill>
                <a:cs typeface="Arial" panose="020B0604020202020204"/>
                <a:sym typeface="Arial" panose="020B0604020202020204"/>
              </a:rPr>
            </a:fld>
            <a:endParaRPr lang="en-US" sz="1400" kern="0">
              <a:solidFill>
                <a:srgbClr val="000000"/>
              </a:solidFill>
              <a:cs typeface="Arial" panose="020B0604020202020204"/>
              <a:sym typeface="Arial" panose="020B0604020202020204"/>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panose="020B0604020202020204"/>
              <a:buNone/>
            </a:pPr>
            <a:endParaRPr lang="en-US" sz="1400" kern="0">
              <a:solidFill>
                <a:srgbClr val="000000"/>
              </a:solidFill>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fld>
            <a:endParaRPr lang="en-US">
              <a:solidFill>
                <a:srgbClr val="59595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a:buClr>
                <a:srgbClr val="000000"/>
              </a:buClr>
              <a:buFont typeface="Arial" panose="020B0604020202020204"/>
              <a:buNone/>
            </a:pPr>
            <a:fld id="{4CBEA4A3-EFF1-4A0E-8237-466AF4A1F98B}" type="datetimeFigureOut">
              <a:rPr lang="en-US" sz="1400" kern="0">
                <a:solidFill>
                  <a:srgbClr val="000000"/>
                </a:solidFill>
                <a:cs typeface="Arial" panose="020B0604020202020204"/>
                <a:sym typeface="Arial" panose="020B0604020202020204"/>
              </a:rPr>
            </a:fld>
            <a:endParaRPr lang="en-US" sz="1400" kern="0">
              <a:solidFill>
                <a:srgbClr val="000000"/>
              </a:solidFill>
              <a:cs typeface="Arial" panose="020B0604020202020204"/>
              <a:sym typeface="Arial" panose="020B0604020202020204"/>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a:buClr>
                <a:srgbClr val="000000"/>
              </a:buClr>
              <a:buFont typeface="Arial" panose="020B0604020202020204"/>
              <a:buNone/>
            </a:pPr>
            <a:endParaRPr lang="en-US" sz="1400" kern="0">
              <a:solidFill>
                <a:srgbClr val="000000"/>
              </a:solidFill>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p>
            <a:fld id="{96B2A60B-E1BE-450A-B76D-0609D08DBE62}" type="slidenum">
              <a:rPr lang="en-US" smtClean="0">
                <a:solidFill>
                  <a:srgbClr val="595959"/>
                </a:solidFill>
              </a:rPr>
            </a:fld>
            <a:endParaRPr lang="en-US">
              <a:solidFill>
                <a:srgbClr val="59595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3" name="Picture 2"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7" name="Picture 6"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8" name="TextBox 7"/>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panose="020B0604020202020204"/>
              <a:buNone/>
            </a:pPr>
            <a:fld id="{1D8BD707-D9CF-40AE-B4C6-C98DA3205C09}" type="datetimeFigureOut">
              <a:rPr lang="en-US" sz="1400" kern="0">
                <a:solidFill>
                  <a:srgbClr val="000000"/>
                </a:solidFill>
                <a:cs typeface="Arial" panose="020B0604020202020204"/>
                <a:sym typeface="Arial" panose="020B0604020202020204"/>
              </a:rPr>
            </a:fld>
            <a:endParaRPr lang="en-US" sz="1400" kern="0">
              <a:solidFill>
                <a:srgbClr val="000000"/>
              </a:solidFill>
              <a:cs typeface="Arial" panose="020B0604020202020204"/>
              <a:sym typeface="Arial" panose="020B0604020202020204"/>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panose="020B0604020202020204"/>
              <a:buNone/>
            </a:pPr>
            <a:endParaRPr lang="en-US" sz="1400" kern="0">
              <a:solidFill>
                <a:srgbClr val="000000"/>
              </a:solidFill>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fld>
            <a:endParaRPr lang="en-US">
              <a:solidFill>
                <a:srgbClr val="59595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endParaRPr lang="en-GB" sz="1350" dirty="0">
              <a:latin typeface="Twinkl" pitchFamily="50" charset="0"/>
            </a:endParaRP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50" charset="0"/>
              </a:defRPr>
            </a:lvl1pPr>
          </a:lstStyle>
          <a:p>
            <a:r>
              <a:rPr lang="en-US"/>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3" name="Picture 2"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256373" y="593367"/>
            <a:ext cx="757592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6" name="Picture 5"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7" name="TextBox 6"/>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293548" y="397380"/>
            <a:ext cx="753875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panose="020B0604020202020204"/>
              <a:buNone/>
            </a:pPr>
            <a:fld id="{1D8BD707-D9CF-40AE-B4C6-C98DA3205C09}" type="datetimeFigureOut">
              <a:rPr lang="en-US" sz="1400" kern="0">
                <a:solidFill>
                  <a:srgbClr val="000000"/>
                </a:solidFill>
                <a:cs typeface="Arial" panose="020B0604020202020204"/>
                <a:sym typeface="Arial" panose="020B0604020202020204"/>
              </a:rPr>
            </a:fld>
            <a:endParaRPr lang="en-US" sz="1400" kern="0">
              <a:solidFill>
                <a:srgbClr val="000000"/>
              </a:solidFill>
              <a:cs typeface="Arial" panose="020B0604020202020204"/>
              <a:sym typeface="Arial" panose="020B0604020202020204"/>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panose="020B0604020202020204"/>
              <a:buNone/>
            </a:pPr>
            <a:endParaRPr lang="en-US" sz="1400" kern="0">
              <a:solidFill>
                <a:srgbClr val="000000"/>
              </a:solidFill>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fld>
            <a:endParaRPr lang="en-US">
              <a:solidFill>
                <a:srgbClr val="59595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256373" y="593367"/>
            <a:ext cx="757592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6" name="Picture 5"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7" name="TextBox 6"/>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293548" y="397380"/>
            <a:ext cx="753875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7" name="Picture 6"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8" name="TextBox 7"/>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0"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1" Type="http://schemas.openxmlformats.org/officeDocument/2006/relationships/theme" Target="../theme/theme3.xml"/><Relationship Id="rId10" Type="http://schemas.openxmlformats.org/officeDocument/2006/relationships/image" Target="../media/image1.png"/><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panose="020B0604020202020204"/>
              <a:buNone/>
            </a:pPr>
            <a:fld id="{00000000-1234-1234-1234-123412341234}" type="slidenum">
              <a:rPr lang="en-GB" kern="0">
                <a:solidFill>
                  <a:srgbClr val="595959"/>
                </a:solidFill>
                <a:cs typeface="Arial" panose="020B0604020202020204"/>
                <a:sym typeface="Arial" panose="020B0604020202020204"/>
              </a:rPr>
            </a:fld>
            <a:endParaRPr kern="0">
              <a:solidFill>
                <a:srgbClr val="595959"/>
              </a:solidFill>
              <a:cs typeface="Arial" panose="020B0604020202020204"/>
              <a:sym typeface="Arial" panose="020B0604020202020204"/>
            </a:endParaRPr>
          </a:p>
        </p:txBody>
      </p:sp>
      <p:pic>
        <p:nvPicPr>
          <p:cNvPr id="5" name="Picture 4" descr="Logo, company name&#10;&#10;Description automatically generated"/>
          <p:cNvPicPr>
            <a:picLocks noChangeAspect="1"/>
          </p:cNvPicPr>
          <p:nvPr userDrawn="1"/>
        </p:nvPicPr>
        <p:blipFill>
          <a:blip r:embed="rId12"/>
          <a:stretch>
            <a:fillRect/>
          </a:stretch>
        </p:blipFill>
        <p:spPr>
          <a:xfrm>
            <a:off x="179968" y="6388"/>
            <a:ext cx="889000" cy="1185333"/>
          </a:xfrm>
          <a:prstGeom prst="rect">
            <a:avLst/>
          </a:prstGeom>
        </p:spPr>
      </p:pic>
      <p:sp>
        <p:nvSpPr>
          <p:cNvPr id="9" name="TextBox 8"/>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panose="020B0604020202020204"/>
              <a:buNone/>
            </a:pPr>
            <a:fld id="{00000000-1234-1234-1234-123412341234}" type="slidenum">
              <a:rPr lang="en-GB" kern="0">
                <a:solidFill>
                  <a:srgbClr val="595959"/>
                </a:solidFill>
                <a:cs typeface="Arial" panose="020B0604020202020204"/>
                <a:sym typeface="Arial" panose="020B0604020202020204"/>
              </a:rPr>
            </a:fld>
            <a:endParaRPr kern="0">
              <a:solidFill>
                <a:srgbClr val="595959"/>
              </a:solidFill>
              <a:cs typeface="Arial" panose="020B0604020202020204"/>
              <a:sym typeface="Arial" panose="020B0604020202020204"/>
            </a:endParaRPr>
          </a:p>
        </p:txBody>
      </p:sp>
      <p:pic>
        <p:nvPicPr>
          <p:cNvPr id="5" name="Picture 4" descr="Logo, company name&#10;&#10;Description automatically generated"/>
          <p:cNvPicPr>
            <a:picLocks noChangeAspect="1"/>
          </p:cNvPicPr>
          <p:nvPr userDrawn="1"/>
        </p:nvPicPr>
        <p:blipFill>
          <a:blip r:embed="rId9"/>
          <a:stretch>
            <a:fillRect/>
          </a:stretch>
        </p:blipFill>
        <p:spPr>
          <a:xfrm>
            <a:off x="179968" y="6388"/>
            <a:ext cx="889000" cy="1185333"/>
          </a:xfrm>
          <a:prstGeom prst="rect">
            <a:avLst/>
          </a:prstGeom>
        </p:spPr>
      </p:pic>
      <p:sp>
        <p:nvSpPr>
          <p:cNvPr id="9" name="TextBox 8"/>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panose="020B0604020202020204"/>
              <a:buNone/>
            </a:pPr>
            <a:fld id="{00000000-1234-1234-1234-123412341234}" type="slidenum">
              <a:rPr lang="en-GB" kern="0">
                <a:solidFill>
                  <a:srgbClr val="595959"/>
                </a:solidFill>
                <a:cs typeface="Arial" panose="020B0604020202020204"/>
                <a:sym typeface="Arial" panose="020B0604020202020204"/>
              </a:rPr>
            </a:fld>
            <a:endParaRPr kern="0">
              <a:solidFill>
                <a:srgbClr val="595959"/>
              </a:solidFill>
              <a:cs typeface="Arial" panose="020B0604020202020204"/>
              <a:sym typeface="Arial" panose="020B0604020202020204"/>
            </a:endParaRPr>
          </a:p>
        </p:txBody>
      </p:sp>
      <p:pic>
        <p:nvPicPr>
          <p:cNvPr id="5" name="Picture 4" descr="Logo, company name&#10;&#10;Description automatically generated"/>
          <p:cNvPicPr>
            <a:picLocks noChangeAspect="1"/>
          </p:cNvPicPr>
          <p:nvPr userDrawn="1"/>
        </p:nvPicPr>
        <p:blipFill>
          <a:blip r:embed="rId10"/>
          <a:stretch>
            <a:fillRect/>
          </a:stretch>
        </p:blipFill>
        <p:spPr>
          <a:xfrm>
            <a:off x="179968" y="6388"/>
            <a:ext cx="889000" cy="1185333"/>
          </a:xfrm>
          <a:prstGeom prst="rect">
            <a:avLst/>
          </a:prstGeom>
        </p:spPr>
      </p:pic>
      <p:sp>
        <p:nvSpPr>
          <p:cNvPr id="9" name="TextBox 8"/>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4.png"/><Relationship Id="rId2" Type="http://schemas.microsoft.com/office/2007/relationships/media" Target="../media/media1.mp4"/><Relationship Id="rId1" Type="http://schemas.openxmlformats.org/officeDocument/2006/relationships/video" Target="../media/media1.mp4"/></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27"/>
          <p:cNvGrpSpPr/>
          <p:nvPr/>
        </p:nvGrpSpPr>
        <p:grpSpPr>
          <a:xfrm>
            <a:off x="-27455" y="-13161"/>
            <a:ext cx="5971055" cy="1468143"/>
            <a:chOff x="-417139" y="-46637"/>
            <a:chExt cx="6613170" cy="1101107"/>
          </a:xfrm>
        </p:grpSpPr>
        <p:sp>
          <p:nvSpPr>
            <p:cNvPr id="104" name="Google Shape;104;p27"/>
            <p:cNvSpPr/>
            <p:nvPr/>
          </p:nvSpPr>
          <p:spPr>
            <a:xfrm rot="-5389871" flipH="1">
              <a:off x="5190615" y="25719"/>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5" name="Google Shape;105;p27"/>
            <p:cNvSpPr/>
            <p:nvPr/>
          </p:nvSpPr>
          <p:spPr>
            <a:xfrm rot="-5389871" flipH="1">
              <a:off x="5485671" y="-196419"/>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6" name="Google Shape;106;p27"/>
            <p:cNvSpPr/>
            <p:nvPr/>
          </p:nvSpPr>
          <p:spPr>
            <a:xfrm rot="-5389871" flipH="1">
              <a:off x="5860642" y="364893"/>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7" name="Google Shape;107;p27"/>
            <p:cNvSpPr/>
            <p:nvPr/>
          </p:nvSpPr>
          <p:spPr>
            <a:xfrm rot="-5389857" flipH="1">
              <a:off x="3961066" y="-496830"/>
              <a:ext cx="1018341"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8" name="Google Shape;108;p27"/>
            <p:cNvSpPr/>
            <p:nvPr/>
          </p:nvSpPr>
          <p:spPr>
            <a:xfrm rot="-5389864" flipH="1">
              <a:off x="3958782" y="-506918"/>
              <a:ext cx="1019065"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9" name="Google Shape;109;p27"/>
            <p:cNvSpPr/>
            <p:nvPr/>
          </p:nvSpPr>
          <p:spPr>
            <a:xfrm rot="-5389871" flipH="1">
              <a:off x="4336664" y="-892398"/>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0" name="Google Shape;110;p27"/>
            <p:cNvSpPr/>
            <p:nvPr/>
          </p:nvSpPr>
          <p:spPr>
            <a:xfrm rot="-5389871" flipH="1">
              <a:off x="4338904" y="-123686"/>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1" name="Google Shape;111;p27"/>
            <p:cNvSpPr/>
            <p:nvPr/>
          </p:nvSpPr>
          <p:spPr>
            <a:xfrm>
              <a:off x="-36125" y="-12050"/>
              <a:ext cx="3686100" cy="2649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2" name="Google Shape;112;p27"/>
            <p:cNvSpPr/>
            <p:nvPr/>
          </p:nvSpPr>
          <p:spPr>
            <a:xfrm>
              <a:off x="-36125" y="252900"/>
              <a:ext cx="3686100" cy="502800"/>
            </a:xfrm>
            <a:prstGeom prst="rect">
              <a:avLst/>
            </a:pr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3" name="Google Shape;113;p27"/>
            <p:cNvSpPr/>
            <p:nvPr/>
          </p:nvSpPr>
          <p:spPr>
            <a:xfrm>
              <a:off x="-36125" y="755650"/>
              <a:ext cx="3686100" cy="2682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114" name="Google Shape;114;p27"/>
            <p:cNvGrpSpPr/>
            <p:nvPr/>
          </p:nvGrpSpPr>
          <p:grpSpPr>
            <a:xfrm>
              <a:off x="-417139" y="-46637"/>
              <a:ext cx="532706" cy="1101107"/>
              <a:chOff x="-1179139" y="-46637"/>
              <a:chExt cx="532706" cy="1101107"/>
            </a:xfrm>
          </p:grpSpPr>
          <p:sp>
            <p:nvSpPr>
              <p:cNvPr id="115" name="Google Shape;115;p27"/>
              <p:cNvSpPr/>
              <p:nvPr/>
            </p:nvSpPr>
            <p:spPr>
              <a:xfrm rot="-5389871" flipH="1">
                <a:off x="-1462561" y="239182"/>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6" name="Google Shape;116;p27"/>
              <p:cNvSpPr/>
              <p:nvPr/>
            </p:nvSpPr>
            <p:spPr>
              <a:xfrm rot="-5389871" flipH="1">
                <a:off x="-999529" y="109109"/>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7" name="Google Shape;117;p27"/>
              <p:cNvSpPr/>
              <p:nvPr/>
            </p:nvSpPr>
            <p:spPr>
              <a:xfrm rot="-5389871" flipH="1">
                <a:off x="-987097" y="124838"/>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8" name="Google Shape;118;p27"/>
              <p:cNvSpPr/>
              <p:nvPr/>
            </p:nvSpPr>
            <p:spPr>
              <a:xfrm rot="-5389871" flipH="1">
                <a:off x="-1008479" y="445882"/>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9" name="Google Shape;119;p27"/>
              <p:cNvSpPr/>
              <p:nvPr/>
            </p:nvSpPr>
            <p:spPr>
              <a:xfrm rot="-5389871" flipH="1">
                <a:off x="-975569" y="440994"/>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0" name="Google Shape;120;p27"/>
              <p:cNvSpPr/>
              <p:nvPr/>
            </p:nvSpPr>
            <p:spPr>
              <a:xfrm rot="-5389871" flipH="1">
                <a:off x="-1009282" y="762119"/>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1" name="Google Shape;121;p27"/>
              <p:cNvSpPr/>
              <p:nvPr/>
            </p:nvSpPr>
            <p:spPr>
              <a:xfrm rot="-5389871" flipH="1">
                <a:off x="-974845" y="755710"/>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2" name="Google Shape;122;p27"/>
              <p:cNvSpPr/>
              <p:nvPr/>
            </p:nvSpPr>
            <p:spPr>
              <a:xfrm rot="-5389871" flipH="1">
                <a:off x="-1327846" y="458774"/>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3" name="Google Shape;123;p27"/>
              <p:cNvSpPr/>
              <p:nvPr/>
            </p:nvSpPr>
            <p:spPr>
              <a:xfrm rot="-5389871" flipH="1">
                <a:off x="-1326324" y="472986"/>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sp>
        <p:nvSpPr>
          <p:cNvPr id="124" name="Google Shape;124;p27"/>
          <p:cNvSpPr txBox="1">
            <a:spLocks noGrp="1"/>
          </p:cNvSpPr>
          <p:nvPr>
            <p:ph type="ctrTitle"/>
          </p:nvPr>
        </p:nvSpPr>
        <p:spPr>
          <a:xfrm>
            <a:off x="18970" y="2285814"/>
            <a:ext cx="7905830" cy="17655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4800" dirty="0">
                <a:solidFill>
                  <a:schemeClr val="accent1"/>
                </a:solidFill>
                <a:latin typeface="Roboto" panose="02000000000000000000" pitchFamily="2" charset="0"/>
                <a:ea typeface="Roboto" panose="02000000000000000000" pitchFamily="2" charset="0"/>
                <a:cs typeface="Fira Sans Medium"/>
                <a:sym typeface="Fira Sans Medium"/>
              </a:rPr>
            </a:br>
            <a:endParaRPr sz="4800" dirty="0">
              <a:solidFill>
                <a:schemeClr val="accent1"/>
              </a:solidFill>
              <a:latin typeface="Roboto" panose="02000000000000000000" pitchFamily="2" charset="0"/>
              <a:ea typeface="Roboto" panose="02000000000000000000" pitchFamily="2" charset="0"/>
              <a:cs typeface="Fira Sans Medium"/>
              <a:sym typeface="Fira Sans Medium"/>
            </a:endParaRPr>
          </a:p>
        </p:txBody>
      </p:sp>
      <p:grpSp>
        <p:nvGrpSpPr>
          <p:cNvPr id="126" name="Google Shape;126;p27"/>
          <p:cNvGrpSpPr/>
          <p:nvPr/>
        </p:nvGrpSpPr>
        <p:grpSpPr>
          <a:xfrm flipH="1">
            <a:off x="6781800" y="-5683"/>
            <a:ext cx="2382158" cy="1468143"/>
            <a:chOff x="-1179139" y="2488688"/>
            <a:chExt cx="3260370" cy="1101107"/>
          </a:xfrm>
        </p:grpSpPr>
        <p:sp>
          <p:nvSpPr>
            <p:cNvPr id="127" name="Google Shape;127;p27"/>
            <p:cNvSpPr/>
            <p:nvPr/>
          </p:nvSpPr>
          <p:spPr>
            <a:xfrm rot="-5389871" flipH="1">
              <a:off x="1075815" y="2561044"/>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8" name="Google Shape;128;p27"/>
            <p:cNvSpPr/>
            <p:nvPr/>
          </p:nvSpPr>
          <p:spPr>
            <a:xfrm rot="-5389871" flipH="1">
              <a:off x="1370871" y="2338906"/>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9" name="Google Shape;129;p27"/>
            <p:cNvSpPr/>
            <p:nvPr/>
          </p:nvSpPr>
          <p:spPr>
            <a:xfrm rot="-5389871" flipH="1">
              <a:off x="1745842" y="2900218"/>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0" name="Google Shape;130;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1" name="Google Shape;131;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2" name="Google Shape;132;p27"/>
            <p:cNvSpPr/>
            <p:nvPr/>
          </p:nvSpPr>
          <p:spPr>
            <a:xfrm rot="-5389871" flipH="1">
              <a:off x="221864" y="1642927"/>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3" name="Google Shape;133;p27"/>
            <p:cNvSpPr/>
            <p:nvPr/>
          </p:nvSpPr>
          <p:spPr>
            <a:xfrm rot="-5389871" flipH="1">
              <a:off x="218081" y="2411639"/>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4" name="Google Shape;134;p27"/>
            <p:cNvSpPr/>
            <p:nvPr/>
          </p:nvSpPr>
          <p:spPr>
            <a:xfrm rot="-5389871" flipH="1">
              <a:off x="-1462561" y="2774507"/>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5" name="Google Shape;135;p27"/>
            <p:cNvSpPr/>
            <p:nvPr/>
          </p:nvSpPr>
          <p:spPr>
            <a:xfrm rot="-5389871" flipH="1">
              <a:off x="-999529" y="2644434"/>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6" name="Google Shape;136;p27"/>
            <p:cNvSpPr/>
            <p:nvPr/>
          </p:nvSpPr>
          <p:spPr>
            <a:xfrm rot="-5389871" flipH="1">
              <a:off x="-987097" y="2660163"/>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7" name="Google Shape;137;p27"/>
            <p:cNvSpPr/>
            <p:nvPr/>
          </p:nvSpPr>
          <p:spPr>
            <a:xfrm rot="-5389871" flipH="1">
              <a:off x="-1008479" y="2981207"/>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8" name="Google Shape;138;p27"/>
            <p:cNvSpPr/>
            <p:nvPr/>
          </p:nvSpPr>
          <p:spPr>
            <a:xfrm rot="-5389871" flipH="1">
              <a:off x="-975569" y="2976319"/>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9" name="Google Shape;139;p27"/>
            <p:cNvSpPr/>
            <p:nvPr/>
          </p:nvSpPr>
          <p:spPr>
            <a:xfrm rot="-5389871" flipH="1">
              <a:off x="-1009282" y="3297444"/>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0" name="Google Shape;140;p27"/>
            <p:cNvSpPr/>
            <p:nvPr/>
          </p:nvSpPr>
          <p:spPr>
            <a:xfrm rot="-5389871" flipH="1">
              <a:off x="-974845" y="3291035"/>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1" name="Google Shape;141;p27"/>
            <p:cNvSpPr/>
            <p:nvPr/>
          </p:nvSpPr>
          <p:spPr>
            <a:xfrm rot="-5389871" flipH="1">
              <a:off x="-1327846" y="2994099"/>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AEAFB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2" name="Google Shape;142;p27"/>
            <p:cNvSpPr/>
            <p:nvPr/>
          </p:nvSpPr>
          <p:spPr>
            <a:xfrm rot="-5389871" flipH="1">
              <a:off x="-1326324" y="3008311"/>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49" name="Google Shape;149;p27"/>
          <p:cNvGrpSpPr/>
          <p:nvPr/>
        </p:nvGrpSpPr>
        <p:grpSpPr>
          <a:xfrm flipH="1">
            <a:off x="3332850" y="5445071"/>
            <a:ext cx="5846251" cy="1467731"/>
            <a:chOff x="-417139" y="-46637"/>
            <a:chExt cx="6613170" cy="1101107"/>
          </a:xfrm>
        </p:grpSpPr>
        <p:sp>
          <p:nvSpPr>
            <p:cNvPr id="150" name="Google Shape;150;p27"/>
            <p:cNvSpPr/>
            <p:nvPr/>
          </p:nvSpPr>
          <p:spPr>
            <a:xfrm rot="-5389871" flipH="1">
              <a:off x="5190615" y="25719"/>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1" name="Google Shape;151;p27"/>
            <p:cNvSpPr/>
            <p:nvPr/>
          </p:nvSpPr>
          <p:spPr>
            <a:xfrm rot="-5389871" flipH="1">
              <a:off x="5485671" y="-196419"/>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2" name="Google Shape;152;p27"/>
            <p:cNvSpPr/>
            <p:nvPr/>
          </p:nvSpPr>
          <p:spPr>
            <a:xfrm rot="-5389871" flipH="1">
              <a:off x="5860642" y="364893"/>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3" name="Google Shape;153;p27"/>
            <p:cNvSpPr/>
            <p:nvPr/>
          </p:nvSpPr>
          <p:spPr>
            <a:xfrm rot="-5389857" flipH="1">
              <a:off x="3961066" y="-496830"/>
              <a:ext cx="1018341"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4" name="Google Shape;154;p27"/>
            <p:cNvSpPr/>
            <p:nvPr/>
          </p:nvSpPr>
          <p:spPr>
            <a:xfrm rot="-5389864" flipH="1">
              <a:off x="3958782" y="-506918"/>
              <a:ext cx="1019065"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5" name="Google Shape;155;p27"/>
            <p:cNvSpPr/>
            <p:nvPr/>
          </p:nvSpPr>
          <p:spPr>
            <a:xfrm rot="-5389871" flipH="1">
              <a:off x="4336664" y="-892398"/>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6" name="Google Shape;156;p27"/>
            <p:cNvSpPr/>
            <p:nvPr/>
          </p:nvSpPr>
          <p:spPr>
            <a:xfrm rot="-5389871" flipH="1">
              <a:off x="4338904" y="-123686"/>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7" name="Google Shape;157;p27"/>
            <p:cNvSpPr/>
            <p:nvPr/>
          </p:nvSpPr>
          <p:spPr>
            <a:xfrm>
              <a:off x="-36125" y="-12050"/>
              <a:ext cx="3686100" cy="2649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8" name="Google Shape;158;p27"/>
            <p:cNvSpPr/>
            <p:nvPr/>
          </p:nvSpPr>
          <p:spPr>
            <a:xfrm>
              <a:off x="-36125" y="252900"/>
              <a:ext cx="3686100" cy="502800"/>
            </a:xfrm>
            <a:prstGeom prst="rect">
              <a:avLst/>
            </a:pr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9" name="Google Shape;159;p27"/>
            <p:cNvSpPr/>
            <p:nvPr/>
          </p:nvSpPr>
          <p:spPr>
            <a:xfrm>
              <a:off x="-36125" y="755650"/>
              <a:ext cx="3686100" cy="2682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160" name="Google Shape;160;p27"/>
            <p:cNvGrpSpPr/>
            <p:nvPr/>
          </p:nvGrpSpPr>
          <p:grpSpPr>
            <a:xfrm>
              <a:off x="-417139" y="-46637"/>
              <a:ext cx="532706" cy="1101107"/>
              <a:chOff x="-1179139" y="-46637"/>
              <a:chExt cx="532706" cy="1101107"/>
            </a:xfrm>
          </p:grpSpPr>
          <p:sp>
            <p:nvSpPr>
              <p:cNvPr id="161" name="Google Shape;161;p27"/>
              <p:cNvSpPr/>
              <p:nvPr/>
            </p:nvSpPr>
            <p:spPr>
              <a:xfrm rot="-5389871" flipH="1">
                <a:off x="-1462561" y="239182"/>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2" name="Google Shape;162;p27"/>
              <p:cNvSpPr/>
              <p:nvPr/>
            </p:nvSpPr>
            <p:spPr>
              <a:xfrm rot="-5389871" flipH="1">
                <a:off x="-999529" y="109109"/>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3" name="Google Shape;163;p27"/>
              <p:cNvSpPr/>
              <p:nvPr/>
            </p:nvSpPr>
            <p:spPr>
              <a:xfrm rot="-5389871" flipH="1">
                <a:off x="-987097" y="124838"/>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4" name="Google Shape;164;p27"/>
              <p:cNvSpPr/>
              <p:nvPr/>
            </p:nvSpPr>
            <p:spPr>
              <a:xfrm rot="-5389871" flipH="1">
                <a:off x="-1008479" y="445882"/>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5" name="Google Shape;165;p27"/>
              <p:cNvSpPr/>
              <p:nvPr/>
            </p:nvSpPr>
            <p:spPr>
              <a:xfrm rot="-5389871" flipH="1">
                <a:off x="-975569" y="440994"/>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6" name="Google Shape;166;p27"/>
              <p:cNvSpPr/>
              <p:nvPr/>
            </p:nvSpPr>
            <p:spPr>
              <a:xfrm rot="-5389871" flipH="1">
                <a:off x="-1009282" y="762119"/>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7" name="Google Shape;167;p27"/>
              <p:cNvSpPr/>
              <p:nvPr/>
            </p:nvSpPr>
            <p:spPr>
              <a:xfrm rot="-5389871" flipH="1">
                <a:off x="-974845" y="755710"/>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8" name="Google Shape;168;p27"/>
              <p:cNvSpPr/>
              <p:nvPr/>
            </p:nvSpPr>
            <p:spPr>
              <a:xfrm rot="-5389871" flipH="1">
                <a:off x="-1327846" y="458774"/>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9" name="Google Shape;169;p27"/>
              <p:cNvSpPr/>
              <p:nvPr/>
            </p:nvSpPr>
            <p:spPr>
              <a:xfrm rot="-5389871" flipH="1">
                <a:off x="-1326324" y="472986"/>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grpSp>
        <p:nvGrpSpPr>
          <p:cNvPr id="170" name="Google Shape;170;p27"/>
          <p:cNvGrpSpPr/>
          <p:nvPr/>
        </p:nvGrpSpPr>
        <p:grpSpPr>
          <a:xfrm>
            <a:off x="-1" y="5445071"/>
            <a:ext cx="2157431" cy="1468143"/>
            <a:chOff x="-1179139" y="2488688"/>
            <a:chExt cx="3260370" cy="1101107"/>
          </a:xfrm>
        </p:grpSpPr>
        <p:sp>
          <p:nvSpPr>
            <p:cNvPr id="171" name="Google Shape;171;p27"/>
            <p:cNvSpPr/>
            <p:nvPr/>
          </p:nvSpPr>
          <p:spPr>
            <a:xfrm rot="-5389871" flipH="1">
              <a:off x="1075815" y="2561044"/>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2" name="Google Shape;172;p27"/>
            <p:cNvSpPr/>
            <p:nvPr/>
          </p:nvSpPr>
          <p:spPr>
            <a:xfrm rot="-5389871" flipH="1">
              <a:off x="1370871" y="2338906"/>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3" name="Google Shape;173;p27"/>
            <p:cNvSpPr/>
            <p:nvPr/>
          </p:nvSpPr>
          <p:spPr>
            <a:xfrm rot="-5389871" flipH="1">
              <a:off x="1745842" y="2900218"/>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4" name="Google Shape;174;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5" name="Google Shape;175;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6" name="Google Shape;176;p27"/>
            <p:cNvSpPr/>
            <p:nvPr/>
          </p:nvSpPr>
          <p:spPr>
            <a:xfrm rot="-5389871" flipH="1">
              <a:off x="221864" y="1642927"/>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7" name="Google Shape;177;p27"/>
            <p:cNvSpPr/>
            <p:nvPr/>
          </p:nvSpPr>
          <p:spPr>
            <a:xfrm rot="-5389871" flipH="1">
              <a:off x="218081" y="2411639"/>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8" name="Google Shape;178;p27"/>
            <p:cNvSpPr/>
            <p:nvPr/>
          </p:nvSpPr>
          <p:spPr>
            <a:xfrm rot="-5389871" flipH="1">
              <a:off x="-1462561" y="2774507"/>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9" name="Google Shape;179;p27"/>
            <p:cNvSpPr/>
            <p:nvPr/>
          </p:nvSpPr>
          <p:spPr>
            <a:xfrm rot="-5389871" flipH="1">
              <a:off x="-999529" y="2644434"/>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0" name="Google Shape;180;p27"/>
            <p:cNvSpPr/>
            <p:nvPr/>
          </p:nvSpPr>
          <p:spPr>
            <a:xfrm rot="-5389871" flipH="1">
              <a:off x="-987097" y="2660163"/>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1" name="Google Shape;181;p27"/>
            <p:cNvSpPr/>
            <p:nvPr/>
          </p:nvSpPr>
          <p:spPr>
            <a:xfrm rot="-5389871" flipH="1">
              <a:off x="-1008479" y="2981207"/>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2" name="Google Shape;182;p27"/>
            <p:cNvSpPr/>
            <p:nvPr/>
          </p:nvSpPr>
          <p:spPr>
            <a:xfrm rot="-5389871" flipH="1">
              <a:off x="-975569" y="2976319"/>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3" name="Google Shape;183;p27"/>
            <p:cNvSpPr/>
            <p:nvPr/>
          </p:nvSpPr>
          <p:spPr>
            <a:xfrm rot="-5389871" flipH="1">
              <a:off x="-1009282" y="3297444"/>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4" name="Google Shape;184;p27"/>
            <p:cNvSpPr/>
            <p:nvPr/>
          </p:nvSpPr>
          <p:spPr>
            <a:xfrm rot="-5389871" flipH="1">
              <a:off x="-974845" y="3291035"/>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5" name="Google Shape;185;p27"/>
            <p:cNvSpPr/>
            <p:nvPr/>
          </p:nvSpPr>
          <p:spPr>
            <a:xfrm rot="-5389871" flipH="1">
              <a:off x="-1327846" y="2994099"/>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AEAFB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6" name="Google Shape;186;p27"/>
            <p:cNvSpPr/>
            <p:nvPr/>
          </p:nvSpPr>
          <p:spPr>
            <a:xfrm rot="-5389871" flipH="1">
              <a:off x="-1326324" y="3008311"/>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pic>
        <p:nvPicPr>
          <p:cNvPr id="3" name="Picture 2" descr="Logo, company name&#10;&#10;Description automatically generated"/>
          <p:cNvPicPr>
            <a:picLocks noChangeAspect="1"/>
          </p:cNvPicPr>
          <p:nvPr/>
        </p:nvPicPr>
        <p:blipFill>
          <a:blip r:embed="rId1"/>
          <a:stretch>
            <a:fillRect/>
          </a:stretch>
        </p:blipFill>
        <p:spPr>
          <a:xfrm>
            <a:off x="5420313" y="-142815"/>
            <a:ext cx="1734641" cy="2312855"/>
          </a:xfrm>
          <a:prstGeom prst="rect">
            <a:avLst/>
          </a:prstGeom>
        </p:spPr>
      </p:pic>
      <p:pic>
        <p:nvPicPr>
          <p:cNvPr id="88" name="Picture 87" descr="Logo, company name&#10;&#10;Description automatically generated"/>
          <p:cNvPicPr>
            <a:picLocks noChangeAspect="1"/>
          </p:cNvPicPr>
          <p:nvPr/>
        </p:nvPicPr>
        <p:blipFill>
          <a:blip r:embed="rId1"/>
          <a:stretch>
            <a:fillRect/>
          </a:stretch>
        </p:blipFill>
        <p:spPr>
          <a:xfrm>
            <a:off x="1832415" y="5015169"/>
            <a:ext cx="1765805" cy="2354407"/>
          </a:xfrm>
          <a:prstGeom prst="rect">
            <a:avLst/>
          </a:prstGeom>
        </p:spPr>
      </p:pic>
      <p:sp>
        <p:nvSpPr>
          <p:cNvPr id="89" name="Google Shape;125;p27"/>
          <p:cNvSpPr txBox="1"/>
          <p:nvPr/>
        </p:nvSpPr>
        <p:spPr>
          <a:xfrm>
            <a:off x="4423097" y="5838535"/>
            <a:ext cx="3981600" cy="72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9pPr>
          </a:lstStyle>
          <a:p>
            <a:pPr marL="0" indent="0">
              <a:buClr>
                <a:srgbClr val="595959"/>
              </a:buClr>
            </a:pPr>
            <a:r>
              <a:rPr lang="en-GB" b="1" kern="0" dirty="0">
                <a:solidFill>
                  <a:srgbClr val="FFFFFF"/>
                </a:solidFill>
              </a:rPr>
              <a:t>English</a:t>
            </a:r>
            <a:endParaRPr lang="en-GB" b="1" kern="0" dirty="0">
              <a:solidFill>
                <a:srgbClr val="FFFFFF"/>
              </a:solidFill>
            </a:endParaRPr>
          </a:p>
        </p:txBody>
      </p:sp>
      <p:pic>
        <p:nvPicPr>
          <p:cNvPr id="2" name="Picture 2" descr="Phonics - Sound and District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25" y="1647235"/>
            <a:ext cx="8388048" cy="3746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atin typeface="Arial" panose="020B0604020202020204" pitchFamily="34" charset="0"/>
                <a:cs typeface="Arial" panose="020B0604020202020204" pitchFamily="34" charset="0"/>
              </a:rPr>
              <a:t>High Frequency Words Mat</a:t>
            </a:r>
            <a:endParaRPr lang="en-US" sz="400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sz="half" idx="2"/>
          </p:nvPr>
        </p:nvPicPr>
        <p:blipFill>
          <a:blip r:embed="rId1"/>
          <a:stretch>
            <a:fillRect/>
          </a:stretch>
        </p:blipFill>
        <p:spPr>
          <a:xfrm>
            <a:off x="176530" y="1356995"/>
            <a:ext cx="8503920" cy="52285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905000"/>
            <a:ext cx="8220075" cy="2666999"/>
          </a:xfrm>
          <a:solidFill>
            <a:srgbClr val="FFFF00"/>
          </a:solidFill>
        </p:spPr>
        <p:txBody>
          <a:bodyPr/>
          <a:lstStyle/>
          <a:p>
            <a:pPr algn="ctr"/>
            <a:r>
              <a:rPr lang="en-US" sz="9600" dirty="0">
                <a:latin typeface="Comic Sans MS" panose="030F0702030302020204" pitchFamily="66" charset="0"/>
              </a:rPr>
              <a:t>Time to read</a:t>
            </a:r>
            <a:endParaRPr lang="en-US" sz="9600"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p>
            <a:endParaRPr lang="en-US"/>
          </a:p>
        </p:txBody>
      </p:sp>
      <p:pic>
        <p:nvPicPr>
          <p:cNvPr id="2" name="Content Placeholder 1"/>
          <p:cNvPicPr>
            <a:picLocks noChangeAspect="1"/>
          </p:cNvPicPr>
          <p:nvPr>
            <p:ph sz="half" idx="2"/>
          </p:nvPr>
        </p:nvPicPr>
        <p:blipFill>
          <a:blip r:embed="rId1"/>
          <a:stretch>
            <a:fillRect/>
          </a:stretch>
        </p:blipFill>
        <p:spPr>
          <a:xfrm>
            <a:off x="1301115" y="593090"/>
            <a:ext cx="7223760" cy="50539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sz="half" idx="2"/>
          </p:nvPr>
        </p:nvPicPr>
        <p:blipFill>
          <a:blip r:embed="rId1"/>
          <a:stretch>
            <a:fillRect/>
          </a:stretch>
        </p:blipFill>
        <p:spPr>
          <a:xfrm>
            <a:off x="1219200" y="533400"/>
            <a:ext cx="7030720" cy="48780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sz="half" idx="2"/>
          </p:nvPr>
        </p:nvPicPr>
        <p:blipFill>
          <a:blip r:embed="rId1"/>
          <a:stretch>
            <a:fillRect/>
          </a:stretch>
        </p:blipFill>
        <p:spPr>
          <a:xfrm>
            <a:off x="1219200" y="593090"/>
            <a:ext cx="7758430" cy="54819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p>
            <a:endParaRPr lang="en-US"/>
          </a:p>
        </p:txBody>
      </p:sp>
      <p:pic>
        <p:nvPicPr>
          <p:cNvPr id="3" name="Content Placeholder 2"/>
          <p:cNvPicPr>
            <a:picLocks noChangeAspect="1"/>
          </p:cNvPicPr>
          <p:nvPr>
            <p:ph sz="half" idx="2"/>
          </p:nvPr>
        </p:nvPicPr>
        <p:blipFill>
          <a:blip r:embed="rId1"/>
          <a:stretch>
            <a:fillRect/>
          </a:stretch>
        </p:blipFill>
        <p:spPr>
          <a:xfrm>
            <a:off x="1219200" y="381000"/>
            <a:ext cx="7658735" cy="53740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p>
            <a:endParaRPr lang="en-US"/>
          </a:p>
        </p:txBody>
      </p:sp>
      <p:pic>
        <p:nvPicPr>
          <p:cNvPr id="3" name="Content Placeholder 2"/>
          <p:cNvPicPr>
            <a:picLocks noChangeAspect="1"/>
          </p:cNvPicPr>
          <p:nvPr>
            <p:ph sz="half" idx="2"/>
          </p:nvPr>
        </p:nvPicPr>
        <p:blipFill>
          <a:blip r:embed="rId1"/>
          <a:stretch>
            <a:fillRect/>
          </a:stretch>
        </p:blipFill>
        <p:spPr>
          <a:xfrm>
            <a:off x="1143000" y="533400"/>
            <a:ext cx="7543800" cy="53327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sz="half" idx="2"/>
          </p:nvPr>
        </p:nvPicPr>
        <p:blipFill>
          <a:blip r:embed="rId1"/>
          <a:stretch>
            <a:fillRect/>
          </a:stretch>
        </p:blipFill>
        <p:spPr>
          <a:xfrm>
            <a:off x="1219200" y="533400"/>
            <a:ext cx="7441565" cy="52089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sz="half" idx="2"/>
          </p:nvPr>
        </p:nvPicPr>
        <p:blipFill>
          <a:blip r:embed="rId1"/>
          <a:stretch>
            <a:fillRect/>
          </a:stretch>
        </p:blipFill>
        <p:spPr>
          <a:xfrm>
            <a:off x="1143000" y="685800"/>
            <a:ext cx="7435215" cy="51803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sz="6600" dirty="0">
                <a:latin typeface="Comic Sans MS" panose="030F0702030302020204" pitchFamily="66" charset="0"/>
              </a:rPr>
              <a:t>Practice time </a:t>
            </a:r>
            <a:endParaRPr lang="en-US" sz="6600" dirty="0">
              <a:latin typeface="Comic Sans MS" panose="030F0702030302020204" pitchFamily="66" charset="0"/>
            </a:endParaRPr>
          </a:p>
        </p:txBody>
      </p:sp>
      <p:sp>
        <p:nvSpPr>
          <p:cNvPr id="3" name="TextBox 2"/>
          <p:cNvSpPr txBox="1"/>
          <p:nvPr/>
        </p:nvSpPr>
        <p:spPr>
          <a:xfrm>
            <a:off x="381000" y="2362200"/>
            <a:ext cx="8458200" cy="1322070"/>
          </a:xfrm>
          <a:prstGeom prst="rect">
            <a:avLst/>
          </a:prstGeom>
          <a:solidFill>
            <a:schemeClr val="accent3">
              <a:lumMod val="40000"/>
              <a:lumOff val="60000"/>
            </a:schemeClr>
          </a:solidFill>
        </p:spPr>
        <p:txBody>
          <a:bodyPr wrap="square" rtlCol="0">
            <a:spAutoFit/>
          </a:bodyPr>
          <a:lstStyle/>
          <a:p>
            <a:r>
              <a:rPr lang="en-US" sz="4000" dirty="0">
                <a:latin typeface="Comic Sans MS" panose="030F0702030302020204" pitchFamily="66" charset="0"/>
              </a:rPr>
              <a:t>Say some words with the sound</a:t>
            </a:r>
            <a:endParaRPr lang="en-US" sz="4000" dirty="0">
              <a:latin typeface="Comic Sans MS" panose="030F0702030302020204" pitchFamily="66" charset="0"/>
            </a:endParaRPr>
          </a:p>
          <a:p>
            <a:r>
              <a:rPr lang="en-US" altLang="en-US" sz="4000" dirty="0">
                <a:latin typeface="Comic Sans MS" panose="030F0702030302020204" pitchFamily="66" charset="0"/>
              </a:rPr>
              <a:t>                     “ay”</a:t>
            </a:r>
            <a:endParaRPr lang="en-US" altLang="en-US" sz="4000"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71" name="Google Shape;771;p33"/>
          <p:cNvGrpSpPr/>
          <p:nvPr/>
        </p:nvGrpSpPr>
        <p:grpSpPr>
          <a:xfrm>
            <a:off x="1214705" y="3018900"/>
            <a:ext cx="1836368" cy="925600"/>
            <a:chOff x="1357775" y="1199075"/>
            <a:chExt cx="1836368" cy="694200"/>
          </a:xfrm>
        </p:grpSpPr>
        <p:sp>
          <p:nvSpPr>
            <p:cNvPr id="772" name="Google Shape;772;p33"/>
            <p:cNvSpPr/>
            <p:nvPr/>
          </p:nvSpPr>
          <p:spPr>
            <a:xfrm>
              <a:off x="1357775" y="1199075"/>
              <a:ext cx="1598400" cy="694200"/>
            </a:xfrm>
            <a:prstGeom prst="rect">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3" name="Google Shape;773;p33"/>
            <p:cNvSpPr/>
            <p:nvPr/>
          </p:nvSpPr>
          <p:spPr>
            <a:xfrm rot="5400000">
              <a:off x="2728843" y="1427931"/>
              <a:ext cx="689400" cy="241200"/>
            </a:xfrm>
            <a:prstGeom prst="triangle">
              <a:avLst>
                <a:gd name="adj" fmla="val 50000"/>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74" name="Google Shape;774;p33"/>
          <p:cNvGrpSpPr/>
          <p:nvPr/>
        </p:nvGrpSpPr>
        <p:grpSpPr>
          <a:xfrm>
            <a:off x="1214705" y="4298933"/>
            <a:ext cx="1836368" cy="925600"/>
            <a:chOff x="1357775" y="1199075"/>
            <a:chExt cx="1836368" cy="694200"/>
          </a:xfrm>
        </p:grpSpPr>
        <p:sp>
          <p:nvSpPr>
            <p:cNvPr id="775" name="Google Shape;775;p33"/>
            <p:cNvSpPr/>
            <p:nvPr/>
          </p:nvSpPr>
          <p:spPr>
            <a:xfrm>
              <a:off x="1357775" y="1199075"/>
              <a:ext cx="1598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6" name="Google Shape;776;p33"/>
            <p:cNvSpPr/>
            <p:nvPr/>
          </p:nvSpPr>
          <p:spPr>
            <a:xfrm rot="5400000">
              <a:off x="2728843" y="1427931"/>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80" name="Google Shape;780;p33"/>
          <p:cNvGrpSpPr/>
          <p:nvPr/>
        </p:nvGrpSpPr>
        <p:grpSpPr>
          <a:xfrm>
            <a:off x="1214705" y="1719084"/>
            <a:ext cx="1836368" cy="925600"/>
            <a:chOff x="1357775" y="1199075"/>
            <a:chExt cx="1836368" cy="694200"/>
          </a:xfrm>
        </p:grpSpPr>
        <p:sp>
          <p:nvSpPr>
            <p:cNvPr id="781" name="Google Shape;781;p33"/>
            <p:cNvSpPr/>
            <p:nvPr/>
          </p:nvSpPr>
          <p:spPr>
            <a:xfrm>
              <a:off x="1357775" y="1199075"/>
              <a:ext cx="1598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82" name="Google Shape;782;p33"/>
            <p:cNvSpPr/>
            <p:nvPr/>
          </p:nvSpPr>
          <p:spPr>
            <a:xfrm rot="5400000">
              <a:off x="2728843"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86" name="Google Shape;786;p33"/>
          <p:cNvGrpSpPr/>
          <p:nvPr/>
        </p:nvGrpSpPr>
        <p:grpSpPr>
          <a:xfrm>
            <a:off x="4759010" y="4295467"/>
            <a:ext cx="3273243" cy="925600"/>
            <a:chOff x="4521063" y="3123400"/>
            <a:chExt cx="3273243" cy="694200"/>
          </a:xfrm>
        </p:grpSpPr>
        <p:sp>
          <p:nvSpPr>
            <p:cNvPr id="787" name="Google Shape;787;p33"/>
            <p:cNvSpPr/>
            <p:nvPr/>
          </p:nvSpPr>
          <p:spPr>
            <a:xfrm>
              <a:off x="4521063" y="3123400"/>
              <a:ext cx="3035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88" name="Google Shape;788;p33"/>
            <p:cNvSpPr/>
            <p:nvPr/>
          </p:nvSpPr>
          <p:spPr>
            <a:xfrm rot="5400000">
              <a:off x="7329006" y="3352256"/>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89" name="Google Shape;789;p33"/>
          <p:cNvGrpSpPr/>
          <p:nvPr/>
        </p:nvGrpSpPr>
        <p:grpSpPr>
          <a:xfrm>
            <a:off x="4758000" y="3012567"/>
            <a:ext cx="3273243" cy="925600"/>
            <a:chOff x="4520037" y="2161225"/>
            <a:chExt cx="3273243" cy="694200"/>
          </a:xfrm>
        </p:grpSpPr>
        <p:sp>
          <p:nvSpPr>
            <p:cNvPr id="790" name="Google Shape;790;p33"/>
            <p:cNvSpPr/>
            <p:nvPr/>
          </p:nvSpPr>
          <p:spPr>
            <a:xfrm>
              <a:off x="4520037" y="2161225"/>
              <a:ext cx="3035400" cy="694200"/>
            </a:xfrm>
            <a:prstGeom prst="rect">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1" name="Google Shape;791;p33"/>
            <p:cNvSpPr/>
            <p:nvPr/>
          </p:nvSpPr>
          <p:spPr>
            <a:xfrm rot="5400000">
              <a:off x="7327980" y="2390081"/>
              <a:ext cx="689400" cy="241200"/>
            </a:xfrm>
            <a:prstGeom prst="triangle">
              <a:avLst>
                <a:gd name="adj" fmla="val 50000"/>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92" name="Google Shape;792;p33"/>
          <p:cNvGrpSpPr/>
          <p:nvPr/>
        </p:nvGrpSpPr>
        <p:grpSpPr>
          <a:xfrm>
            <a:off x="3650306" y="1717956"/>
            <a:ext cx="521604" cy="4721903"/>
            <a:chOff x="4312751" y="1190250"/>
            <a:chExt cx="521604" cy="3541427"/>
          </a:xfrm>
        </p:grpSpPr>
        <p:sp>
          <p:nvSpPr>
            <p:cNvPr id="793" name="Google Shape;793;p33"/>
            <p:cNvSpPr/>
            <p:nvPr/>
          </p:nvSpPr>
          <p:spPr>
            <a:xfrm>
              <a:off x="4313907" y="4185988"/>
              <a:ext cx="520448" cy="545690"/>
            </a:xfrm>
            <a:custGeom>
              <a:avLst/>
              <a:gdLst/>
              <a:ahLst/>
              <a:cxnLst/>
              <a:rect l="l" t="t" r="r" b="b"/>
              <a:pathLst>
                <a:path w="5852" h="6136" extrusionOk="0">
                  <a:moveTo>
                    <a:pt x="1148" y="1"/>
                  </a:moveTo>
                  <a:cubicBezTo>
                    <a:pt x="506" y="1"/>
                    <a:pt x="0" y="507"/>
                    <a:pt x="0" y="1149"/>
                  </a:cubicBezTo>
                  <a:lnTo>
                    <a:pt x="0" y="4988"/>
                  </a:lnTo>
                  <a:cubicBezTo>
                    <a:pt x="0" y="5629"/>
                    <a:pt x="506" y="6136"/>
                    <a:pt x="1148" y="6136"/>
                  </a:cubicBezTo>
                  <a:lnTo>
                    <a:pt x="4703" y="6136"/>
                  </a:lnTo>
                  <a:cubicBezTo>
                    <a:pt x="5345" y="6136"/>
                    <a:pt x="5851" y="5629"/>
                    <a:pt x="5851" y="4988"/>
                  </a:cubicBezTo>
                  <a:lnTo>
                    <a:pt x="5851" y="1149"/>
                  </a:lnTo>
                  <a:cubicBezTo>
                    <a:pt x="5851" y="507"/>
                    <a:pt x="5345" y="1"/>
                    <a:pt x="4703" y="1"/>
                  </a:cubicBez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4" name="Google Shape;794;p33"/>
            <p:cNvSpPr/>
            <p:nvPr/>
          </p:nvSpPr>
          <p:spPr>
            <a:xfrm>
              <a:off x="4313907" y="1617209"/>
              <a:ext cx="520448" cy="2713775"/>
            </a:xfrm>
            <a:custGeom>
              <a:avLst/>
              <a:gdLst/>
              <a:ahLst/>
              <a:cxnLst/>
              <a:rect l="l" t="t" r="r" b="b"/>
              <a:pathLst>
                <a:path w="5852" h="30515" extrusionOk="0">
                  <a:moveTo>
                    <a:pt x="0" y="1"/>
                  </a:moveTo>
                  <a:lnTo>
                    <a:pt x="0" y="30515"/>
                  </a:lnTo>
                  <a:lnTo>
                    <a:pt x="5851" y="30515"/>
                  </a:lnTo>
                  <a:lnTo>
                    <a:pt x="5851"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5" name="Google Shape;795;p33"/>
            <p:cNvSpPr/>
            <p:nvPr/>
          </p:nvSpPr>
          <p:spPr>
            <a:xfrm>
              <a:off x="4486257" y="1617209"/>
              <a:ext cx="172445" cy="2713775"/>
            </a:xfrm>
            <a:custGeom>
              <a:avLst/>
              <a:gdLst/>
              <a:ahLst/>
              <a:cxnLst/>
              <a:rect l="l" t="t" r="r" b="b"/>
              <a:pathLst>
                <a:path w="1939" h="30515" extrusionOk="0">
                  <a:moveTo>
                    <a:pt x="0" y="1"/>
                  </a:moveTo>
                  <a:lnTo>
                    <a:pt x="0" y="30515"/>
                  </a:lnTo>
                  <a:lnTo>
                    <a:pt x="1938" y="30515"/>
                  </a:lnTo>
                  <a:lnTo>
                    <a:pt x="1938"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6" name="Google Shape;796;p33"/>
            <p:cNvSpPr/>
            <p:nvPr/>
          </p:nvSpPr>
          <p:spPr>
            <a:xfrm>
              <a:off x="4313907" y="4330857"/>
              <a:ext cx="520448" cy="110988"/>
            </a:xfrm>
            <a:custGeom>
              <a:avLst/>
              <a:gdLst/>
              <a:ahLst/>
              <a:cxnLst/>
              <a:rect l="l" t="t" r="r" b="b"/>
              <a:pathLst>
                <a:path w="5852" h="1248" extrusionOk="0">
                  <a:moveTo>
                    <a:pt x="0" y="1"/>
                  </a:moveTo>
                  <a:lnTo>
                    <a:pt x="0" y="1248"/>
                  </a:lnTo>
                  <a:lnTo>
                    <a:pt x="5851" y="1248"/>
                  </a:lnTo>
                  <a:lnTo>
                    <a:pt x="5851"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7" name="Google Shape;797;p33"/>
            <p:cNvSpPr/>
            <p:nvPr/>
          </p:nvSpPr>
          <p:spPr>
            <a:xfrm>
              <a:off x="4312751" y="1190250"/>
              <a:ext cx="520448" cy="502824"/>
            </a:xfrm>
            <a:custGeom>
              <a:avLst/>
              <a:gdLst/>
              <a:ahLst/>
              <a:cxnLst/>
              <a:rect l="l" t="t" r="r" b="b"/>
              <a:pathLst>
                <a:path w="5852" h="5654" extrusionOk="0">
                  <a:moveTo>
                    <a:pt x="2939" y="0"/>
                  </a:moveTo>
                  <a:lnTo>
                    <a:pt x="1" y="4802"/>
                  </a:lnTo>
                  <a:cubicBezTo>
                    <a:pt x="75" y="5370"/>
                    <a:pt x="522" y="5654"/>
                    <a:pt x="970" y="5654"/>
                  </a:cubicBezTo>
                  <a:cubicBezTo>
                    <a:pt x="1417" y="5654"/>
                    <a:pt x="1865" y="5370"/>
                    <a:pt x="1939" y="4802"/>
                  </a:cubicBezTo>
                  <a:cubicBezTo>
                    <a:pt x="2013" y="5370"/>
                    <a:pt x="2463" y="5654"/>
                    <a:pt x="2912" y="5654"/>
                  </a:cubicBezTo>
                  <a:cubicBezTo>
                    <a:pt x="3361" y="5654"/>
                    <a:pt x="3809" y="5370"/>
                    <a:pt x="3877" y="4802"/>
                  </a:cubicBezTo>
                  <a:cubicBezTo>
                    <a:pt x="3957" y="5370"/>
                    <a:pt x="4404" y="5654"/>
                    <a:pt x="4850" y="5654"/>
                  </a:cubicBezTo>
                  <a:cubicBezTo>
                    <a:pt x="5296" y="5654"/>
                    <a:pt x="5741" y="5370"/>
                    <a:pt x="5815" y="4802"/>
                  </a:cubicBezTo>
                  <a:lnTo>
                    <a:pt x="5852" y="4802"/>
                  </a:lnTo>
                  <a:lnTo>
                    <a:pt x="2939" y="0"/>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8" name="Google Shape;798;p33"/>
            <p:cNvSpPr/>
            <p:nvPr/>
          </p:nvSpPr>
          <p:spPr>
            <a:xfrm>
              <a:off x="4461000" y="1190250"/>
              <a:ext cx="227318" cy="214149"/>
            </a:xfrm>
            <a:custGeom>
              <a:avLst/>
              <a:gdLst/>
              <a:ahLst/>
              <a:cxnLst/>
              <a:rect l="l" t="t" r="r" b="b"/>
              <a:pathLst>
                <a:path w="2556" h="2408" extrusionOk="0">
                  <a:moveTo>
                    <a:pt x="1272" y="0"/>
                  </a:moveTo>
                  <a:lnTo>
                    <a:pt x="0" y="2098"/>
                  </a:lnTo>
                  <a:cubicBezTo>
                    <a:pt x="395" y="2296"/>
                    <a:pt x="827" y="2407"/>
                    <a:pt x="1272" y="2407"/>
                  </a:cubicBezTo>
                  <a:cubicBezTo>
                    <a:pt x="1716" y="2407"/>
                    <a:pt x="2148" y="2296"/>
                    <a:pt x="2555" y="2098"/>
                  </a:cubicBezTo>
                  <a:lnTo>
                    <a:pt x="127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99" name="Google Shape;799;p33"/>
          <p:cNvGrpSpPr/>
          <p:nvPr/>
        </p:nvGrpSpPr>
        <p:grpSpPr>
          <a:xfrm>
            <a:off x="2344858" y="2017664"/>
            <a:ext cx="314744" cy="328529"/>
            <a:chOff x="3499302" y="2004771"/>
            <a:chExt cx="131891" cy="103251"/>
          </a:xfrm>
        </p:grpSpPr>
        <p:sp>
          <p:nvSpPr>
            <p:cNvPr id="800" name="Google Shape;800;p33"/>
            <p:cNvSpPr/>
            <p:nvPr/>
          </p:nvSpPr>
          <p:spPr>
            <a:xfrm>
              <a:off x="3499302" y="2004771"/>
              <a:ext cx="131891" cy="103251"/>
            </a:xfrm>
            <a:custGeom>
              <a:avLst/>
              <a:gdLst/>
              <a:ahLst/>
              <a:cxnLst/>
              <a:rect l="l" t="t" r="r" b="b"/>
              <a:pathLst>
                <a:path w="1483" h="1161" extrusionOk="0">
                  <a:moveTo>
                    <a:pt x="1" y="0"/>
                  </a:moveTo>
                  <a:lnTo>
                    <a:pt x="1" y="1161"/>
                  </a:lnTo>
                  <a:lnTo>
                    <a:pt x="1482" y="1161"/>
                  </a:lnTo>
                  <a:lnTo>
                    <a:pt x="1482" y="1012"/>
                  </a:lnTo>
                  <a:lnTo>
                    <a:pt x="137" y="1012"/>
                  </a:lnTo>
                  <a:lnTo>
                    <a:pt x="13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1" name="Google Shape;801;p33"/>
            <p:cNvSpPr/>
            <p:nvPr/>
          </p:nvSpPr>
          <p:spPr>
            <a:xfrm>
              <a:off x="3532296" y="2050838"/>
              <a:ext cx="13251" cy="34150"/>
            </a:xfrm>
            <a:custGeom>
              <a:avLst/>
              <a:gdLst/>
              <a:ahLst/>
              <a:cxnLst/>
              <a:rect l="l" t="t" r="r" b="b"/>
              <a:pathLst>
                <a:path w="149" h="384" extrusionOk="0">
                  <a:moveTo>
                    <a:pt x="0" y="1"/>
                  </a:moveTo>
                  <a:lnTo>
                    <a:pt x="0" y="383"/>
                  </a:lnTo>
                  <a:lnTo>
                    <a:pt x="148" y="383"/>
                  </a:lnTo>
                  <a:lnTo>
                    <a:pt x="148"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2" name="Google Shape;802;p33"/>
            <p:cNvSpPr/>
            <p:nvPr/>
          </p:nvSpPr>
          <p:spPr>
            <a:xfrm>
              <a:off x="3561910" y="2028872"/>
              <a:ext cx="13251" cy="57184"/>
            </a:xfrm>
            <a:custGeom>
              <a:avLst/>
              <a:gdLst/>
              <a:ahLst/>
              <a:cxnLst/>
              <a:rect l="l" t="t" r="r" b="b"/>
              <a:pathLst>
                <a:path w="149" h="643" extrusionOk="0">
                  <a:moveTo>
                    <a:pt x="1" y="1"/>
                  </a:moveTo>
                  <a:lnTo>
                    <a:pt x="1" y="643"/>
                  </a:lnTo>
                  <a:lnTo>
                    <a:pt x="149" y="643"/>
                  </a:lnTo>
                  <a:lnTo>
                    <a:pt x="14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3" name="Google Shape;803;p33"/>
            <p:cNvSpPr/>
            <p:nvPr/>
          </p:nvSpPr>
          <p:spPr>
            <a:xfrm>
              <a:off x="3591525" y="2004771"/>
              <a:ext cx="13251" cy="81284"/>
            </a:xfrm>
            <a:custGeom>
              <a:avLst/>
              <a:gdLst/>
              <a:ahLst/>
              <a:cxnLst/>
              <a:rect l="l" t="t" r="r" b="b"/>
              <a:pathLst>
                <a:path w="149" h="914" extrusionOk="0">
                  <a:moveTo>
                    <a:pt x="1" y="0"/>
                  </a:moveTo>
                  <a:lnTo>
                    <a:pt x="1" y="914"/>
                  </a:lnTo>
                  <a:lnTo>
                    <a:pt x="149" y="914"/>
                  </a:lnTo>
                  <a:lnTo>
                    <a:pt x="14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04" name="Google Shape;804;p33"/>
          <p:cNvGrpSpPr/>
          <p:nvPr/>
        </p:nvGrpSpPr>
        <p:grpSpPr>
          <a:xfrm>
            <a:off x="2381585" y="3294656"/>
            <a:ext cx="241311" cy="374088"/>
            <a:chOff x="3513620" y="2586559"/>
            <a:chExt cx="101119" cy="117569"/>
          </a:xfrm>
        </p:grpSpPr>
        <p:sp>
          <p:nvSpPr>
            <p:cNvPr id="805" name="Google Shape;805;p33"/>
            <p:cNvSpPr/>
            <p:nvPr/>
          </p:nvSpPr>
          <p:spPr>
            <a:xfrm>
              <a:off x="3531140" y="2626045"/>
              <a:ext cx="61632" cy="12184"/>
            </a:xfrm>
            <a:custGeom>
              <a:avLst/>
              <a:gdLst/>
              <a:ahLst/>
              <a:cxnLst/>
              <a:rect l="l" t="t" r="r" b="b"/>
              <a:pathLst>
                <a:path w="693" h="137" extrusionOk="0">
                  <a:moveTo>
                    <a:pt x="1" y="1"/>
                  </a:moveTo>
                  <a:lnTo>
                    <a:pt x="1" y="137"/>
                  </a:lnTo>
                  <a:lnTo>
                    <a:pt x="692" y="137"/>
                  </a:lnTo>
                  <a:lnTo>
                    <a:pt x="69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6" name="Google Shape;806;p33"/>
            <p:cNvSpPr/>
            <p:nvPr/>
          </p:nvSpPr>
          <p:spPr>
            <a:xfrm>
              <a:off x="3531140" y="2662329"/>
              <a:ext cx="61632" cy="12095"/>
            </a:xfrm>
            <a:custGeom>
              <a:avLst/>
              <a:gdLst/>
              <a:ahLst/>
              <a:cxnLst/>
              <a:rect l="l" t="t" r="r" b="b"/>
              <a:pathLst>
                <a:path w="693" h="136" extrusionOk="0">
                  <a:moveTo>
                    <a:pt x="1" y="0"/>
                  </a:moveTo>
                  <a:lnTo>
                    <a:pt x="1" y="136"/>
                  </a:lnTo>
                  <a:lnTo>
                    <a:pt x="692" y="136"/>
                  </a:lnTo>
                  <a:lnTo>
                    <a:pt x="6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7" name="Google Shape;807;p33"/>
            <p:cNvSpPr/>
            <p:nvPr/>
          </p:nvSpPr>
          <p:spPr>
            <a:xfrm>
              <a:off x="3513620" y="2586559"/>
              <a:ext cx="101119" cy="117569"/>
            </a:xfrm>
            <a:custGeom>
              <a:avLst/>
              <a:gdLst/>
              <a:ahLst/>
              <a:cxnLst/>
              <a:rect l="l" t="t" r="r" b="b"/>
              <a:pathLst>
                <a:path w="1137" h="1322" extrusionOk="0">
                  <a:moveTo>
                    <a:pt x="790" y="136"/>
                  </a:moveTo>
                  <a:lnTo>
                    <a:pt x="790" y="346"/>
                  </a:lnTo>
                  <a:lnTo>
                    <a:pt x="1000" y="334"/>
                  </a:lnTo>
                  <a:lnTo>
                    <a:pt x="1000" y="1185"/>
                  </a:lnTo>
                  <a:lnTo>
                    <a:pt x="124" y="1185"/>
                  </a:lnTo>
                  <a:lnTo>
                    <a:pt x="124" y="136"/>
                  </a:lnTo>
                  <a:close/>
                  <a:moveTo>
                    <a:pt x="0" y="0"/>
                  </a:moveTo>
                  <a:lnTo>
                    <a:pt x="0" y="1321"/>
                  </a:lnTo>
                  <a:lnTo>
                    <a:pt x="1136" y="1321"/>
                  </a:lnTo>
                  <a:lnTo>
                    <a:pt x="1136" y="247"/>
                  </a:lnTo>
                  <a:lnTo>
                    <a:pt x="88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08" name="Google Shape;808;p33"/>
          <p:cNvGrpSpPr/>
          <p:nvPr/>
        </p:nvGrpSpPr>
        <p:grpSpPr>
          <a:xfrm>
            <a:off x="2329259" y="4557007"/>
            <a:ext cx="345942" cy="409460"/>
            <a:chOff x="4483361" y="3180264"/>
            <a:chExt cx="144964" cy="128685"/>
          </a:xfrm>
        </p:grpSpPr>
        <p:sp>
          <p:nvSpPr>
            <p:cNvPr id="809" name="Google Shape;809;p33"/>
            <p:cNvSpPr/>
            <p:nvPr/>
          </p:nvSpPr>
          <p:spPr>
            <a:xfrm>
              <a:off x="4483361" y="3180264"/>
              <a:ext cx="144964" cy="128685"/>
            </a:xfrm>
            <a:custGeom>
              <a:avLst/>
              <a:gdLst/>
              <a:ahLst/>
              <a:cxnLst/>
              <a:rect l="l" t="t" r="r" b="b"/>
              <a:pathLst>
                <a:path w="1630" h="1447" extrusionOk="0">
                  <a:moveTo>
                    <a:pt x="815" y="160"/>
                  </a:moveTo>
                  <a:cubicBezTo>
                    <a:pt x="935" y="160"/>
                    <a:pt x="1056" y="206"/>
                    <a:pt x="1148" y="299"/>
                  </a:cubicBezTo>
                  <a:cubicBezTo>
                    <a:pt x="1333" y="484"/>
                    <a:pt x="1333" y="780"/>
                    <a:pt x="1148" y="965"/>
                  </a:cubicBezTo>
                  <a:cubicBezTo>
                    <a:pt x="1062" y="1052"/>
                    <a:pt x="938" y="1101"/>
                    <a:pt x="815" y="1101"/>
                  </a:cubicBezTo>
                  <a:cubicBezTo>
                    <a:pt x="691" y="1101"/>
                    <a:pt x="568" y="1052"/>
                    <a:pt x="482" y="965"/>
                  </a:cubicBezTo>
                  <a:cubicBezTo>
                    <a:pt x="296" y="780"/>
                    <a:pt x="296" y="484"/>
                    <a:pt x="482" y="299"/>
                  </a:cubicBezTo>
                  <a:cubicBezTo>
                    <a:pt x="574" y="206"/>
                    <a:pt x="694" y="160"/>
                    <a:pt x="815" y="160"/>
                  </a:cubicBezTo>
                  <a:close/>
                  <a:moveTo>
                    <a:pt x="823" y="1"/>
                  </a:moveTo>
                  <a:cubicBezTo>
                    <a:pt x="808" y="1"/>
                    <a:pt x="793" y="1"/>
                    <a:pt x="778" y="3"/>
                  </a:cubicBezTo>
                  <a:cubicBezTo>
                    <a:pt x="235" y="27"/>
                    <a:pt x="0" y="681"/>
                    <a:pt x="383" y="1064"/>
                  </a:cubicBezTo>
                  <a:cubicBezTo>
                    <a:pt x="494" y="1175"/>
                    <a:pt x="654" y="1237"/>
                    <a:pt x="815" y="1237"/>
                  </a:cubicBezTo>
                  <a:cubicBezTo>
                    <a:pt x="951" y="1237"/>
                    <a:pt x="1086" y="1188"/>
                    <a:pt x="1197" y="1101"/>
                  </a:cubicBezTo>
                  <a:lnTo>
                    <a:pt x="1531" y="1447"/>
                  </a:lnTo>
                  <a:lnTo>
                    <a:pt x="1630" y="1348"/>
                  </a:lnTo>
                  <a:lnTo>
                    <a:pt x="1296" y="1002"/>
                  </a:lnTo>
                  <a:cubicBezTo>
                    <a:pt x="1620" y="595"/>
                    <a:pt x="1327" y="1"/>
                    <a:pt x="8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0" name="Google Shape;810;p33"/>
            <p:cNvSpPr/>
            <p:nvPr/>
          </p:nvSpPr>
          <p:spPr>
            <a:xfrm>
              <a:off x="4548103" y="3203475"/>
              <a:ext cx="40732" cy="39664"/>
            </a:xfrm>
            <a:custGeom>
              <a:avLst/>
              <a:gdLst/>
              <a:ahLst/>
              <a:cxnLst/>
              <a:rect l="l" t="t" r="r" b="b"/>
              <a:pathLst>
                <a:path w="458" h="446" extrusionOk="0">
                  <a:moveTo>
                    <a:pt x="58" y="0"/>
                  </a:moveTo>
                  <a:cubicBezTo>
                    <a:pt x="51" y="0"/>
                    <a:pt x="44" y="0"/>
                    <a:pt x="37" y="1"/>
                  </a:cubicBezTo>
                  <a:lnTo>
                    <a:pt x="0" y="1"/>
                  </a:lnTo>
                  <a:lnTo>
                    <a:pt x="0" y="137"/>
                  </a:lnTo>
                  <a:lnTo>
                    <a:pt x="37" y="137"/>
                  </a:lnTo>
                  <a:cubicBezTo>
                    <a:pt x="198" y="137"/>
                    <a:pt x="321" y="260"/>
                    <a:pt x="321" y="408"/>
                  </a:cubicBezTo>
                  <a:lnTo>
                    <a:pt x="321" y="445"/>
                  </a:lnTo>
                  <a:lnTo>
                    <a:pt x="457" y="445"/>
                  </a:lnTo>
                  <a:lnTo>
                    <a:pt x="457" y="408"/>
                  </a:lnTo>
                  <a:cubicBezTo>
                    <a:pt x="457" y="193"/>
                    <a:pt x="283" y="0"/>
                    <a:pt x="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11" name="Google Shape;811;p33"/>
          <p:cNvGrpSpPr/>
          <p:nvPr/>
        </p:nvGrpSpPr>
        <p:grpSpPr>
          <a:xfrm>
            <a:off x="2330543" y="5822312"/>
            <a:ext cx="343395" cy="461237"/>
            <a:chOff x="4493233" y="3769967"/>
            <a:chExt cx="143897" cy="144958"/>
          </a:xfrm>
        </p:grpSpPr>
        <p:sp>
          <p:nvSpPr>
            <p:cNvPr id="812" name="Google Shape;812;p33"/>
            <p:cNvSpPr/>
            <p:nvPr/>
          </p:nvSpPr>
          <p:spPr>
            <a:xfrm>
              <a:off x="4493233" y="3769967"/>
              <a:ext cx="143897" cy="116413"/>
            </a:xfrm>
            <a:custGeom>
              <a:avLst/>
              <a:gdLst/>
              <a:ahLst/>
              <a:cxnLst/>
              <a:rect l="l" t="t" r="r" b="b"/>
              <a:pathLst>
                <a:path w="1618" h="1309" extrusionOk="0">
                  <a:moveTo>
                    <a:pt x="803" y="136"/>
                  </a:moveTo>
                  <a:cubicBezTo>
                    <a:pt x="1284" y="136"/>
                    <a:pt x="1432" y="790"/>
                    <a:pt x="1000" y="988"/>
                  </a:cubicBezTo>
                  <a:lnTo>
                    <a:pt x="951" y="1012"/>
                  </a:lnTo>
                  <a:lnTo>
                    <a:pt x="951" y="1173"/>
                  </a:lnTo>
                  <a:lnTo>
                    <a:pt x="654" y="1173"/>
                  </a:lnTo>
                  <a:lnTo>
                    <a:pt x="654" y="1012"/>
                  </a:lnTo>
                  <a:lnTo>
                    <a:pt x="617" y="988"/>
                  </a:lnTo>
                  <a:cubicBezTo>
                    <a:pt x="185" y="790"/>
                    <a:pt x="334" y="136"/>
                    <a:pt x="803" y="136"/>
                  </a:cubicBezTo>
                  <a:close/>
                  <a:moveTo>
                    <a:pt x="803" y="0"/>
                  </a:moveTo>
                  <a:cubicBezTo>
                    <a:pt x="210" y="0"/>
                    <a:pt x="0" y="803"/>
                    <a:pt x="519" y="1099"/>
                  </a:cubicBezTo>
                  <a:lnTo>
                    <a:pt x="519" y="1309"/>
                  </a:lnTo>
                  <a:lnTo>
                    <a:pt x="1099" y="1309"/>
                  </a:lnTo>
                  <a:lnTo>
                    <a:pt x="1099" y="1087"/>
                  </a:lnTo>
                  <a:cubicBezTo>
                    <a:pt x="1617" y="790"/>
                    <a:pt x="1407" y="0"/>
                    <a:pt x="80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3" name="Google Shape;813;p33"/>
            <p:cNvSpPr/>
            <p:nvPr/>
          </p:nvSpPr>
          <p:spPr>
            <a:xfrm>
              <a:off x="4561265" y="3790777"/>
              <a:ext cx="35218" cy="35217"/>
            </a:xfrm>
            <a:custGeom>
              <a:avLst/>
              <a:gdLst/>
              <a:ahLst/>
              <a:cxnLst/>
              <a:rect l="l" t="t" r="r" b="b"/>
              <a:pathLst>
                <a:path w="396" h="396" extrusionOk="0">
                  <a:moveTo>
                    <a:pt x="1" y="1"/>
                  </a:moveTo>
                  <a:lnTo>
                    <a:pt x="1" y="137"/>
                  </a:lnTo>
                  <a:lnTo>
                    <a:pt x="38" y="137"/>
                  </a:lnTo>
                  <a:cubicBezTo>
                    <a:pt x="161" y="137"/>
                    <a:pt x="260" y="235"/>
                    <a:pt x="260" y="359"/>
                  </a:cubicBezTo>
                  <a:lnTo>
                    <a:pt x="260" y="396"/>
                  </a:lnTo>
                  <a:lnTo>
                    <a:pt x="396" y="396"/>
                  </a:lnTo>
                  <a:lnTo>
                    <a:pt x="396" y="359"/>
                  </a:lnTo>
                  <a:cubicBezTo>
                    <a:pt x="396" y="161"/>
                    <a:pt x="235" y="1"/>
                    <a:pt x="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4" name="Google Shape;814;p33"/>
            <p:cNvSpPr/>
            <p:nvPr/>
          </p:nvSpPr>
          <p:spPr>
            <a:xfrm>
              <a:off x="4539299" y="3900607"/>
              <a:ext cx="51671" cy="14318"/>
            </a:xfrm>
            <a:custGeom>
              <a:avLst/>
              <a:gdLst/>
              <a:ahLst/>
              <a:cxnLst/>
              <a:rect l="l" t="t" r="r" b="b"/>
              <a:pathLst>
                <a:path w="581" h="161" extrusionOk="0">
                  <a:moveTo>
                    <a:pt x="1" y="0"/>
                  </a:moveTo>
                  <a:lnTo>
                    <a:pt x="1" y="161"/>
                  </a:lnTo>
                  <a:lnTo>
                    <a:pt x="581" y="161"/>
                  </a:lnTo>
                  <a:lnTo>
                    <a:pt x="581"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815" name="Google Shape;815;p33"/>
          <p:cNvSpPr txBox="1"/>
          <p:nvPr/>
        </p:nvSpPr>
        <p:spPr>
          <a:xfrm>
            <a:off x="1214713" y="1961884"/>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01</a:t>
            </a:r>
            <a:endParaRPr sz="2500" b="1" kern="0">
              <a:solidFill>
                <a:srgbClr val="FFFFFF"/>
              </a:solidFill>
              <a:latin typeface="Fira Sans"/>
              <a:ea typeface="Fira Sans"/>
              <a:cs typeface="Fira Sans"/>
              <a:sym typeface="Fira Sans"/>
            </a:endParaRPr>
          </a:p>
        </p:txBody>
      </p:sp>
      <p:sp>
        <p:nvSpPr>
          <p:cNvPr id="816" name="Google Shape;816;p33"/>
          <p:cNvSpPr txBox="1"/>
          <p:nvPr/>
        </p:nvSpPr>
        <p:spPr>
          <a:xfrm>
            <a:off x="1214713" y="3261700"/>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02</a:t>
            </a:r>
            <a:endParaRPr sz="2500" b="1" kern="0">
              <a:solidFill>
                <a:srgbClr val="FFFFFF"/>
              </a:solidFill>
              <a:latin typeface="Fira Sans"/>
              <a:ea typeface="Fira Sans"/>
              <a:cs typeface="Fira Sans"/>
              <a:sym typeface="Fira Sans"/>
            </a:endParaRPr>
          </a:p>
        </p:txBody>
      </p:sp>
      <p:sp>
        <p:nvSpPr>
          <p:cNvPr id="817" name="Google Shape;817;p33"/>
          <p:cNvSpPr txBox="1"/>
          <p:nvPr/>
        </p:nvSpPr>
        <p:spPr>
          <a:xfrm>
            <a:off x="1214713" y="4541733"/>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03</a:t>
            </a:r>
            <a:endParaRPr sz="2500" b="1" kern="0">
              <a:solidFill>
                <a:srgbClr val="FFFFFF"/>
              </a:solidFill>
              <a:latin typeface="Fira Sans"/>
              <a:ea typeface="Fira Sans"/>
              <a:cs typeface="Fira Sans"/>
              <a:sym typeface="Fira Sans"/>
            </a:endParaRPr>
          </a:p>
        </p:txBody>
      </p:sp>
      <p:sp>
        <p:nvSpPr>
          <p:cNvPr id="818" name="Google Shape;818;p33"/>
          <p:cNvSpPr txBox="1"/>
          <p:nvPr/>
        </p:nvSpPr>
        <p:spPr>
          <a:xfrm>
            <a:off x="1214713" y="5832929"/>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04</a:t>
            </a:r>
            <a:endParaRPr sz="2500" b="1" kern="0">
              <a:solidFill>
                <a:srgbClr val="FFFFFF"/>
              </a:solidFill>
              <a:latin typeface="Fira Sans"/>
              <a:ea typeface="Fira Sans"/>
              <a:cs typeface="Fira Sans"/>
              <a:sym typeface="Fira Sans"/>
            </a:endParaRPr>
          </a:p>
        </p:txBody>
      </p:sp>
      <p:sp>
        <p:nvSpPr>
          <p:cNvPr id="821" name="Google Shape;821;p33"/>
          <p:cNvSpPr txBox="1"/>
          <p:nvPr/>
        </p:nvSpPr>
        <p:spPr>
          <a:xfrm>
            <a:off x="4772299" y="4301775"/>
            <a:ext cx="3152501" cy="919200"/>
          </a:xfrm>
          <a:prstGeom prst="rect">
            <a:avLst/>
          </a:prstGeom>
          <a:noFill/>
          <a:ln>
            <a:noFill/>
          </a:ln>
        </p:spPr>
        <p:txBody>
          <a:bodyPr spcFirstLastPara="1" wrap="square" lIns="91425" tIns="91425" rIns="91425" bIns="91425" anchor="ctr" anchorCtr="0">
            <a:noAutofit/>
          </a:bodyPr>
          <a:lstStyle/>
          <a:p>
            <a:pPr>
              <a:buClr>
                <a:srgbClr val="000000"/>
              </a:buClr>
              <a:buSzPts val="1100"/>
              <a:buFont typeface="Arial" panose="020B0604020202020204"/>
              <a:buNone/>
            </a:pPr>
            <a:r>
              <a:rPr lang="en-US" sz="1400" kern="0" dirty="0">
                <a:latin typeface="Comic Sans MS" panose="030F0702030302020204" pitchFamily="66" charset="0"/>
                <a:ea typeface="Roboto"/>
                <a:cs typeface="Roboto"/>
                <a:sym typeface="Roboto"/>
              </a:rPr>
              <a:t>Write words related to these sounds.</a:t>
            </a:r>
            <a:endParaRPr lang="en-US" sz="1400" kern="0" dirty="0">
              <a:latin typeface="Comic Sans MS" panose="030F0702030302020204" pitchFamily="66" charset="0"/>
              <a:ea typeface="Roboto"/>
              <a:cs typeface="Roboto"/>
              <a:sym typeface="Roboto"/>
            </a:endParaRPr>
          </a:p>
        </p:txBody>
      </p:sp>
      <p:grpSp>
        <p:nvGrpSpPr>
          <p:cNvPr id="825" name="Google Shape;825;p33"/>
          <p:cNvGrpSpPr/>
          <p:nvPr/>
        </p:nvGrpSpPr>
        <p:grpSpPr>
          <a:xfrm>
            <a:off x="4759817" y="1729700"/>
            <a:ext cx="3273243" cy="826492"/>
            <a:chOff x="4521875" y="1199075"/>
            <a:chExt cx="3273243" cy="694200"/>
          </a:xfrm>
        </p:grpSpPr>
        <p:sp>
          <p:nvSpPr>
            <p:cNvPr id="826" name="Google Shape;826;p33"/>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recognize and read the sounds.</a:t>
              </a:r>
              <a:endParaRPr sz="1400" kern="0" dirty="0">
                <a:solidFill>
                  <a:srgbClr val="000000"/>
                </a:solidFill>
                <a:cs typeface="Arial" panose="020B0604020202020204"/>
                <a:sym typeface="Arial" panose="020B0604020202020204"/>
              </a:endParaRPr>
            </a:p>
          </p:txBody>
        </p:sp>
        <p:sp>
          <p:nvSpPr>
            <p:cNvPr id="827" name="Google Shape;827;p33"/>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830" name="Google Shape;830;p33"/>
          <p:cNvSpPr txBox="1">
            <a:spLocks noGrp="1"/>
          </p:cNvSpPr>
          <p:nvPr>
            <p:ph type="title"/>
          </p:nvPr>
        </p:nvSpPr>
        <p:spPr>
          <a:xfrm>
            <a:off x="1746504" y="299532"/>
            <a:ext cx="7085796"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rPr>
              <a:t>Lessons Objectives</a:t>
            </a:r>
            <a:endParaRPr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endParaRPr>
          </a:p>
        </p:txBody>
      </p:sp>
      <p:sp>
        <p:nvSpPr>
          <p:cNvPr id="70" name="Google Shape;830;p33"/>
          <p:cNvSpPr txBox="1"/>
          <p:nvPr/>
        </p:nvSpPr>
        <p:spPr>
          <a:xfrm>
            <a:off x="1214705" y="747225"/>
            <a:ext cx="4857425"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Fira Sans"/>
              <a:buNone/>
              <a:defRPr sz="2800" b="0"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buClr>
                <a:srgbClr val="000000"/>
              </a:buClr>
            </a:pPr>
            <a:r>
              <a:rPr lang="en-GB" sz="1600" b="1" kern="0" dirty="0">
                <a:solidFill>
                  <a:srgbClr val="F25C78"/>
                </a:solidFill>
                <a:latin typeface="Roboto" panose="02000000000000000000" pitchFamily="2" charset="0"/>
                <a:ea typeface="Roboto" panose="02000000000000000000" pitchFamily="2" charset="0"/>
                <a:cs typeface="Fira Sans Extra Condensed"/>
                <a:sym typeface="Fira Sans Extra Condensed"/>
              </a:rPr>
              <a:t>By the end of the lesson, learners will be able to </a:t>
            </a:r>
            <a:r>
              <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rPr>
              <a:t>: </a:t>
            </a:r>
            <a:endPar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endParaRPr>
          </a:p>
        </p:txBody>
      </p:sp>
      <p:sp>
        <p:nvSpPr>
          <p:cNvPr id="52" name="Google Shape;819;p33"/>
          <p:cNvSpPr txBox="1"/>
          <p:nvPr/>
        </p:nvSpPr>
        <p:spPr>
          <a:xfrm>
            <a:off x="4772299" y="3025241"/>
            <a:ext cx="3184901" cy="889834"/>
          </a:xfrm>
          <a:prstGeom prst="rect">
            <a:avLst/>
          </a:prstGeom>
          <a:noFill/>
          <a:ln>
            <a:noFill/>
          </a:ln>
        </p:spPr>
        <p:txBody>
          <a:bodyPr spcFirstLastPara="1" wrap="square" lIns="91425" tIns="91425" rIns="91425" bIns="91425" anchor="ctr" anchorCtr="0">
            <a:noAutofit/>
          </a:bodyPr>
          <a:lstStyle/>
          <a:p>
            <a:pPr>
              <a:buClr>
                <a:srgbClr val="000000"/>
              </a:buClr>
              <a:buSzPts val="1100"/>
              <a:buFont typeface="Arial" panose="020B0604020202020204"/>
              <a:buNone/>
            </a:pPr>
            <a:r>
              <a:rPr lang="en-US" sz="1400" kern="0" dirty="0">
                <a:solidFill>
                  <a:srgbClr val="000000"/>
                </a:solidFill>
                <a:latin typeface="Comic Sans MS" panose="030F0702030302020204" pitchFamily="66" charset="0"/>
                <a:ea typeface="Roboto"/>
                <a:cs typeface="Roboto"/>
                <a:sym typeface="Roboto"/>
              </a:rPr>
              <a:t>blend and segment the words.</a:t>
            </a:r>
            <a:endParaRPr lang="en-US" sz="1400" kern="0" dirty="0">
              <a:solidFill>
                <a:srgbClr val="000000"/>
              </a:solidFill>
              <a:latin typeface="Comic Sans MS" panose="030F0702030302020204" pitchFamily="66" charset="0"/>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71" name="Google Shape;771;p33"/>
          <p:cNvGrpSpPr/>
          <p:nvPr/>
        </p:nvGrpSpPr>
        <p:grpSpPr>
          <a:xfrm>
            <a:off x="1214705" y="3018900"/>
            <a:ext cx="1836368" cy="925600"/>
            <a:chOff x="1357775" y="1199075"/>
            <a:chExt cx="1836368" cy="694200"/>
          </a:xfrm>
        </p:grpSpPr>
        <p:sp>
          <p:nvSpPr>
            <p:cNvPr id="772" name="Google Shape;772;p33"/>
            <p:cNvSpPr/>
            <p:nvPr/>
          </p:nvSpPr>
          <p:spPr>
            <a:xfrm>
              <a:off x="1357775" y="1199075"/>
              <a:ext cx="1598400" cy="694200"/>
            </a:xfrm>
            <a:prstGeom prst="rect">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3" name="Google Shape;773;p33"/>
            <p:cNvSpPr/>
            <p:nvPr/>
          </p:nvSpPr>
          <p:spPr>
            <a:xfrm rot="5400000">
              <a:off x="2728843" y="1427931"/>
              <a:ext cx="689400" cy="241200"/>
            </a:xfrm>
            <a:prstGeom prst="triangle">
              <a:avLst>
                <a:gd name="adj" fmla="val 50000"/>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74" name="Google Shape;774;p33"/>
          <p:cNvGrpSpPr/>
          <p:nvPr/>
        </p:nvGrpSpPr>
        <p:grpSpPr>
          <a:xfrm>
            <a:off x="1214705" y="4298933"/>
            <a:ext cx="1836368" cy="925600"/>
            <a:chOff x="1357775" y="1199075"/>
            <a:chExt cx="1836368" cy="694200"/>
          </a:xfrm>
        </p:grpSpPr>
        <p:sp>
          <p:nvSpPr>
            <p:cNvPr id="775" name="Google Shape;775;p33"/>
            <p:cNvSpPr/>
            <p:nvPr/>
          </p:nvSpPr>
          <p:spPr>
            <a:xfrm>
              <a:off x="1357775" y="1199075"/>
              <a:ext cx="1598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6" name="Google Shape;776;p33"/>
            <p:cNvSpPr/>
            <p:nvPr/>
          </p:nvSpPr>
          <p:spPr>
            <a:xfrm rot="5400000">
              <a:off x="2728843" y="1427931"/>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80" name="Google Shape;780;p33"/>
          <p:cNvGrpSpPr/>
          <p:nvPr/>
        </p:nvGrpSpPr>
        <p:grpSpPr>
          <a:xfrm>
            <a:off x="1214705" y="1719084"/>
            <a:ext cx="1836368" cy="925600"/>
            <a:chOff x="1357775" y="1199075"/>
            <a:chExt cx="1836368" cy="694200"/>
          </a:xfrm>
        </p:grpSpPr>
        <p:sp>
          <p:nvSpPr>
            <p:cNvPr id="781" name="Google Shape;781;p33"/>
            <p:cNvSpPr/>
            <p:nvPr/>
          </p:nvSpPr>
          <p:spPr>
            <a:xfrm>
              <a:off x="1357775" y="1199075"/>
              <a:ext cx="1598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82" name="Google Shape;782;p33"/>
            <p:cNvSpPr/>
            <p:nvPr/>
          </p:nvSpPr>
          <p:spPr>
            <a:xfrm rot="5400000">
              <a:off x="2728843"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92" name="Google Shape;792;p33"/>
          <p:cNvGrpSpPr/>
          <p:nvPr/>
        </p:nvGrpSpPr>
        <p:grpSpPr>
          <a:xfrm>
            <a:off x="3650306" y="1717956"/>
            <a:ext cx="521604" cy="4721903"/>
            <a:chOff x="4312751" y="1190250"/>
            <a:chExt cx="521604" cy="3541427"/>
          </a:xfrm>
        </p:grpSpPr>
        <p:sp>
          <p:nvSpPr>
            <p:cNvPr id="793" name="Google Shape;793;p33"/>
            <p:cNvSpPr/>
            <p:nvPr/>
          </p:nvSpPr>
          <p:spPr>
            <a:xfrm>
              <a:off x="4313907" y="4185988"/>
              <a:ext cx="520448" cy="545690"/>
            </a:xfrm>
            <a:custGeom>
              <a:avLst/>
              <a:gdLst/>
              <a:ahLst/>
              <a:cxnLst/>
              <a:rect l="l" t="t" r="r" b="b"/>
              <a:pathLst>
                <a:path w="5852" h="6136" extrusionOk="0">
                  <a:moveTo>
                    <a:pt x="1148" y="1"/>
                  </a:moveTo>
                  <a:cubicBezTo>
                    <a:pt x="506" y="1"/>
                    <a:pt x="0" y="507"/>
                    <a:pt x="0" y="1149"/>
                  </a:cubicBezTo>
                  <a:lnTo>
                    <a:pt x="0" y="4988"/>
                  </a:lnTo>
                  <a:cubicBezTo>
                    <a:pt x="0" y="5629"/>
                    <a:pt x="506" y="6136"/>
                    <a:pt x="1148" y="6136"/>
                  </a:cubicBezTo>
                  <a:lnTo>
                    <a:pt x="4703" y="6136"/>
                  </a:lnTo>
                  <a:cubicBezTo>
                    <a:pt x="5345" y="6136"/>
                    <a:pt x="5851" y="5629"/>
                    <a:pt x="5851" y="4988"/>
                  </a:cubicBezTo>
                  <a:lnTo>
                    <a:pt x="5851" y="1149"/>
                  </a:lnTo>
                  <a:cubicBezTo>
                    <a:pt x="5851" y="507"/>
                    <a:pt x="5345" y="1"/>
                    <a:pt x="4703" y="1"/>
                  </a:cubicBez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4" name="Google Shape;794;p33"/>
            <p:cNvSpPr/>
            <p:nvPr/>
          </p:nvSpPr>
          <p:spPr>
            <a:xfrm>
              <a:off x="4313907" y="1617209"/>
              <a:ext cx="520448" cy="2713775"/>
            </a:xfrm>
            <a:custGeom>
              <a:avLst/>
              <a:gdLst/>
              <a:ahLst/>
              <a:cxnLst/>
              <a:rect l="l" t="t" r="r" b="b"/>
              <a:pathLst>
                <a:path w="5852" h="30515" extrusionOk="0">
                  <a:moveTo>
                    <a:pt x="0" y="1"/>
                  </a:moveTo>
                  <a:lnTo>
                    <a:pt x="0" y="30515"/>
                  </a:lnTo>
                  <a:lnTo>
                    <a:pt x="5851" y="30515"/>
                  </a:lnTo>
                  <a:lnTo>
                    <a:pt x="5851"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5" name="Google Shape;795;p33"/>
            <p:cNvSpPr/>
            <p:nvPr/>
          </p:nvSpPr>
          <p:spPr>
            <a:xfrm>
              <a:off x="4486257" y="1617209"/>
              <a:ext cx="172445" cy="2713775"/>
            </a:xfrm>
            <a:custGeom>
              <a:avLst/>
              <a:gdLst/>
              <a:ahLst/>
              <a:cxnLst/>
              <a:rect l="l" t="t" r="r" b="b"/>
              <a:pathLst>
                <a:path w="1939" h="30515" extrusionOk="0">
                  <a:moveTo>
                    <a:pt x="0" y="1"/>
                  </a:moveTo>
                  <a:lnTo>
                    <a:pt x="0" y="30515"/>
                  </a:lnTo>
                  <a:lnTo>
                    <a:pt x="1938" y="30515"/>
                  </a:lnTo>
                  <a:lnTo>
                    <a:pt x="1938"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6" name="Google Shape;796;p33"/>
            <p:cNvSpPr/>
            <p:nvPr/>
          </p:nvSpPr>
          <p:spPr>
            <a:xfrm>
              <a:off x="4313907" y="4330857"/>
              <a:ext cx="520448" cy="110988"/>
            </a:xfrm>
            <a:custGeom>
              <a:avLst/>
              <a:gdLst/>
              <a:ahLst/>
              <a:cxnLst/>
              <a:rect l="l" t="t" r="r" b="b"/>
              <a:pathLst>
                <a:path w="5852" h="1248" extrusionOk="0">
                  <a:moveTo>
                    <a:pt x="0" y="1"/>
                  </a:moveTo>
                  <a:lnTo>
                    <a:pt x="0" y="1248"/>
                  </a:lnTo>
                  <a:lnTo>
                    <a:pt x="5851" y="1248"/>
                  </a:lnTo>
                  <a:lnTo>
                    <a:pt x="5851"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7" name="Google Shape;797;p33"/>
            <p:cNvSpPr/>
            <p:nvPr/>
          </p:nvSpPr>
          <p:spPr>
            <a:xfrm>
              <a:off x="4312751" y="1190250"/>
              <a:ext cx="520448" cy="502824"/>
            </a:xfrm>
            <a:custGeom>
              <a:avLst/>
              <a:gdLst/>
              <a:ahLst/>
              <a:cxnLst/>
              <a:rect l="l" t="t" r="r" b="b"/>
              <a:pathLst>
                <a:path w="5852" h="5654" extrusionOk="0">
                  <a:moveTo>
                    <a:pt x="2939" y="0"/>
                  </a:moveTo>
                  <a:lnTo>
                    <a:pt x="1" y="4802"/>
                  </a:lnTo>
                  <a:cubicBezTo>
                    <a:pt x="75" y="5370"/>
                    <a:pt x="522" y="5654"/>
                    <a:pt x="970" y="5654"/>
                  </a:cubicBezTo>
                  <a:cubicBezTo>
                    <a:pt x="1417" y="5654"/>
                    <a:pt x="1865" y="5370"/>
                    <a:pt x="1939" y="4802"/>
                  </a:cubicBezTo>
                  <a:cubicBezTo>
                    <a:pt x="2013" y="5370"/>
                    <a:pt x="2463" y="5654"/>
                    <a:pt x="2912" y="5654"/>
                  </a:cubicBezTo>
                  <a:cubicBezTo>
                    <a:pt x="3361" y="5654"/>
                    <a:pt x="3809" y="5370"/>
                    <a:pt x="3877" y="4802"/>
                  </a:cubicBezTo>
                  <a:cubicBezTo>
                    <a:pt x="3957" y="5370"/>
                    <a:pt x="4404" y="5654"/>
                    <a:pt x="4850" y="5654"/>
                  </a:cubicBezTo>
                  <a:cubicBezTo>
                    <a:pt x="5296" y="5654"/>
                    <a:pt x="5741" y="5370"/>
                    <a:pt x="5815" y="4802"/>
                  </a:cubicBezTo>
                  <a:lnTo>
                    <a:pt x="5852" y="4802"/>
                  </a:lnTo>
                  <a:lnTo>
                    <a:pt x="2939" y="0"/>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8" name="Google Shape;798;p33"/>
            <p:cNvSpPr/>
            <p:nvPr/>
          </p:nvSpPr>
          <p:spPr>
            <a:xfrm>
              <a:off x="4461000" y="1190250"/>
              <a:ext cx="227318" cy="214149"/>
            </a:xfrm>
            <a:custGeom>
              <a:avLst/>
              <a:gdLst/>
              <a:ahLst/>
              <a:cxnLst/>
              <a:rect l="l" t="t" r="r" b="b"/>
              <a:pathLst>
                <a:path w="2556" h="2408" extrusionOk="0">
                  <a:moveTo>
                    <a:pt x="1272" y="0"/>
                  </a:moveTo>
                  <a:lnTo>
                    <a:pt x="0" y="2098"/>
                  </a:lnTo>
                  <a:cubicBezTo>
                    <a:pt x="395" y="2296"/>
                    <a:pt x="827" y="2407"/>
                    <a:pt x="1272" y="2407"/>
                  </a:cubicBezTo>
                  <a:cubicBezTo>
                    <a:pt x="1716" y="2407"/>
                    <a:pt x="2148" y="2296"/>
                    <a:pt x="2555" y="2098"/>
                  </a:cubicBezTo>
                  <a:lnTo>
                    <a:pt x="127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99" name="Google Shape;799;p33"/>
          <p:cNvGrpSpPr/>
          <p:nvPr/>
        </p:nvGrpSpPr>
        <p:grpSpPr>
          <a:xfrm>
            <a:off x="2344858" y="2017664"/>
            <a:ext cx="314744" cy="328529"/>
            <a:chOff x="3499302" y="2004771"/>
            <a:chExt cx="131891" cy="103251"/>
          </a:xfrm>
        </p:grpSpPr>
        <p:sp>
          <p:nvSpPr>
            <p:cNvPr id="800" name="Google Shape;800;p33"/>
            <p:cNvSpPr/>
            <p:nvPr/>
          </p:nvSpPr>
          <p:spPr>
            <a:xfrm>
              <a:off x="3499302" y="2004771"/>
              <a:ext cx="131891" cy="103251"/>
            </a:xfrm>
            <a:custGeom>
              <a:avLst/>
              <a:gdLst/>
              <a:ahLst/>
              <a:cxnLst/>
              <a:rect l="l" t="t" r="r" b="b"/>
              <a:pathLst>
                <a:path w="1483" h="1161" extrusionOk="0">
                  <a:moveTo>
                    <a:pt x="1" y="0"/>
                  </a:moveTo>
                  <a:lnTo>
                    <a:pt x="1" y="1161"/>
                  </a:lnTo>
                  <a:lnTo>
                    <a:pt x="1482" y="1161"/>
                  </a:lnTo>
                  <a:lnTo>
                    <a:pt x="1482" y="1012"/>
                  </a:lnTo>
                  <a:lnTo>
                    <a:pt x="137" y="1012"/>
                  </a:lnTo>
                  <a:lnTo>
                    <a:pt x="13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1" name="Google Shape;801;p33"/>
            <p:cNvSpPr/>
            <p:nvPr/>
          </p:nvSpPr>
          <p:spPr>
            <a:xfrm>
              <a:off x="3532296" y="2050838"/>
              <a:ext cx="13251" cy="34150"/>
            </a:xfrm>
            <a:custGeom>
              <a:avLst/>
              <a:gdLst/>
              <a:ahLst/>
              <a:cxnLst/>
              <a:rect l="l" t="t" r="r" b="b"/>
              <a:pathLst>
                <a:path w="149" h="384" extrusionOk="0">
                  <a:moveTo>
                    <a:pt x="0" y="1"/>
                  </a:moveTo>
                  <a:lnTo>
                    <a:pt x="0" y="383"/>
                  </a:lnTo>
                  <a:lnTo>
                    <a:pt x="148" y="383"/>
                  </a:lnTo>
                  <a:lnTo>
                    <a:pt x="148"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2" name="Google Shape;802;p33"/>
            <p:cNvSpPr/>
            <p:nvPr/>
          </p:nvSpPr>
          <p:spPr>
            <a:xfrm>
              <a:off x="3561910" y="2028872"/>
              <a:ext cx="13251" cy="57184"/>
            </a:xfrm>
            <a:custGeom>
              <a:avLst/>
              <a:gdLst/>
              <a:ahLst/>
              <a:cxnLst/>
              <a:rect l="l" t="t" r="r" b="b"/>
              <a:pathLst>
                <a:path w="149" h="643" extrusionOk="0">
                  <a:moveTo>
                    <a:pt x="1" y="1"/>
                  </a:moveTo>
                  <a:lnTo>
                    <a:pt x="1" y="643"/>
                  </a:lnTo>
                  <a:lnTo>
                    <a:pt x="149" y="643"/>
                  </a:lnTo>
                  <a:lnTo>
                    <a:pt x="14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3" name="Google Shape;803;p33"/>
            <p:cNvSpPr/>
            <p:nvPr/>
          </p:nvSpPr>
          <p:spPr>
            <a:xfrm>
              <a:off x="3591525" y="2004771"/>
              <a:ext cx="13251" cy="81284"/>
            </a:xfrm>
            <a:custGeom>
              <a:avLst/>
              <a:gdLst/>
              <a:ahLst/>
              <a:cxnLst/>
              <a:rect l="l" t="t" r="r" b="b"/>
              <a:pathLst>
                <a:path w="149" h="914" extrusionOk="0">
                  <a:moveTo>
                    <a:pt x="1" y="0"/>
                  </a:moveTo>
                  <a:lnTo>
                    <a:pt x="1" y="914"/>
                  </a:lnTo>
                  <a:lnTo>
                    <a:pt x="149" y="914"/>
                  </a:lnTo>
                  <a:lnTo>
                    <a:pt x="14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04" name="Google Shape;804;p33"/>
          <p:cNvGrpSpPr/>
          <p:nvPr/>
        </p:nvGrpSpPr>
        <p:grpSpPr>
          <a:xfrm>
            <a:off x="2381585" y="3294656"/>
            <a:ext cx="241311" cy="374088"/>
            <a:chOff x="3513620" y="2586559"/>
            <a:chExt cx="101119" cy="117569"/>
          </a:xfrm>
        </p:grpSpPr>
        <p:sp>
          <p:nvSpPr>
            <p:cNvPr id="805" name="Google Shape;805;p33"/>
            <p:cNvSpPr/>
            <p:nvPr/>
          </p:nvSpPr>
          <p:spPr>
            <a:xfrm>
              <a:off x="3531140" y="2626045"/>
              <a:ext cx="61632" cy="12184"/>
            </a:xfrm>
            <a:custGeom>
              <a:avLst/>
              <a:gdLst/>
              <a:ahLst/>
              <a:cxnLst/>
              <a:rect l="l" t="t" r="r" b="b"/>
              <a:pathLst>
                <a:path w="693" h="137" extrusionOk="0">
                  <a:moveTo>
                    <a:pt x="1" y="1"/>
                  </a:moveTo>
                  <a:lnTo>
                    <a:pt x="1" y="137"/>
                  </a:lnTo>
                  <a:lnTo>
                    <a:pt x="692" y="137"/>
                  </a:lnTo>
                  <a:lnTo>
                    <a:pt x="69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6" name="Google Shape;806;p33"/>
            <p:cNvSpPr/>
            <p:nvPr/>
          </p:nvSpPr>
          <p:spPr>
            <a:xfrm>
              <a:off x="3531140" y="2662329"/>
              <a:ext cx="61632" cy="12095"/>
            </a:xfrm>
            <a:custGeom>
              <a:avLst/>
              <a:gdLst/>
              <a:ahLst/>
              <a:cxnLst/>
              <a:rect l="l" t="t" r="r" b="b"/>
              <a:pathLst>
                <a:path w="693" h="136" extrusionOk="0">
                  <a:moveTo>
                    <a:pt x="1" y="0"/>
                  </a:moveTo>
                  <a:lnTo>
                    <a:pt x="1" y="136"/>
                  </a:lnTo>
                  <a:lnTo>
                    <a:pt x="692" y="136"/>
                  </a:lnTo>
                  <a:lnTo>
                    <a:pt x="6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7" name="Google Shape;807;p33"/>
            <p:cNvSpPr/>
            <p:nvPr/>
          </p:nvSpPr>
          <p:spPr>
            <a:xfrm>
              <a:off x="3513620" y="2586559"/>
              <a:ext cx="101119" cy="117569"/>
            </a:xfrm>
            <a:custGeom>
              <a:avLst/>
              <a:gdLst/>
              <a:ahLst/>
              <a:cxnLst/>
              <a:rect l="l" t="t" r="r" b="b"/>
              <a:pathLst>
                <a:path w="1137" h="1322" extrusionOk="0">
                  <a:moveTo>
                    <a:pt x="790" y="136"/>
                  </a:moveTo>
                  <a:lnTo>
                    <a:pt x="790" y="346"/>
                  </a:lnTo>
                  <a:lnTo>
                    <a:pt x="1000" y="334"/>
                  </a:lnTo>
                  <a:lnTo>
                    <a:pt x="1000" y="1185"/>
                  </a:lnTo>
                  <a:lnTo>
                    <a:pt x="124" y="1185"/>
                  </a:lnTo>
                  <a:lnTo>
                    <a:pt x="124" y="136"/>
                  </a:lnTo>
                  <a:close/>
                  <a:moveTo>
                    <a:pt x="0" y="0"/>
                  </a:moveTo>
                  <a:lnTo>
                    <a:pt x="0" y="1321"/>
                  </a:lnTo>
                  <a:lnTo>
                    <a:pt x="1136" y="1321"/>
                  </a:lnTo>
                  <a:lnTo>
                    <a:pt x="1136" y="247"/>
                  </a:lnTo>
                  <a:lnTo>
                    <a:pt x="88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08" name="Google Shape;808;p33"/>
          <p:cNvGrpSpPr/>
          <p:nvPr/>
        </p:nvGrpSpPr>
        <p:grpSpPr>
          <a:xfrm>
            <a:off x="2329259" y="4557007"/>
            <a:ext cx="345942" cy="409460"/>
            <a:chOff x="4483361" y="3180264"/>
            <a:chExt cx="144964" cy="128685"/>
          </a:xfrm>
        </p:grpSpPr>
        <p:sp>
          <p:nvSpPr>
            <p:cNvPr id="809" name="Google Shape;809;p33"/>
            <p:cNvSpPr/>
            <p:nvPr/>
          </p:nvSpPr>
          <p:spPr>
            <a:xfrm>
              <a:off x="4483361" y="3180264"/>
              <a:ext cx="144964" cy="128685"/>
            </a:xfrm>
            <a:custGeom>
              <a:avLst/>
              <a:gdLst/>
              <a:ahLst/>
              <a:cxnLst/>
              <a:rect l="l" t="t" r="r" b="b"/>
              <a:pathLst>
                <a:path w="1630" h="1447" extrusionOk="0">
                  <a:moveTo>
                    <a:pt x="815" y="160"/>
                  </a:moveTo>
                  <a:cubicBezTo>
                    <a:pt x="935" y="160"/>
                    <a:pt x="1056" y="206"/>
                    <a:pt x="1148" y="299"/>
                  </a:cubicBezTo>
                  <a:cubicBezTo>
                    <a:pt x="1333" y="484"/>
                    <a:pt x="1333" y="780"/>
                    <a:pt x="1148" y="965"/>
                  </a:cubicBezTo>
                  <a:cubicBezTo>
                    <a:pt x="1062" y="1052"/>
                    <a:pt x="938" y="1101"/>
                    <a:pt x="815" y="1101"/>
                  </a:cubicBezTo>
                  <a:cubicBezTo>
                    <a:pt x="691" y="1101"/>
                    <a:pt x="568" y="1052"/>
                    <a:pt x="482" y="965"/>
                  </a:cubicBezTo>
                  <a:cubicBezTo>
                    <a:pt x="296" y="780"/>
                    <a:pt x="296" y="484"/>
                    <a:pt x="482" y="299"/>
                  </a:cubicBezTo>
                  <a:cubicBezTo>
                    <a:pt x="574" y="206"/>
                    <a:pt x="694" y="160"/>
                    <a:pt x="815" y="160"/>
                  </a:cubicBezTo>
                  <a:close/>
                  <a:moveTo>
                    <a:pt x="823" y="1"/>
                  </a:moveTo>
                  <a:cubicBezTo>
                    <a:pt x="808" y="1"/>
                    <a:pt x="793" y="1"/>
                    <a:pt x="778" y="3"/>
                  </a:cubicBezTo>
                  <a:cubicBezTo>
                    <a:pt x="235" y="27"/>
                    <a:pt x="0" y="681"/>
                    <a:pt x="383" y="1064"/>
                  </a:cubicBezTo>
                  <a:cubicBezTo>
                    <a:pt x="494" y="1175"/>
                    <a:pt x="654" y="1237"/>
                    <a:pt x="815" y="1237"/>
                  </a:cubicBezTo>
                  <a:cubicBezTo>
                    <a:pt x="951" y="1237"/>
                    <a:pt x="1086" y="1188"/>
                    <a:pt x="1197" y="1101"/>
                  </a:cubicBezTo>
                  <a:lnTo>
                    <a:pt x="1531" y="1447"/>
                  </a:lnTo>
                  <a:lnTo>
                    <a:pt x="1630" y="1348"/>
                  </a:lnTo>
                  <a:lnTo>
                    <a:pt x="1296" y="1002"/>
                  </a:lnTo>
                  <a:cubicBezTo>
                    <a:pt x="1620" y="595"/>
                    <a:pt x="1327" y="1"/>
                    <a:pt x="8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0" name="Google Shape;810;p33"/>
            <p:cNvSpPr/>
            <p:nvPr/>
          </p:nvSpPr>
          <p:spPr>
            <a:xfrm>
              <a:off x="4548103" y="3203475"/>
              <a:ext cx="40732" cy="39664"/>
            </a:xfrm>
            <a:custGeom>
              <a:avLst/>
              <a:gdLst/>
              <a:ahLst/>
              <a:cxnLst/>
              <a:rect l="l" t="t" r="r" b="b"/>
              <a:pathLst>
                <a:path w="458" h="446" extrusionOk="0">
                  <a:moveTo>
                    <a:pt x="58" y="0"/>
                  </a:moveTo>
                  <a:cubicBezTo>
                    <a:pt x="51" y="0"/>
                    <a:pt x="44" y="0"/>
                    <a:pt x="37" y="1"/>
                  </a:cubicBezTo>
                  <a:lnTo>
                    <a:pt x="0" y="1"/>
                  </a:lnTo>
                  <a:lnTo>
                    <a:pt x="0" y="137"/>
                  </a:lnTo>
                  <a:lnTo>
                    <a:pt x="37" y="137"/>
                  </a:lnTo>
                  <a:cubicBezTo>
                    <a:pt x="198" y="137"/>
                    <a:pt x="321" y="260"/>
                    <a:pt x="321" y="408"/>
                  </a:cubicBezTo>
                  <a:lnTo>
                    <a:pt x="321" y="445"/>
                  </a:lnTo>
                  <a:lnTo>
                    <a:pt x="457" y="445"/>
                  </a:lnTo>
                  <a:lnTo>
                    <a:pt x="457" y="408"/>
                  </a:lnTo>
                  <a:cubicBezTo>
                    <a:pt x="457" y="193"/>
                    <a:pt x="283" y="0"/>
                    <a:pt x="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11" name="Google Shape;811;p33"/>
          <p:cNvGrpSpPr/>
          <p:nvPr/>
        </p:nvGrpSpPr>
        <p:grpSpPr>
          <a:xfrm>
            <a:off x="2330543" y="5822312"/>
            <a:ext cx="343395" cy="461237"/>
            <a:chOff x="4493233" y="3769967"/>
            <a:chExt cx="143897" cy="144958"/>
          </a:xfrm>
        </p:grpSpPr>
        <p:sp>
          <p:nvSpPr>
            <p:cNvPr id="812" name="Google Shape;812;p33"/>
            <p:cNvSpPr/>
            <p:nvPr/>
          </p:nvSpPr>
          <p:spPr>
            <a:xfrm>
              <a:off x="4493233" y="3769967"/>
              <a:ext cx="143897" cy="116413"/>
            </a:xfrm>
            <a:custGeom>
              <a:avLst/>
              <a:gdLst/>
              <a:ahLst/>
              <a:cxnLst/>
              <a:rect l="l" t="t" r="r" b="b"/>
              <a:pathLst>
                <a:path w="1618" h="1309" extrusionOk="0">
                  <a:moveTo>
                    <a:pt x="803" y="136"/>
                  </a:moveTo>
                  <a:cubicBezTo>
                    <a:pt x="1284" y="136"/>
                    <a:pt x="1432" y="790"/>
                    <a:pt x="1000" y="988"/>
                  </a:cubicBezTo>
                  <a:lnTo>
                    <a:pt x="951" y="1012"/>
                  </a:lnTo>
                  <a:lnTo>
                    <a:pt x="951" y="1173"/>
                  </a:lnTo>
                  <a:lnTo>
                    <a:pt x="654" y="1173"/>
                  </a:lnTo>
                  <a:lnTo>
                    <a:pt x="654" y="1012"/>
                  </a:lnTo>
                  <a:lnTo>
                    <a:pt x="617" y="988"/>
                  </a:lnTo>
                  <a:cubicBezTo>
                    <a:pt x="185" y="790"/>
                    <a:pt x="334" y="136"/>
                    <a:pt x="803" y="136"/>
                  </a:cubicBezTo>
                  <a:close/>
                  <a:moveTo>
                    <a:pt x="803" y="0"/>
                  </a:moveTo>
                  <a:cubicBezTo>
                    <a:pt x="210" y="0"/>
                    <a:pt x="0" y="803"/>
                    <a:pt x="519" y="1099"/>
                  </a:cubicBezTo>
                  <a:lnTo>
                    <a:pt x="519" y="1309"/>
                  </a:lnTo>
                  <a:lnTo>
                    <a:pt x="1099" y="1309"/>
                  </a:lnTo>
                  <a:lnTo>
                    <a:pt x="1099" y="1087"/>
                  </a:lnTo>
                  <a:cubicBezTo>
                    <a:pt x="1617" y="790"/>
                    <a:pt x="1407" y="0"/>
                    <a:pt x="80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3" name="Google Shape;813;p33"/>
            <p:cNvSpPr/>
            <p:nvPr/>
          </p:nvSpPr>
          <p:spPr>
            <a:xfrm>
              <a:off x="4561265" y="3790777"/>
              <a:ext cx="35218" cy="35217"/>
            </a:xfrm>
            <a:custGeom>
              <a:avLst/>
              <a:gdLst/>
              <a:ahLst/>
              <a:cxnLst/>
              <a:rect l="l" t="t" r="r" b="b"/>
              <a:pathLst>
                <a:path w="396" h="396" extrusionOk="0">
                  <a:moveTo>
                    <a:pt x="1" y="1"/>
                  </a:moveTo>
                  <a:lnTo>
                    <a:pt x="1" y="137"/>
                  </a:lnTo>
                  <a:lnTo>
                    <a:pt x="38" y="137"/>
                  </a:lnTo>
                  <a:cubicBezTo>
                    <a:pt x="161" y="137"/>
                    <a:pt x="260" y="235"/>
                    <a:pt x="260" y="359"/>
                  </a:cubicBezTo>
                  <a:lnTo>
                    <a:pt x="260" y="396"/>
                  </a:lnTo>
                  <a:lnTo>
                    <a:pt x="396" y="396"/>
                  </a:lnTo>
                  <a:lnTo>
                    <a:pt x="396" y="359"/>
                  </a:lnTo>
                  <a:cubicBezTo>
                    <a:pt x="396" y="161"/>
                    <a:pt x="235" y="1"/>
                    <a:pt x="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4" name="Google Shape;814;p33"/>
            <p:cNvSpPr/>
            <p:nvPr/>
          </p:nvSpPr>
          <p:spPr>
            <a:xfrm>
              <a:off x="4539299" y="3900607"/>
              <a:ext cx="51671" cy="14318"/>
            </a:xfrm>
            <a:custGeom>
              <a:avLst/>
              <a:gdLst/>
              <a:ahLst/>
              <a:cxnLst/>
              <a:rect l="l" t="t" r="r" b="b"/>
              <a:pathLst>
                <a:path w="581" h="161" extrusionOk="0">
                  <a:moveTo>
                    <a:pt x="1" y="0"/>
                  </a:moveTo>
                  <a:lnTo>
                    <a:pt x="1" y="161"/>
                  </a:lnTo>
                  <a:lnTo>
                    <a:pt x="581" y="161"/>
                  </a:lnTo>
                  <a:lnTo>
                    <a:pt x="581"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815" name="Google Shape;815;p33"/>
          <p:cNvSpPr txBox="1"/>
          <p:nvPr/>
        </p:nvSpPr>
        <p:spPr>
          <a:xfrm>
            <a:off x="1214713" y="1961884"/>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01</a:t>
            </a:r>
            <a:endParaRPr sz="2500" b="1" kern="0">
              <a:solidFill>
                <a:srgbClr val="FFFFFF"/>
              </a:solidFill>
              <a:latin typeface="Fira Sans"/>
              <a:ea typeface="Fira Sans"/>
              <a:cs typeface="Fira Sans"/>
              <a:sym typeface="Fira Sans"/>
            </a:endParaRPr>
          </a:p>
        </p:txBody>
      </p:sp>
      <p:sp>
        <p:nvSpPr>
          <p:cNvPr id="816" name="Google Shape;816;p33"/>
          <p:cNvSpPr txBox="1"/>
          <p:nvPr/>
        </p:nvSpPr>
        <p:spPr>
          <a:xfrm>
            <a:off x="1214713" y="3261700"/>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02</a:t>
            </a:r>
            <a:endParaRPr sz="2500" b="1" kern="0">
              <a:solidFill>
                <a:srgbClr val="FFFFFF"/>
              </a:solidFill>
              <a:latin typeface="Fira Sans"/>
              <a:ea typeface="Fira Sans"/>
              <a:cs typeface="Fira Sans"/>
              <a:sym typeface="Fira Sans"/>
            </a:endParaRPr>
          </a:p>
        </p:txBody>
      </p:sp>
      <p:sp>
        <p:nvSpPr>
          <p:cNvPr id="817" name="Google Shape;817;p33"/>
          <p:cNvSpPr txBox="1"/>
          <p:nvPr/>
        </p:nvSpPr>
        <p:spPr>
          <a:xfrm>
            <a:off x="1214713" y="4541733"/>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03</a:t>
            </a:r>
            <a:endParaRPr sz="2500" b="1" kern="0">
              <a:solidFill>
                <a:srgbClr val="FFFFFF"/>
              </a:solidFill>
              <a:latin typeface="Fira Sans"/>
              <a:ea typeface="Fira Sans"/>
              <a:cs typeface="Fira Sans"/>
              <a:sym typeface="Fira Sans"/>
            </a:endParaRPr>
          </a:p>
        </p:txBody>
      </p:sp>
      <p:sp>
        <p:nvSpPr>
          <p:cNvPr id="818" name="Google Shape;818;p33"/>
          <p:cNvSpPr txBox="1"/>
          <p:nvPr/>
        </p:nvSpPr>
        <p:spPr>
          <a:xfrm>
            <a:off x="1214713" y="5832929"/>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04</a:t>
            </a:r>
            <a:endParaRPr sz="2500" b="1" kern="0">
              <a:solidFill>
                <a:srgbClr val="FFFFFF"/>
              </a:solidFill>
              <a:latin typeface="Fira Sans"/>
              <a:ea typeface="Fira Sans"/>
              <a:cs typeface="Fira Sans"/>
              <a:sym typeface="Fira Sans"/>
            </a:endParaRPr>
          </a:p>
        </p:txBody>
      </p:sp>
      <p:sp>
        <p:nvSpPr>
          <p:cNvPr id="830" name="Google Shape;830;p33"/>
          <p:cNvSpPr txBox="1">
            <a:spLocks noGrp="1"/>
          </p:cNvSpPr>
          <p:nvPr>
            <p:ph type="title"/>
          </p:nvPr>
        </p:nvSpPr>
        <p:spPr>
          <a:xfrm>
            <a:off x="1746504" y="299532"/>
            <a:ext cx="7085796"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rPr>
              <a:t>Lessons Objectives</a:t>
            </a:r>
            <a:endParaRPr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endParaRPr>
          </a:p>
        </p:txBody>
      </p:sp>
      <p:sp>
        <p:nvSpPr>
          <p:cNvPr id="70" name="Google Shape;830;p33"/>
          <p:cNvSpPr txBox="1"/>
          <p:nvPr/>
        </p:nvSpPr>
        <p:spPr>
          <a:xfrm>
            <a:off x="1214705" y="952397"/>
            <a:ext cx="4857425" cy="5584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Fira Sans"/>
              <a:buNone/>
              <a:defRPr sz="2800" b="0"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buClr>
                <a:srgbClr val="000000"/>
              </a:buClr>
            </a:pPr>
            <a:r>
              <a:rPr lang="en-GB" sz="1600" b="1" kern="0" dirty="0">
                <a:solidFill>
                  <a:srgbClr val="F25C78"/>
                </a:solidFill>
                <a:latin typeface="Roboto" panose="02000000000000000000" pitchFamily="2" charset="0"/>
                <a:ea typeface="Roboto" panose="02000000000000000000" pitchFamily="2" charset="0"/>
                <a:cs typeface="Fira Sans Extra Condensed"/>
                <a:sym typeface="Fira Sans Extra Condensed"/>
              </a:rPr>
              <a:t>Objectives check</a:t>
            </a:r>
            <a:r>
              <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rPr>
              <a:t>: </a:t>
            </a:r>
            <a:endPar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endParaRPr>
          </a:p>
        </p:txBody>
      </p:sp>
      <p:sp>
        <p:nvSpPr>
          <p:cNvPr id="2" name="Google Shape;821;p33"/>
          <p:cNvSpPr txBox="1"/>
          <p:nvPr/>
        </p:nvSpPr>
        <p:spPr>
          <a:xfrm>
            <a:off x="4772299" y="4301775"/>
            <a:ext cx="3152501" cy="919200"/>
          </a:xfrm>
          <a:prstGeom prst="rect">
            <a:avLst/>
          </a:prstGeom>
          <a:solidFill>
            <a:srgbClr val="00B0F0"/>
          </a:solidFill>
          <a:ln>
            <a:noFill/>
          </a:ln>
        </p:spPr>
        <p:txBody>
          <a:bodyPr spcFirstLastPara="1" wrap="square" lIns="91425" tIns="91425" rIns="91425" bIns="91425" anchor="ctr" anchorCtr="0">
            <a:noAutofit/>
          </a:bodyPr>
          <a:lstStyle/>
          <a:p>
            <a:pPr>
              <a:buClr>
                <a:srgbClr val="000000"/>
              </a:buClr>
              <a:buSzPts val="1100"/>
              <a:buFont typeface="Arial" panose="020B0604020202020204"/>
              <a:buNone/>
            </a:pPr>
            <a:r>
              <a:rPr lang="en-US" sz="1400" kern="0" dirty="0">
                <a:latin typeface="Comic Sans MS" panose="030F0702030302020204" pitchFamily="66" charset="0"/>
                <a:ea typeface="Roboto"/>
                <a:cs typeface="Roboto"/>
                <a:sym typeface="Roboto"/>
              </a:rPr>
              <a:t>Write words related to these sounds.</a:t>
            </a:r>
            <a:endParaRPr lang="en-US" sz="1400" kern="0" dirty="0">
              <a:latin typeface="Comic Sans MS" panose="030F0702030302020204" pitchFamily="66" charset="0"/>
              <a:ea typeface="Roboto"/>
              <a:cs typeface="Roboto"/>
              <a:sym typeface="Roboto"/>
            </a:endParaRPr>
          </a:p>
        </p:txBody>
      </p:sp>
      <p:grpSp>
        <p:nvGrpSpPr>
          <p:cNvPr id="3" name="Google Shape;825;p33"/>
          <p:cNvGrpSpPr/>
          <p:nvPr/>
        </p:nvGrpSpPr>
        <p:grpSpPr>
          <a:xfrm>
            <a:off x="4759817" y="1729700"/>
            <a:ext cx="3273243" cy="826492"/>
            <a:chOff x="4521875" y="1199075"/>
            <a:chExt cx="3273243" cy="694200"/>
          </a:xfrm>
        </p:grpSpPr>
        <p:sp>
          <p:nvSpPr>
            <p:cNvPr id="4" name="Google Shape;826;p33"/>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recognize and read the sounds.</a:t>
              </a:r>
              <a:endParaRPr sz="1400" kern="0" dirty="0">
                <a:solidFill>
                  <a:srgbClr val="000000"/>
                </a:solidFill>
                <a:cs typeface="Arial" panose="020B0604020202020204"/>
                <a:sym typeface="Arial" panose="020B0604020202020204"/>
              </a:endParaRPr>
            </a:p>
          </p:txBody>
        </p:sp>
        <p:sp>
          <p:nvSpPr>
            <p:cNvPr id="5" name="Google Shape;827;p33"/>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6" name="Google Shape;819;p33"/>
          <p:cNvSpPr txBox="1"/>
          <p:nvPr/>
        </p:nvSpPr>
        <p:spPr>
          <a:xfrm>
            <a:off x="4772299" y="3025241"/>
            <a:ext cx="3184901" cy="889834"/>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SzPts val="1100"/>
              <a:buFont typeface="Arial" panose="020B0604020202020204"/>
              <a:buNone/>
            </a:pPr>
            <a:r>
              <a:rPr lang="en-US" sz="1400" kern="0" dirty="0">
                <a:solidFill>
                  <a:srgbClr val="000000"/>
                </a:solidFill>
                <a:latin typeface="Comic Sans MS" panose="030F0702030302020204" pitchFamily="66" charset="0"/>
                <a:ea typeface="Roboto"/>
                <a:cs typeface="Roboto"/>
                <a:sym typeface="Roboto"/>
              </a:rPr>
              <a:t>blend and segment the words.</a:t>
            </a:r>
            <a:endParaRPr lang="en-US" sz="1400" kern="0" dirty="0">
              <a:solidFill>
                <a:srgbClr val="000000"/>
              </a:solidFill>
              <a:latin typeface="Comic Sans MS" panose="030F0702030302020204" pitchFamily="66" charset="0"/>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Content Placeholder 3"/>
          <p:cNvPicPr>
            <a:picLocks noChangeAspect="1"/>
          </p:cNvPicPr>
          <p:nvPr/>
        </p:nvPicPr>
        <p:blipFill>
          <a:blip r:embed="rId1"/>
          <a:stretch>
            <a:fillRect/>
          </a:stretch>
        </p:blipFill>
        <p:spPr>
          <a:xfrm>
            <a:off x="820420" y="1325880"/>
            <a:ext cx="7784465" cy="49358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pPr algn="ctr"/>
            <a:r>
              <a:rPr lang="en-US" sz="4000" dirty="0"/>
              <a:t>Listen to the video</a:t>
            </a:r>
            <a:endParaRPr lang="en-US" sz="4000" dirty="0"/>
          </a:p>
        </p:txBody>
      </p:sp>
      <p:pic>
        <p:nvPicPr>
          <p:cNvPr id="5" name="Set 2 Speed Sounds Flashcards for Reception and Year 1 360 x 640">
            <a:hlinkClick r:id="" action="ppaction://media"/>
          </p:cNvPr>
          <p:cNvPicPr>
            <a:picLocks noGrp="1" noChangeAspect="1"/>
          </p:cNvPicPr>
          <p:nvPr>
            <p:ph sz="half" idx="1"/>
            <a:videoFile r:link="rId1"/>
            <p:extLst>
              <p:ext uri="{DAA4B4D4-6D71-4841-9C94-3DE7FCFB9230}">
                <p14:media xmlns:p14="http://schemas.microsoft.com/office/powerpoint/2010/main" r:embed="rId2"/>
              </p:ext>
            </p:extLst>
          </p:nvPr>
        </p:nvPicPr>
        <p:blipFill>
          <a:blip r:embed="rId3"/>
          <a:stretch>
            <a:fillRect/>
          </a:stretch>
        </p:blipFill>
        <p:spPr>
          <a:xfrm>
            <a:off x="702310" y="1602105"/>
            <a:ext cx="7787005" cy="469074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1"/>
          <a:stretch>
            <a:fillRect/>
          </a:stretch>
        </p:blipFill>
        <p:spPr>
          <a:xfrm>
            <a:off x="989330" y="1401445"/>
            <a:ext cx="7633970" cy="4954905"/>
          </a:xfrm>
          <a:prstGeom prst="rect">
            <a:avLst/>
          </a:prstGeom>
        </p:spPr>
      </p:pic>
      <p:sp>
        <p:nvSpPr>
          <p:cNvPr id="8" name="Text Box 7"/>
          <p:cNvSpPr txBox="1"/>
          <p:nvPr/>
        </p:nvSpPr>
        <p:spPr>
          <a:xfrm>
            <a:off x="2286000" y="3244850"/>
            <a:ext cx="4572000" cy="368300"/>
          </a:xfrm>
          <a:prstGeom prst="rect">
            <a:avLst/>
          </a:prstGeom>
          <a:noFill/>
        </p:spPr>
        <p:txBody>
          <a:bodyPr wrap="square" rtlCol="0" anchor="t">
            <a:spAutoFit/>
          </a:bodyPr>
          <a:lstStyle/>
          <a:p>
            <a:pPr algn="ctr"/>
            <a:r>
              <a:rPr lang="en-US" dirty="0">
                <a:sym typeface="+mn-ea"/>
              </a:rPr>
              <a:t>Warm- up Activity</a:t>
            </a:r>
            <a:endParaRPr lang="en-US" dirty="0">
              <a:sym typeface="+mn-ea"/>
            </a:endParaRPr>
          </a:p>
        </p:txBody>
      </p:sp>
      <p:sp>
        <p:nvSpPr>
          <p:cNvPr id="9" name="Text Box 8"/>
          <p:cNvSpPr txBox="1"/>
          <p:nvPr/>
        </p:nvSpPr>
        <p:spPr>
          <a:xfrm>
            <a:off x="2057400" y="228600"/>
            <a:ext cx="5594350" cy="725170"/>
          </a:xfrm>
          <a:prstGeom prst="rect">
            <a:avLst/>
          </a:prstGeom>
          <a:noFill/>
        </p:spPr>
        <p:txBody>
          <a:bodyPr wrap="square" rtlCol="0">
            <a:noAutofit/>
          </a:bodyPr>
          <a:lstStyle/>
          <a:p>
            <a:pPr algn="ctr"/>
            <a:r>
              <a:rPr lang="en-US" sz="4000" dirty="0">
                <a:sym typeface="+mn-ea"/>
              </a:rPr>
              <a:t>Warm- up Activity</a:t>
            </a:r>
            <a:endParaRPr lang="en-US" sz="4000" dirty="0">
              <a:sym typeface="+mn-ea"/>
            </a:endParaRPr>
          </a:p>
          <a:p>
            <a:pPr algn="ctr"/>
            <a:r>
              <a:rPr lang="en-US" sz="4000" b="1"/>
              <a:t>Level 3</a:t>
            </a:r>
            <a:endParaRPr lang="en-US" sz="4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Arial" panose="020B0604020202020204" pitchFamily="34" charset="0"/>
                <a:cs typeface="Arial" panose="020B0604020202020204" pitchFamily="34" charset="0"/>
                <a:sym typeface="+mn-ea"/>
              </a:rPr>
              <a:t>Phonics. (25 mins)</a:t>
            </a:r>
            <a:br>
              <a:rPr lang="en-US" sz="3200">
                <a:latin typeface="Arial" panose="020B0604020202020204" pitchFamily="34" charset="0"/>
                <a:cs typeface="Arial" panose="020B0604020202020204" pitchFamily="34" charset="0"/>
                <a:sym typeface="+mn-ea"/>
              </a:rPr>
            </a:br>
            <a:br>
              <a:rPr lang="en-US" sz="3200">
                <a:latin typeface="Arial" panose="020B0604020202020204" pitchFamily="34" charset="0"/>
                <a:cs typeface="Arial" panose="020B0604020202020204" pitchFamily="34" charset="0"/>
                <a:sym typeface="+mn-ea"/>
              </a:rPr>
            </a:br>
            <a:r>
              <a:rPr lang="en-US">
                <a:latin typeface="Arial" panose="020B0604020202020204" pitchFamily="34" charset="0"/>
                <a:cs typeface="Arial" panose="020B0604020202020204" pitchFamily="34" charset="0"/>
                <a:sym typeface="+mn-ea"/>
              </a:rPr>
              <a:t>Have students sit on the carpet with their </a:t>
            </a:r>
            <a:br>
              <a:rPr lang="en-US">
                <a:latin typeface="Arial" panose="020B0604020202020204" pitchFamily="34" charset="0"/>
                <a:cs typeface="Arial" panose="020B0604020202020204" pitchFamily="34" charset="0"/>
                <a:sym typeface="+mn-ea"/>
              </a:rPr>
            </a:br>
            <a:br>
              <a:rPr lang="en-US">
                <a:latin typeface="Arial" panose="020B0604020202020204" pitchFamily="34" charset="0"/>
                <a:cs typeface="Arial" panose="020B0604020202020204" pitchFamily="34" charset="0"/>
                <a:sym typeface="+mn-ea"/>
              </a:rPr>
            </a:br>
            <a:r>
              <a:rPr lang="en-US">
                <a:latin typeface="Arial" panose="020B0604020202020204" pitchFamily="34" charset="0"/>
                <a:cs typeface="Arial" panose="020B0604020202020204" pitchFamily="34" charset="0"/>
                <a:sym typeface="+mn-ea"/>
              </a:rPr>
              <a:t>whiteboards and markers</a:t>
            </a:r>
            <a:br>
              <a:rPr lang="en-US" sz="3600">
                <a:latin typeface="Arial" panose="020B0604020202020204" pitchFamily="34" charset="0"/>
                <a:cs typeface="Arial" panose="020B0604020202020204" pitchFamily="34" charset="0"/>
                <a:sym typeface="+mn-ea"/>
              </a:rPr>
            </a:br>
            <a:br>
              <a:rPr lang="en-US" sz="3600">
                <a:latin typeface="Arial" panose="020B0604020202020204" pitchFamily="34" charset="0"/>
                <a:cs typeface="Arial" panose="020B0604020202020204" pitchFamily="34" charset="0"/>
                <a:sym typeface="+mn-ea"/>
              </a:rPr>
            </a:br>
            <a:r>
              <a:rPr lang="en-US" sz="3600">
                <a:latin typeface="Arial" panose="020B0604020202020204" pitchFamily="34" charset="0"/>
                <a:cs typeface="Arial" panose="020B0604020202020204" pitchFamily="34" charset="0"/>
                <a:sym typeface="+mn-ea"/>
              </a:rPr>
              <a:t>.</a:t>
            </a:r>
            <a:br>
              <a:rPr lang="en-US" sz="3600">
                <a:latin typeface="Arial" panose="020B0604020202020204" pitchFamily="34" charset="0"/>
                <a:cs typeface="Arial" panose="020B0604020202020204" pitchFamily="34" charset="0"/>
                <a:sym typeface="+mn-ea"/>
              </a:rPr>
            </a:br>
            <a:br>
              <a:rPr lang="en-US" sz="3600">
                <a:latin typeface="Arial" panose="020B0604020202020204" pitchFamily="34" charset="0"/>
                <a:cs typeface="Arial" panose="020B0604020202020204" pitchFamily="34" charset="0"/>
                <a:sym typeface="+mn-ea"/>
              </a:rPr>
            </a:br>
            <a:endParaRPr lang="en-US"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061" y="305077"/>
            <a:ext cx="7531324" cy="763600"/>
          </a:xfrm>
        </p:spPr>
        <p:txBody>
          <a:bodyPr/>
          <a:lstStyle/>
          <a:p>
            <a:r>
              <a:rPr lang="en-US" sz="3200">
                <a:latin typeface="Arial" panose="020B0604020202020204" pitchFamily="34" charset="0"/>
                <a:cs typeface="Arial" panose="020B0604020202020204" pitchFamily="34" charset="0"/>
                <a:sym typeface="+mn-ea"/>
              </a:rPr>
              <a:t>Write a letter sound on the whiteboard.</a:t>
            </a:r>
            <a:br>
              <a:rPr lang="en-US" sz="3200">
                <a:latin typeface="Arial" panose="020B0604020202020204" pitchFamily="34" charset="0"/>
                <a:cs typeface="Arial" panose="020B0604020202020204" pitchFamily="34" charset="0"/>
                <a:sym typeface="+mn-ea"/>
              </a:rPr>
            </a:br>
            <a:br>
              <a:rPr lang="en-US" sz="3200">
                <a:latin typeface="Arial" panose="020B0604020202020204" pitchFamily="34" charset="0"/>
                <a:cs typeface="Arial" panose="020B0604020202020204" pitchFamily="34" charset="0"/>
                <a:sym typeface="+mn-ea"/>
              </a:rPr>
            </a:br>
            <a:r>
              <a:rPr lang="en-US" sz="3200">
                <a:latin typeface="Arial" panose="020B0604020202020204" pitchFamily="34" charset="0"/>
                <a:cs typeface="Arial" panose="020B0604020202020204" pitchFamily="34" charset="0"/>
                <a:sym typeface="+mn-ea"/>
              </a:rPr>
              <a:t>                    </a:t>
            </a:r>
            <a:r>
              <a:rPr lang="en-US" sz="3200">
                <a:solidFill>
                  <a:srgbClr val="FF0000"/>
                </a:solidFill>
                <a:latin typeface="Arial" panose="020B0604020202020204" pitchFamily="34" charset="0"/>
                <a:cs typeface="Arial" panose="020B0604020202020204" pitchFamily="34" charset="0"/>
                <a:sym typeface="+mn-ea"/>
              </a:rPr>
              <a:t>/a</a:t>
            </a:r>
            <a:r>
              <a:rPr lang="en-US" sz="3200">
                <a:solidFill>
                  <a:srgbClr val="FF0000"/>
                </a:solidFill>
                <a:latin typeface="Arial" panose="020B0604020202020204" pitchFamily="34" charset="0"/>
                <a:cs typeface="Arial" panose="020B0604020202020204" pitchFamily="34" charset="0"/>
                <a:sym typeface="+mn-ea"/>
              </a:rPr>
              <a:t>y/</a:t>
            </a:r>
            <a:br>
              <a:rPr lang="en-US" sz="3200">
                <a:latin typeface="Arial" panose="020B0604020202020204" pitchFamily="34" charset="0"/>
                <a:cs typeface="Arial" panose="020B0604020202020204" pitchFamily="34" charset="0"/>
                <a:sym typeface="+mn-ea"/>
              </a:rPr>
            </a:br>
            <a:r>
              <a:rPr lang="en-US" sz="3200">
                <a:latin typeface="Arial" panose="020B0604020202020204" pitchFamily="34" charset="0"/>
                <a:cs typeface="Arial" panose="020B0604020202020204" pitchFamily="34" charset="0"/>
                <a:sym typeface="+mn-ea"/>
              </a:rPr>
              <a:t>Ask each student to sound out the letter </a:t>
            </a:r>
            <a:br>
              <a:rPr lang="en-US" sz="3200">
                <a:latin typeface="Arial" panose="020B0604020202020204" pitchFamily="34" charset="0"/>
                <a:cs typeface="Arial" panose="020B0604020202020204" pitchFamily="34" charset="0"/>
                <a:sym typeface="+mn-ea"/>
              </a:rPr>
            </a:br>
            <a:br>
              <a:rPr lang="en-US" sz="3200">
                <a:latin typeface="Arial" panose="020B0604020202020204" pitchFamily="34" charset="0"/>
                <a:cs typeface="Arial" panose="020B0604020202020204" pitchFamily="34" charset="0"/>
                <a:sym typeface="+mn-ea"/>
              </a:rPr>
            </a:br>
            <a:r>
              <a:rPr lang="en-US" sz="3200">
                <a:latin typeface="Arial" panose="020B0604020202020204" pitchFamily="34" charset="0"/>
                <a:cs typeface="Arial" panose="020B0604020202020204" pitchFamily="34" charset="0"/>
                <a:sym typeface="+mn-ea"/>
              </a:rPr>
              <a:t>on the board to make sure that the </a:t>
            </a:r>
            <a:br>
              <a:rPr lang="en-US" sz="3200">
                <a:latin typeface="Arial" panose="020B0604020202020204" pitchFamily="34" charset="0"/>
                <a:cs typeface="Arial" panose="020B0604020202020204" pitchFamily="34" charset="0"/>
                <a:sym typeface="+mn-ea"/>
              </a:rPr>
            </a:br>
            <a:br>
              <a:rPr lang="en-US" sz="3200">
                <a:latin typeface="Arial" panose="020B0604020202020204" pitchFamily="34" charset="0"/>
                <a:cs typeface="Arial" panose="020B0604020202020204" pitchFamily="34" charset="0"/>
                <a:sym typeface="+mn-ea"/>
              </a:rPr>
            </a:br>
            <a:r>
              <a:rPr lang="en-US" sz="3200">
                <a:latin typeface="Arial" panose="020B0604020202020204" pitchFamily="34" charset="0"/>
                <a:cs typeface="Arial" panose="020B0604020202020204" pitchFamily="34" charset="0"/>
                <a:sym typeface="+mn-ea"/>
              </a:rPr>
              <a:t>students know the sound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261" y="381277"/>
            <a:ext cx="7531324" cy="763600"/>
          </a:xfrm>
        </p:spPr>
        <p:txBody>
          <a:bodyPr/>
          <a:lstStyle/>
          <a:p>
            <a:br>
              <a:rPr lang="en-US">
                <a:latin typeface="Arial" panose="020B0604020202020204" pitchFamily="34" charset="0"/>
                <a:cs typeface="Arial" panose="020B0604020202020204" pitchFamily="34" charset="0"/>
                <a:sym typeface="+mn-ea"/>
              </a:rPr>
            </a:br>
            <a:br>
              <a:rPr lang="en-US">
                <a:latin typeface="Arial" panose="020B0604020202020204" pitchFamily="34" charset="0"/>
                <a:cs typeface="Arial" panose="020B0604020202020204" pitchFamily="34" charset="0"/>
                <a:sym typeface="+mn-ea"/>
              </a:rPr>
            </a:br>
            <a:r>
              <a:rPr lang="en-US">
                <a:latin typeface="Arial" panose="020B0604020202020204" pitchFamily="34" charset="0"/>
                <a:cs typeface="Arial" panose="020B0604020202020204" pitchFamily="34" charset="0"/>
                <a:sym typeface="+mn-ea"/>
              </a:rPr>
              <a:t>Once done start dictating students' words with the sound /ay/</a:t>
            </a:r>
            <a:br>
              <a:rPr lang="en-US">
                <a:latin typeface="Arial" panose="020B0604020202020204" pitchFamily="34" charset="0"/>
                <a:cs typeface="Arial" panose="020B0604020202020204" pitchFamily="34" charset="0"/>
                <a:sym typeface="+mn-ea"/>
              </a:rPr>
            </a:br>
            <a:br>
              <a:rPr lang="en-US">
                <a:latin typeface="Arial" panose="020B0604020202020204" pitchFamily="34" charset="0"/>
                <a:cs typeface="Arial" panose="020B0604020202020204" pitchFamily="34" charset="0"/>
                <a:sym typeface="+mn-ea"/>
              </a:rPr>
            </a:br>
            <a:r>
              <a:rPr lang="en-US">
                <a:latin typeface="Arial" panose="020B0604020202020204" pitchFamily="34" charset="0"/>
                <a:cs typeface="Arial" panose="020B0604020202020204" pitchFamily="34" charset="0"/>
                <a:sym typeface="+mn-ea"/>
              </a:rPr>
              <a:t>Pay, say, day, way, play, tray.</a:t>
            </a:r>
            <a:br>
              <a:rPr lang="en-US">
                <a:latin typeface="Arial" panose="020B0604020202020204" pitchFamily="34" charset="0"/>
                <a:cs typeface="Arial" panose="020B0604020202020204" pitchFamily="34" charset="0"/>
                <a:sym typeface="+mn-ea"/>
              </a:rPr>
            </a:br>
            <a:br>
              <a:rPr lang="en-US">
                <a:latin typeface="Arial" panose="020B0604020202020204" pitchFamily="34" charset="0"/>
                <a:cs typeface="Arial" panose="020B0604020202020204" pitchFamily="34" charset="0"/>
                <a:sym typeface="+mn-ea"/>
              </a:rPr>
            </a:br>
            <a:r>
              <a:rPr lang="en-US">
                <a:latin typeface="Arial" panose="020B0604020202020204" pitchFamily="34" charset="0"/>
                <a:cs typeface="Arial" panose="020B0604020202020204" pitchFamily="34" charset="0"/>
                <a:sym typeface="+mn-ea"/>
              </a:rPr>
              <a:t>Elicit from students' other words that have the /ay/ sound</a:t>
            </a:r>
            <a:br>
              <a:rPr lang="en-US">
                <a:latin typeface="Comic Sans MS" panose="030F0702030302020204" pitchFamily="66" charset="0"/>
                <a:cs typeface="Comic Sans MS" panose="030F0702030302020204" pitchFamily="66" charset="0"/>
              </a:rPr>
            </a:br>
            <a:br>
              <a:rPr lang="en-US">
                <a:latin typeface="Comic Sans MS" panose="030F0702030302020204" pitchFamily="66" charset="0"/>
                <a:cs typeface="Comic Sans MS" panose="030F0702030302020204" pitchFamily="66" charset="0"/>
              </a:rPr>
            </a:br>
            <a:endParaRPr lang="en-US">
              <a:latin typeface="Comic Sans MS" panose="030F0702030302020204" pitchFamily="66" charset="0"/>
              <a:cs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646555" y="1595120"/>
            <a:ext cx="6430645" cy="1198880"/>
          </a:xfrm>
          <a:prstGeom prst="rect">
            <a:avLst/>
          </a:prstGeom>
          <a:noFill/>
        </p:spPr>
        <p:txBody>
          <a:bodyPr wrap="square" rtlCol="0">
            <a:spAutoFit/>
          </a:bodyPr>
          <a:lstStyle/>
          <a:p>
            <a:pPr algn="ctr"/>
            <a:r>
              <a:rPr lang="en-US" sz="7200"/>
              <a:t>Thank You</a:t>
            </a:r>
            <a:endParaRPr lang="en-US" sz="7200"/>
          </a:p>
        </p:txBody>
      </p:sp>
    </p:spTree>
  </p:cSld>
  <p:clrMapOvr>
    <a:masterClrMapping/>
  </p:clrMapOvr>
</p:sld>
</file>

<file path=ppt/theme/theme1.xml><?xml version="1.0" encoding="utf-8"?>
<a:theme xmlns:a="http://schemas.openxmlformats.org/drawingml/2006/main" name="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Words>
  <Application>WPS Presentation</Application>
  <PresentationFormat>On-screen Show (4:3)</PresentationFormat>
  <Paragraphs>64</Paragraphs>
  <Slides>20</Slides>
  <Notes>3</Notes>
  <HiddenSlides>0</HiddenSlides>
  <MMClips>1</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20</vt:i4>
      </vt:variant>
    </vt:vector>
  </HeadingPairs>
  <TitlesOfParts>
    <vt:vector size="40" baseType="lpstr">
      <vt:lpstr>Arial</vt:lpstr>
      <vt:lpstr>SimSun</vt:lpstr>
      <vt:lpstr>Wingdings</vt:lpstr>
      <vt:lpstr>Fira Sans</vt:lpstr>
      <vt:lpstr>Segoe Print</vt:lpstr>
      <vt:lpstr>Arial</vt:lpstr>
      <vt:lpstr>Abadi</vt:lpstr>
      <vt:lpstr>Calibri</vt:lpstr>
      <vt:lpstr>Twinkl</vt:lpstr>
      <vt:lpstr>Roboto</vt:lpstr>
      <vt:lpstr>Fira Sans Medium</vt:lpstr>
      <vt:lpstr>Comic Sans MS</vt:lpstr>
      <vt:lpstr>Roboto</vt:lpstr>
      <vt:lpstr>Fira Sans Extra Condensed</vt:lpstr>
      <vt:lpstr>Times New Roman</vt:lpstr>
      <vt:lpstr>Microsoft YaHei</vt:lpstr>
      <vt:lpstr>Arial Unicode MS</vt:lpstr>
      <vt:lpstr>Diagrams for Education by Slidesgo</vt:lpstr>
      <vt:lpstr>1_Diagrams for Education by Slidesgo</vt:lpstr>
      <vt:lpstr>3_Diagrams for Education by Slidesgo</vt:lpstr>
      <vt:lpstr> </vt:lpstr>
      <vt:lpstr>Lessons Objectives</vt:lpstr>
      <vt:lpstr>PowerPoint 演示文稿</vt:lpstr>
      <vt:lpstr>Listen to the video</vt:lpstr>
      <vt:lpstr>PowerPoint 演示文稿</vt:lpstr>
      <vt:lpstr>High Frequency Words Game.  Divide your classroom into 2 Teams.  Team A and Team B.  Give each student a HFW card.  Once all the HFW cards are handed out.     </vt:lpstr>
      <vt:lpstr>For the teams to win each student should be able to recognize the word called and hand it to you. Thats 1 point.  Students should be able to put the word in a sentence orally. Thats 1 point.  In total each student takes 2 points.  Students love it as it helps them to focus to make their teams win.  </vt:lpstr>
      <vt:lpstr>High Feequency Words Game Continued   Call a word and wait 2 seconds if the student didn’t come out to hand it to you. Call again and wait 1 second. Then call a third time and don’t give a point.  Ask the student who had the card and didn’t respond to read the word on it. If he or she is unable to read it. Read it out for him. This time to get a point have the student put the word in a sentence orally.  </vt:lpstr>
      <vt:lpstr>PowerPoint 演示文稿</vt:lpstr>
      <vt:lpstr>High Frequency Words Mat</vt:lpstr>
      <vt:lpstr>Time to read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Practice time </vt:lpstr>
      <vt:lpstr>Lessons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Fiction The Party</dc:title>
  <dc:creator>hp</dc:creator>
  <cp:lastModifiedBy>ann ahmed</cp:lastModifiedBy>
  <cp:revision>137</cp:revision>
  <dcterms:created xsi:type="dcterms:W3CDTF">2022-01-21T12:30:00Z</dcterms:created>
  <dcterms:modified xsi:type="dcterms:W3CDTF">2024-02-10T14:50:18Z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A54FB53513374DE097981C0952B7BBF5_13</vt:lpwstr>
  </property>
  <property fmtid="{D5CDD505-2E9C-101B-9397-08002B2CF9AE}" pid="3" name="KSOProductBuildVer">
    <vt:lpwstr>1033-12.2.0.13431</vt:lpwstr>
  </property>
</Properties>
</file>