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488E-FCF5-4BCC-99E7-C7865D27EEE9}" v="231" dt="2023-10-10T08:35:48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U Justice and Consumers - Our code of conduct on countering illegal online  hate speech is helping to make the EU 🇪🇺 #NoPlace4Hate ⛔️🤬❌ The latest  report shows that IT companies: ✓">
            <a:extLst>
              <a:ext uri="{FF2B5EF4-FFF2-40B4-BE49-F238E27FC236}">
                <a16:creationId xmlns:a16="http://schemas.microsoft.com/office/drawing/2014/main" id="{E370C4E6-814A-7CCA-2E24-FCF27BA04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1" b="8191"/>
          <a:stretch/>
        </p:blipFill>
        <p:spPr>
          <a:xfrm>
            <a:off x="704850" y="1674813"/>
            <a:ext cx="5270500" cy="4392613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5" name="Picture 4" descr="A Guide to Combating Online Hate Speech">
            <a:extLst>
              <a:ext uri="{FF2B5EF4-FFF2-40B4-BE49-F238E27FC236}">
                <a16:creationId xmlns:a16="http://schemas.microsoft.com/office/drawing/2014/main" id="{D402AD84-B3A2-F8B0-AEAE-A0002F86A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8" t="28092" r="8113" b="-177"/>
          <a:stretch/>
        </p:blipFill>
        <p:spPr>
          <a:xfrm>
            <a:off x="6048375" y="1674813"/>
            <a:ext cx="5437188" cy="4392613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Responding to Online Hate Speech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C2973D-6E58-7027-AC80-31FE07456180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Essential Question</a:t>
            </a:r>
            <a:br>
              <a:rPr lang="en-US" sz="5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How should you respond to online hate speech?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057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4157E2D-C124-91CA-339A-EBD23204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8" y="643467"/>
            <a:ext cx="1076534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1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84B588-8F64-86D3-CFAB-74D1D927E769}"/>
              </a:ext>
            </a:extLst>
          </p:cNvPr>
          <p:cNvSpPr txBox="1"/>
          <p:nvPr/>
        </p:nvSpPr>
        <p:spPr>
          <a:xfrm>
            <a:off x="752626" y="1050430"/>
            <a:ext cx="4586513" cy="36477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What do you see?</a:t>
            </a:r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What do you think about what you see?</a:t>
            </a:r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What does the artwork make you wonder?</a:t>
            </a:r>
            <a:endParaRPr lang="en-US" sz="3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9CE94E2-AB99-3E63-63A5-B69178FF5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522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95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DAEEC6DA-BEE2-ADD4-BB5A-C504C38A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42" y="1498675"/>
            <a:ext cx="3524250" cy="619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E6E0E4-0871-04DC-F134-B73F3B42AF05}"/>
              </a:ext>
            </a:extLst>
          </p:cNvPr>
          <p:cNvSpPr txBox="1"/>
          <p:nvPr/>
        </p:nvSpPr>
        <p:spPr>
          <a:xfrm>
            <a:off x="1023257" y="1011162"/>
            <a:ext cx="10665580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Rubik"/>
              </a:rPr>
              <a:t>Hate speech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br>
              <a:rPr lang="en-US" dirty="0"/>
            </a:br>
            <a:r>
              <a:rPr lang="en-US" sz="2400" dirty="0">
                <a:latin typeface="Lato"/>
                <a:ea typeface="Lato"/>
                <a:cs typeface="Lato"/>
              </a:rPr>
              <a:t>An attack using any form of communication targeting a person or people because of a group they belong to -- race, gender, religion, ability, sexual orientation, etc.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78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 in a crowd">
            <a:extLst>
              <a:ext uri="{FF2B5EF4-FFF2-40B4-BE49-F238E27FC236}">
                <a16:creationId xmlns:a16="http://schemas.microsoft.com/office/drawing/2014/main" id="{1A595FDB-4A85-0234-10CB-2F6F92F28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28" r="5954" b="4"/>
          <a:stretch/>
        </p:blipFill>
        <p:spPr>
          <a:xfrm>
            <a:off x="266115" y="10"/>
            <a:ext cx="5914624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FAFEA-1135-7562-8D7B-18198F084335}"/>
              </a:ext>
            </a:extLst>
          </p:cNvPr>
          <p:cNvSpPr txBox="1"/>
          <p:nvPr/>
        </p:nvSpPr>
        <p:spPr>
          <a:xfrm>
            <a:off x="6725313" y="537762"/>
            <a:ext cx="4844852" cy="3447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</a:rPr>
              <a:t>Respectful Discussion Norms</a:t>
            </a:r>
            <a:endParaRPr lang="en-US" sz="3600" b="1" dirty="0">
              <a:solidFill>
                <a:srgbClr val="C00000"/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b="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Speak your truth.</a:t>
            </a:r>
            <a:endParaRPr lang="en-US" sz="3600" b="1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Respect others' viewpoints.</a:t>
            </a:r>
            <a:endParaRPr lang="en-US" sz="3600" b="1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Don't interrupt.</a:t>
            </a:r>
            <a:endParaRPr lang="en-US" sz="3600" b="1" dirty="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Disagree respectfully.</a:t>
            </a:r>
            <a:endParaRPr lang="en-US" sz="3600" b="1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08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9011C-35F7-0581-B26B-407084E885BC}"/>
              </a:ext>
            </a:extLst>
          </p:cNvPr>
          <p:cNvSpPr txBox="1"/>
          <p:nvPr/>
        </p:nvSpPr>
        <p:spPr>
          <a:xfrm>
            <a:off x="5232400" y="1367673"/>
            <a:ext cx="6124576" cy="26655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Ways to Respond to Hate Speech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ED60258C-E808-21C5-603A-D605C5E31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" r="53185" b="-3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26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2D609-7382-D5DA-DFAD-15C684AE179D}"/>
              </a:ext>
            </a:extLst>
          </p:cNvPr>
          <p:cNvSpPr txBox="1"/>
          <p:nvPr/>
        </p:nvSpPr>
        <p:spPr>
          <a:xfrm>
            <a:off x="132849" y="1291772"/>
            <a:ext cx="6969190" cy="361314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Confront the perpetrator: </a:t>
            </a:r>
            <a:endParaRPr lang="en-US" sz="32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Say something.</a:t>
            </a:r>
            <a:endParaRPr lang="en-US" sz="32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Reach out to the person being targeted to support them.</a:t>
            </a:r>
            <a:endParaRPr lang="en-US" sz="32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Tell a trusted adult about the situation.</a:t>
            </a:r>
            <a:endParaRPr lang="en-US" sz="32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Report or flag the post to the website </a:t>
            </a:r>
            <a:endParaRPr lang="en-US" sz="32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or app. </a:t>
            </a:r>
            <a:endParaRPr lang="en-US" sz="3200">
              <a:ea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Raise awareness about hate speech</a:t>
            </a:r>
            <a:endParaRPr lang="en-US" sz="320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 at school or in your community</a:t>
            </a:r>
            <a:r>
              <a:rPr lang="en-US" sz="2800" dirty="0"/>
              <a:t>.</a:t>
            </a:r>
            <a:endParaRPr lang="en-US" sz="2800">
              <a:ea typeface="Calibri"/>
              <a:cs typeface="Calibri"/>
            </a:endParaRPr>
          </a:p>
        </p:txBody>
      </p:sp>
      <p:pic>
        <p:nvPicPr>
          <p:cNvPr id="6" name="Picture 5" descr="Red toy person in front of two lines of white figures">
            <a:extLst>
              <a:ext uri="{FF2B5EF4-FFF2-40B4-BE49-F238E27FC236}">
                <a16:creationId xmlns:a16="http://schemas.microsoft.com/office/drawing/2014/main" id="{43FF6E76-D953-5ABF-F2C5-0EB201229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3" r="18934" b="5"/>
          <a:stretch/>
        </p:blipFill>
        <p:spPr>
          <a:xfrm>
            <a:off x="7160380" y="1"/>
            <a:ext cx="5026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1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7AED2-0E79-78F4-193F-A77F53F536A3}"/>
              </a:ext>
            </a:extLst>
          </p:cNvPr>
          <p:cNvSpPr txBox="1"/>
          <p:nvPr/>
        </p:nvSpPr>
        <p:spPr>
          <a:xfrm>
            <a:off x="696686" y="878115"/>
            <a:ext cx="79562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Rubik"/>
              </a:rPr>
              <a:t>Cyberbullying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sz="2400">
                <a:latin typeface="Lato"/>
                <a:ea typeface="Lato"/>
                <a:cs typeface="Lato"/>
              </a:rPr>
              <a:t>Using digital </a:t>
            </a:r>
            <a:r>
              <a:rPr lang="en-US" sz="2400" dirty="0">
                <a:latin typeface="Lato"/>
                <a:ea typeface="Lato"/>
                <a:cs typeface="Lato"/>
              </a:rPr>
              <a:t>devices, sites, and apps to intimidate, harm, and upset someone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 descr="A purple line on a black background&#10;&#10;Description automatically generated">
            <a:extLst>
              <a:ext uri="{FF2B5EF4-FFF2-40B4-BE49-F238E27FC236}">
                <a16:creationId xmlns:a16="http://schemas.microsoft.com/office/drawing/2014/main" id="{49282FFC-B70A-3BD8-91BA-DCCD5DDF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1" y="1534961"/>
            <a:ext cx="3524250" cy="619125"/>
          </a:xfrm>
          <a:prstGeom prst="rect">
            <a:avLst/>
          </a:prstGeom>
        </p:spPr>
      </p:pic>
      <p:pic>
        <p:nvPicPr>
          <p:cNvPr id="6" name="Picture 5" descr="Cyberbullying Statistics: Insights and Analysis | WebPurify">
            <a:extLst>
              <a:ext uri="{FF2B5EF4-FFF2-40B4-BE49-F238E27FC236}">
                <a16:creationId xmlns:a16="http://schemas.microsoft.com/office/drawing/2014/main" id="{FF45AEA9-7DDF-992F-ABD9-52992052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19" y="3242266"/>
            <a:ext cx="4896152" cy="29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8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Responding to Online Hate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97</cp:revision>
  <dcterms:created xsi:type="dcterms:W3CDTF">2023-10-10T07:43:03Z</dcterms:created>
  <dcterms:modified xsi:type="dcterms:W3CDTF">2023-10-10T08:35:59Z</dcterms:modified>
</cp:coreProperties>
</file>