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80" r:id="rId3"/>
    <p:sldId id="281" r:id="rId4"/>
    <p:sldId id="282" r:id="rId5"/>
    <p:sldId id="284" r:id="rId6"/>
    <p:sldId id="285" r:id="rId7"/>
    <p:sldId id="283" r:id="rId8"/>
    <p:sldId id="286" r:id="rId9"/>
    <p:sldId id="267" r:id="rId10"/>
  </p:sldIdLst>
  <p:sldSz cx="9144000" cy="6858000" type="screen4x3"/>
  <p:notesSz cx="6858000" cy="9144000"/>
  <p:embeddedFontLst>
    <p:embeddedFont>
      <p:font typeface="Twinkl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000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756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northern-ireland-resources/eyfs-northern-ireland/early-years-eyfs-northern-ireland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northern-ireland-resources/eyfs-northern-ireland/early-years-eyfs-northern-ireland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xmlns="" id="{8280C88D-E7AA-4326-ADD8-2F111E4396AE}"/>
              </a:ext>
            </a:extLst>
          </p:cNvPr>
          <p:cNvSpPr/>
          <p:nvPr userDrawn="1"/>
        </p:nvSpPr>
        <p:spPr>
          <a:xfrm>
            <a:off x="0" y="5745192"/>
            <a:ext cx="9144000" cy="111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C7B070CA-5B03-4B1C-8A1E-42609B6D95B9}"/>
              </a:ext>
            </a:extLst>
          </p:cNvPr>
          <p:cNvSpPr/>
          <p:nvPr userDrawn="1"/>
        </p:nvSpPr>
        <p:spPr>
          <a:xfrm>
            <a:off x="1248674" y="176841"/>
            <a:ext cx="6646653" cy="6504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960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xmlns="" id="{E65D9231-3787-46C7-885D-3FF73D664344}"/>
              </a:ext>
            </a:extLst>
          </p:cNvPr>
          <p:cNvSpPr/>
          <p:nvPr userDrawn="1"/>
        </p:nvSpPr>
        <p:spPr>
          <a:xfrm>
            <a:off x="0" y="5745192"/>
            <a:ext cx="9144000" cy="111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8" r:id="rId4"/>
    <p:sldLayoutId id="2147483663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F8E950-18E1-4E8A-952E-5A89A6FC2651}"/>
              </a:ext>
            </a:extLst>
          </p:cNvPr>
          <p:cNvSpPr txBox="1"/>
          <p:nvPr/>
        </p:nvSpPr>
        <p:spPr>
          <a:xfrm>
            <a:off x="2514600" y="1210498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lemon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68D2FA-FC99-4744-BEC0-A1186A167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063" y="2424614"/>
            <a:ext cx="4720046" cy="286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3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F8E950-18E1-4E8A-952E-5A89A6FC2651}"/>
              </a:ext>
            </a:extLst>
          </p:cNvPr>
          <p:cNvSpPr txBox="1"/>
          <p:nvPr/>
        </p:nvSpPr>
        <p:spPr>
          <a:xfrm>
            <a:off x="2514600" y="1210498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rubber duck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BF17F3-A1CD-487A-B8D7-A2DC03B17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5708" y="2464525"/>
            <a:ext cx="2772584" cy="292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81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F8E950-18E1-4E8A-952E-5A89A6FC2651}"/>
              </a:ext>
            </a:extLst>
          </p:cNvPr>
          <p:cNvSpPr txBox="1"/>
          <p:nvPr/>
        </p:nvSpPr>
        <p:spPr>
          <a:xfrm>
            <a:off x="2514600" y="1210498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sunflower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E131F9-65BF-43A6-B6F7-398C226BB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902" y="2194560"/>
            <a:ext cx="2675306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486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F8E950-18E1-4E8A-952E-5A89A6FC2651}"/>
              </a:ext>
            </a:extLst>
          </p:cNvPr>
          <p:cNvSpPr txBox="1"/>
          <p:nvPr/>
        </p:nvSpPr>
        <p:spPr>
          <a:xfrm>
            <a:off x="2514600" y="1210498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banana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5F3DA5-D78A-4175-BF7F-0B970E5BF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6771" y="2342605"/>
            <a:ext cx="4790458" cy="30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6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F8E950-18E1-4E8A-952E-5A89A6FC2651}"/>
              </a:ext>
            </a:extLst>
          </p:cNvPr>
          <p:cNvSpPr txBox="1"/>
          <p:nvPr/>
        </p:nvSpPr>
        <p:spPr>
          <a:xfrm>
            <a:off x="2514600" y="1210498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corn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AB6B05-6675-49C0-92D9-184C34B02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1405" y="2098764"/>
            <a:ext cx="1816329" cy="40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63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F8E950-18E1-4E8A-952E-5A89A6FC2651}"/>
              </a:ext>
            </a:extLst>
          </p:cNvPr>
          <p:cNvSpPr txBox="1"/>
          <p:nvPr/>
        </p:nvSpPr>
        <p:spPr>
          <a:xfrm>
            <a:off x="2514600" y="1210498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cheese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05835F-9135-4336-A515-89B40112B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896" y="2394857"/>
            <a:ext cx="4824208" cy="31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12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F8E950-18E1-4E8A-952E-5A89A6FC2651}"/>
              </a:ext>
            </a:extLst>
          </p:cNvPr>
          <p:cNvSpPr txBox="1"/>
          <p:nvPr/>
        </p:nvSpPr>
        <p:spPr>
          <a:xfrm>
            <a:off x="2514600" y="1210498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chick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E63452-E376-4432-88C3-925B5BC28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4589" y="2323124"/>
            <a:ext cx="3323960" cy="32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80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</TotalTime>
  <Words>8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Twinkl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Disclaimer</dc:title>
  <dc:creator>Megan Pickard</dc:creator>
  <cp:lastModifiedBy>Professional</cp:lastModifiedBy>
  <cp:revision>4</cp:revision>
  <dcterms:created xsi:type="dcterms:W3CDTF">2021-09-21T10:49:09Z</dcterms:created>
  <dcterms:modified xsi:type="dcterms:W3CDTF">2023-11-08T03:14:50Z</dcterms:modified>
</cp:coreProperties>
</file>