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ordwall.net/ar/resource/34620356/%D9%8A%D9%88%D9%85-%D9%84%D8%A7-%D9%8A%D9%86%D8%B3%D9%8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يوم لا ينسى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قصة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345754" y="0"/>
            <a:ext cx="4129657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6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32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القصة القصيرة "يَوْمُ لا يُنسَى"</a:t>
            </a:r>
            <a:endParaRPr lang="ar-EG" sz="3200"/>
          </a:p>
        </p:txBody>
      </p:sp>
      <p:sp>
        <p:nvSpPr>
          <p:cNvPr id="3" name="مستطيل 2"/>
          <p:cNvSpPr/>
          <p:nvPr/>
        </p:nvSpPr>
        <p:spPr>
          <a:xfrm>
            <a:off x="462642" y="654241"/>
            <a:ext cx="11309276" cy="110337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>
              <a:lnSpc>
                <a:spcPct val="90000"/>
              </a:lnSpc>
              <a:tabLst>
                <a:tab pos="5193665" algn="l"/>
              </a:tabLst>
            </a:pPr>
            <a:r>
              <a:rPr lang="ar-EG" sz="36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36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ســــبـــــب حــــــــزن الـــــعــــــم </a:t>
            </a:r>
            <a:r>
              <a:rPr lang="ar-EG" sz="36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ســـــعـــــيـــــــد ) أنـــــــه كـــــــــان ســــيــــنــــقــــــل كـــــــل كـــــتـــــب الــــمــــكــــتــــــــــبــــــــة بـــــمـــــفـــــــــــــرده .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31370" y="1701918"/>
            <a:ext cx="11309276" cy="9910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>
              <a:lnSpc>
                <a:spcPct val="90000"/>
              </a:lnSpc>
              <a:tabLst>
                <a:tab pos="5193665" algn="l"/>
              </a:tabLst>
            </a:pPr>
            <a:r>
              <a:rPr lang="en-US" sz="3200">
                <a:latin typeface="Simplified Arabic" panose="02020603050405020304" pitchFamily="18" charset="-78"/>
                <a:ea typeface="Times New Roman" panose="02020603050405020304" pitchFamily="18" charset="0"/>
              </a:rPr>
              <a:t>*</a:t>
            </a:r>
            <a:r>
              <a:rPr lang="ar-EG" sz="32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العم( سعيد ) يريد نقل الكتب في يوم واحد </a:t>
            </a:r>
            <a:r>
              <a:rPr lang="ar-EG" sz="32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؛ لأنه وعد صاحب المكان بتسليمه المحل في صباح الغد ولا يحب أن يخلف وعده .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62642" y="2823980"/>
            <a:ext cx="11309276" cy="110337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>
              <a:lnSpc>
                <a:spcPct val="90000"/>
              </a:lnSpc>
              <a:tabLst>
                <a:tab pos="5193665" algn="l"/>
              </a:tabLst>
            </a:pPr>
            <a:r>
              <a:rPr lang="ar-EG" sz="36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*خـــــطــــــــرت فـــــكــــــــرة بـــــبــــــال الــــــعــــــم ( ســـعــــيـد ) أن يعلق ورقة يطلب فيها المساعدة من شباب المنطقة .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93913" y="4385393"/>
            <a:ext cx="11646733" cy="12157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500">
              <a:lnSpc>
                <a:spcPct val="90000"/>
              </a:lnSpc>
              <a:tabLst>
                <a:tab pos="5193665" algn="l"/>
              </a:tabLst>
            </a:pPr>
            <a:r>
              <a:rPr lang="ar-EG" sz="40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*سار ( ساهر) ولــم يساعد العم ( سعيد ) </a:t>
            </a:r>
            <a:r>
              <a:rPr lang="ar-EG" sz="40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؛ لأنه ظن أن وجوده غير مؤثر لأن شباب الحي كثيرون .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48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pic>
        <p:nvPicPr>
          <p:cNvPr id="2049" name="Picture 6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30" y="4077834"/>
            <a:ext cx="2583771" cy="278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58887" y="3538220"/>
            <a:ext cx="86759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r>
              <a:rPr kumimoji="0" lang="ar-EG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*قــــــــــــــرر الأصدقاء الثلاثة  مــــــــســـــــاعــــــــــــدة العم ( سعيد ) بقدر استطاعتهم . </a:t>
            </a:r>
            <a:endParaRPr kumimoji="0" lang="ar-EG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449287" y="4756953"/>
            <a:ext cx="9285514" cy="14219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5193665" algn="l"/>
              </a:tabLst>
            </a:pPr>
            <a:r>
              <a:rPr lang="ar-EG" sz="32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</a:t>
            </a:r>
            <a:r>
              <a:rPr lang="ar-EG" sz="32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قاموا بنقل الكتب بستخدام طريقة التتابع </a:t>
            </a:r>
            <a:r>
              <a:rPr lang="ar-EG" sz="32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كما في مادة الرياضة في ساعة واحدة .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tabLst>
                <a:tab pos="5193665" algn="l"/>
              </a:tabLst>
            </a:pPr>
            <a:r>
              <a:rPr lang="ar-EG" sz="32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قال سليمان : كن كالفراشة ؛ أثرك لايرى ولكنه لا يزول 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25525" y="1980399"/>
            <a:ext cx="11309276" cy="87870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5193665" algn="l"/>
              </a:tabLst>
            </a:pP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*افتقد الأصدقاء ( سليمان )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، ورجعوا للسؤال عنه ، فوجدوه جالسًا مع العم ( سعيد ) ينتظران المساعدة ، حينها شعر الأصدقاء الثلاثة بالخجل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25525" y="585549"/>
            <a:ext cx="11309276" cy="126650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5193665" algn="l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وأيضًا ( عامر ) ذهب للعب الكرة وأجل مساعدة العم ( سعيد )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حتى يعود ، و( فاروق ) ذهب مع أمه اعتقادًا منه أنه صغير ، إلا ( سليمان ) الذي غاب عن اللعب معهم رغم عشقه لكرة القدم ، وذهب ليساعد العم ( سعيد ) 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0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22057" y="120134"/>
            <a:ext cx="12634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اللغويات :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185059" y="819309"/>
          <a:ext cx="11800485" cy="4693920"/>
        </p:xfrm>
        <a:graphic>
          <a:graphicData uri="http://schemas.openxmlformats.org/drawingml/2006/table">
            <a:tbl>
              <a:tblPr rtl="1" firstRow="1" firstCol="1" bandRow="1"/>
              <a:tblGrid>
                <a:gridCol w="1514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8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3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مهموم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حزين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مهموم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فرح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أرفف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مضى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سار- مر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مضى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توقف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أجر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أجور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الإخلال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التقصير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المساعدة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التخاذل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النادي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الأندية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الخجل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الحياء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يزول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يبقى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الأحياء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أتته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جاءته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عشقه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كرهه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مجهود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مجهودات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لفت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جذب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المجاور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البعيد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الشاب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الشباب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عشقه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حبه الشديد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نشاط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كسل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محتوى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محتويات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يستغرق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يأخذ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يقدر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يعجز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المهمة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المهمات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يليه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يأتي بعده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مجهود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راحة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المكتبة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المكتبات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حَادَثَ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كَلَّمَ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العديد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القليل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خط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خطوط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86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4171" y="191630"/>
            <a:ext cx="11821886" cy="29177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4التقويم  : أ : أجب عما يأتي :</a:t>
            </a:r>
            <a:r>
              <a:rPr lang="ar-EG" sz="28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لـــــمـــــــــاذا كــــــــــان الــــــــعـــــــم ( ســــــــعـــــيــــــد ) مــهمومًا ؟ 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......................................................................................................................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ما الفرق بين شخصية ( سليمان ) و( فاروق ) ؟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ar-EG" sz="32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-758372" y="3223686"/>
            <a:ext cx="12202886" cy="134190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اذكر شخصيات القصة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................. .            2- ............... .       	       3- ................ .	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4- ................. .                   5- ................. .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18457" y="4749954"/>
            <a:ext cx="11277600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هات المطلوب مما يلي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 (الإخلال) :................ </a:t>
            </a:r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* مضاد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(المجاور):.............</a:t>
            </a:r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*مفرد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(أرفف):...............</a:t>
            </a:r>
            <a:endParaRPr lang="ar-EG" sz="2800"/>
          </a:p>
        </p:txBody>
      </p:sp>
    </p:spTree>
    <p:extLst>
      <p:ext uri="{BB962C8B-B14F-4D97-AF65-F5344CB8AC3E}">
        <p14:creationId xmlns:p14="http://schemas.microsoft.com/office/powerpoint/2010/main" val="293624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9744" y="191478"/>
            <a:ext cx="11615056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د: حلل الكلمات الآتية صوتيًا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*مَكْتَبَةُ:</a:t>
            </a:r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 .	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*الشَّبَابُ:</a:t>
            </a:r>
            <a:r>
              <a:rPr lang="ar-EG" sz="2800" b="1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 </a:t>
            </a:r>
            <a:endParaRPr lang="ar-EG" sz="2800"/>
          </a:p>
        </p:txBody>
      </p:sp>
      <p:sp>
        <p:nvSpPr>
          <p:cNvPr id="3" name="مستطيل 2"/>
          <p:cNvSpPr/>
          <p:nvPr/>
        </p:nvSpPr>
        <p:spPr>
          <a:xfrm>
            <a:off x="424544" y="2551837"/>
            <a:ext cx="11310256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ه: ضع علامة( </a:t>
            </a: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√</a:t>
            </a:r>
            <a:r>
              <a:rPr lang="ar-EG" sz="2800" b="1" u="sng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العبارة الصحيحة، وعلامة (×) أمام العبارة الخاطئة: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حزن العم ( سعيد) بسبب نقل الكتب وأرفــــــــــف الــــــمـــــكــــتـــبـــــة بـــمــفــــرده . 			  (    )</a:t>
            </a:r>
          </a:p>
          <a:p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ســــــــــــاعــــــد ( ســـــــــاهـــــــر) الــــــعـــــــم ( ســــعــــيد ) فـــــــــــــي نـــــــــقـــــــل الـــــكـــــتــــب .		          (    )</a:t>
            </a:r>
          </a:p>
          <a:p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3- تعاون الجميع وساعدوا العم ( سعيد ) في نقل الكتب في أسرع وقت .                  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   )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EG" sz="2800"/>
          </a:p>
        </p:txBody>
      </p:sp>
    </p:spTree>
    <p:extLst>
      <p:ext uri="{BB962C8B-B14F-4D97-AF65-F5344CB8AC3E}">
        <p14:creationId xmlns:p14="http://schemas.microsoft.com/office/powerpoint/2010/main" val="170503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450" y="1713426"/>
            <a:ext cx="3445099" cy="343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5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453</Words>
  <Application>Microsoft Office PowerPoint</Application>
  <PresentationFormat>Widescreen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Mincho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31</cp:revision>
  <dcterms:created xsi:type="dcterms:W3CDTF">2023-09-27T06:33:31Z</dcterms:created>
  <dcterms:modified xsi:type="dcterms:W3CDTF">2023-11-23T11:53:58Z</dcterms:modified>
</cp:coreProperties>
</file>