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6" r:id="rId4"/>
    <p:sldId id="265" r:id="rId5"/>
    <p:sldId id="258" r:id="rId6"/>
    <p:sldId id="261" r:id="rId7"/>
    <p:sldId id="268" r:id="rId8"/>
    <p:sldId id="263" r:id="rId9"/>
    <p:sldId id="259" r:id="rId10"/>
    <p:sldId id="262" r:id="rId11"/>
    <p:sldId id="26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D471C-6401-40A3-086E-C1356FEED811}" v="732" dt="2024-01-20T17:43:1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WQn3mbignQ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J1ygFknjY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73A9-BC7D-E99F-A557-3BD9B278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children&amp;#39;s faces&#10;&#10;Description automatically generated">
            <a:extLst>
              <a:ext uri="{FF2B5EF4-FFF2-40B4-BE49-F238E27FC236}">
                <a16:creationId xmlns:a16="http://schemas.microsoft.com/office/drawing/2014/main" id="{9F836C69-3A13-92B1-19D8-FD3EACCA8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255" y="130969"/>
            <a:ext cx="6917417" cy="6534149"/>
          </a:xfrm>
        </p:spPr>
      </p:pic>
    </p:spTree>
    <p:extLst>
      <p:ext uri="{BB962C8B-B14F-4D97-AF65-F5344CB8AC3E}">
        <p14:creationId xmlns:p14="http://schemas.microsoft.com/office/powerpoint/2010/main" val="3319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51B1-17A5-AF57-2D0B-1F9DDA95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95BA-7D3A-FC08-A537-9F893010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                           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 Wednesday</a:t>
            </a:r>
          </a:p>
        </p:txBody>
      </p:sp>
    </p:spTree>
    <p:extLst>
      <p:ext uri="{BB962C8B-B14F-4D97-AF65-F5344CB8AC3E}">
        <p14:creationId xmlns:p14="http://schemas.microsoft.com/office/powerpoint/2010/main" val="105417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DC29-F459-A9AE-9A13-A644662B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br>
              <a:rPr lang="en-US" sz="2800" dirty="0">
                <a:latin typeface="Calibri"/>
                <a:cs typeface="Calibri"/>
              </a:rPr>
            </a:br>
            <a:r>
              <a:rPr lang="en-US" sz="2800">
                <a:latin typeface="Calibri"/>
                <a:cs typeface="Calibri"/>
              </a:rPr>
              <a:t>Students to choose a topic and find someoone who.... 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2967-969E-91A4-7170-91CAC06C2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4" name="Picture 3" descr="A card with cartoon characters&#10;&#10;Description automatically generated">
            <a:extLst>
              <a:ext uri="{FF2B5EF4-FFF2-40B4-BE49-F238E27FC236}">
                <a16:creationId xmlns:a16="http://schemas.microsoft.com/office/drawing/2014/main" id="{165DA748-D460-D0EA-9CBE-50382056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96" y="1061357"/>
            <a:ext cx="4443433" cy="58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E20D-E39C-BCC2-95B9-20E71F0C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95B7-0149-DE0C-323E-A0E7DCA3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workbook page 59 for homework.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7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61C8-DD49-46BE-581C-5C7E8096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Everybody is different | Songs for kids | Pipalupa">
            <a:hlinkClick r:id="" action="ppaction://media"/>
            <a:extLst>
              <a:ext uri="{FF2B5EF4-FFF2-40B4-BE49-F238E27FC236}">
                <a16:creationId xmlns:a16="http://schemas.microsoft.com/office/drawing/2014/main" id="{1C4E75ED-C3F5-A8AF-B66E-86B1B54E79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2011" y="737054"/>
            <a:ext cx="10304462" cy="5811837"/>
          </a:xfrm>
        </p:spPr>
      </p:pic>
    </p:spTree>
    <p:extLst>
      <p:ext uri="{BB962C8B-B14F-4D97-AF65-F5344CB8AC3E}">
        <p14:creationId xmlns:p14="http://schemas.microsoft.com/office/powerpoint/2010/main" val="206318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1051606"/>
            <a:ext cx="8427358" cy="7075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8" y="1669824"/>
            <a:ext cx="2848429" cy="3678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 Light"/>
                <a:cs typeface="Calibri Light"/>
              </a:rPr>
              <a:t>Discuss with students the differences that are easy to change, such as clothes or hair style. 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5F4917F-A5BE-98EF-5DCE-A924480D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89540"/>
            <a:ext cx="5765882" cy="63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E73C-B2B0-996A-212B-2F1B31F9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                                </a:t>
            </a:r>
            <a:r>
              <a:rPr lang="en-US" b="1" dirty="0">
                <a:cs typeface="Calibri Light"/>
              </a:rPr>
              <a:t>  Activity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D3E4-4E02-231C-6A57-0A898F3E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                     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cs typeface="Calibri"/>
              </a:rPr>
              <a:t>Students to walk slowly around the classroom and each time teacher says *similar*, students have to find a partner nearby and say one way in which they are similar.</a:t>
            </a:r>
            <a:endParaRPr lang="en-US">
              <a:solidFill>
                <a:srgbClr val="00B05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141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BA34-697B-864D-6863-C5B6FAD0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B1A28-8BB2-A5FE-1BC2-39140596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workbook page 58.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1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AEFC-DD1A-C5F2-2256-4044678A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13CF-0854-BCD7-D039-7A70A189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                                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   Monday</a:t>
            </a:r>
          </a:p>
        </p:txBody>
      </p:sp>
    </p:spTree>
    <p:extLst>
      <p:ext uri="{BB962C8B-B14F-4D97-AF65-F5344CB8AC3E}">
        <p14:creationId xmlns:p14="http://schemas.microsoft.com/office/powerpoint/2010/main" val="276397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6D85-3EE0-2687-2CEF-2EFF7357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Being Different is Beautiful by LittleSikhs.com (Diversity Video for Children, Kids, &amp; Schools)">
            <a:hlinkClick r:id="" action="ppaction://media"/>
            <a:extLst>
              <a:ext uri="{FF2B5EF4-FFF2-40B4-BE49-F238E27FC236}">
                <a16:creationId xmlns:a16="http://schemas.microsoft.com/office/drawing/2014/main" id="{27A1EE23-C5FC-03E7-48C6-ED260FFDE0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</p:spPr>
      </p:pic>
    </p:spTree>
    <p:extLst>
      <p:ext uri="{BB962C8B-B14F-4D97-AF65-F5344CB8AC3E}">
        <p14:creationId xmlns:p14="http://schemas.microsoft.com/office/powerpoint/2010/main" val="205498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48B6-B7EA-E811-04C4-5FBC3310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2672" cy="5389562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Students to list out the different things about humans. </a:t>
            </a:r>
            <a:b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</a:br>
            <a:b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</a:b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Make a list: eye </a:t>
            </a:r>
            <a:r>
              <a:rPr lang="en-US" sz="2800" dirty="0" err="1">
                <a:solidFill>
                  <a:srgbClr val="00B050"/>
                </a:solidFill>
                <a:latin typeface="Calibri"/>
                <a:cs typeface="Calibri"/>
              </a:rPr>
              <a:t>colour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00B050"/>
                </a:solidFill>
                <a:latin typeface="Calibri"/>
                <a:cs typeface="Calibri"/>
              </a:rPr>
              <a:t>height,boy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or girl, likes and dislikes.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28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 Students to choose one thing from the list and use it to make groups. </a:t>
            </a:r>
            <a:r>
              <a:rPr lang="en-US" sz="3600" dirty="0">
                <a:solidFill>
                  <a:srgbClr val="00B050"/>
                </a:solidFill>
                <a:cs typeface="Calibri Light"/>
              </a:rPr>
              <a:t>.</a:t>
            </a:r>
            <a:br>
              <a:rPr lang="en-US" sz="3600" dirty="0">
                <a:solidFill>
                  <a:srgbClr val="00B050"/>
                </a:solidFill>
                <a:cs typeface="Calibri Light"/>
              </a:rPr>
            </a:br>
            <a:endParaRPr lang="en-US" sz="3600">
              <a:solidFill>
                <a:srgbClr val="00B050"/>
              </a:solidFill>
              <a:cs typeface="Calibri Light"/>
            </a:endParaRPr>
          </a:p>
        </p:txBody>
      </p:sp>
      <p:pic>
        <p:nvPicPr>
          <p:cNvPr id="4" name="Content Placeholder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9C6220B-4641-BDAF-81F5-AB13E9D25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621" y="165554"/>
            <a:ext cx="5717185" cy="6601051"/>
          </a:xfrm>
        </p:spPr>
      </p:pic>
    </p:spTree>
    <p:extLst>
      <p:ext uri="{BB962C8B-B14F-4D97-AF65-F5344CB8AC3E}">
        <p14:creationId xmlns:p14="http://schemas.microsoft.com/office/powerpoint/2010/main" val="260600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7782-3BA2-BD11-41A3-C1B02D4D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FCC9-6BC1-09AE-A4AD-7862013D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workbook page 60.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9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                                   Activity</vt:lpstr>
      <vt:lpstr>PowerPoint Presentation</vt:lpstr>
      <vt:lpstr>PowerPoint Presentation</vt:lpstr>
      <vt:lpstr>PowerPoint Presentation</vt:lpstr>
      <vt:lpstr>Students to list out the different things about humans.   Make a list: eye colour height,boy or girl, likes and dislikes.   Students to choose one thing from the list and use it to make groups. . </vt:lpstr>
      <vt:lpstr>PowerPoint Presentation</vt:lpstr>
      <vt:lpstr>PowerPoint Presentation</vt:lpstr>
      <vt:lpstr> Students to choose a topic and find someoone who.... 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141</cp:revision>
  <dcterms:created xsi:type="dcterms:W3CDTF">2024-01-11T12:02:14Z</dcterms:created>
  <dcterms:modified xsi:type="dcterms:W3CDTF">2024-01-20T17:45:10Z</dcterms:modified>
</cp:coreProperties>
</file>