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61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GbU5VWSvSUhg3Awn6eZHBkmo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orient="horz" pos="3974"/>
        <p:guide orient="horz" pos="346"/>
        <p:guide orient="horz" pos="482"/>
        <p:guide orient="horz" pos="3861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0E39-8B14-4E89-BA2A-5166228F9C96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5787B1-17F9-4AF9-83EE-E73A62BFF1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8539162" y="6564312"/>
            <a:ext cx="8953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/>
          <p:nvPr/>
        </p:nvSpPr>
        <p:spPr>
          <a:xfrm>
            <a:off x="8523287" y="6196012"/>
            <a:ext cx="8953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/>
        </p:nvSpPr>
        <p:spPr>
          <a:xfrm>
            <a:off x="8539162" y="6564312"/>
            <a:ext cx="8953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" name="Google Shape;19;p23"/>
          <p:cNvSpPr txBox="1"/>
          <p:nvPr/>
        </p:nvSpPr>
        <p:spPr>
          <a:xfrm>
            <a:off x="8502650" y="6564312"/>
            <a:ext cx="8953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/>
        </p:nvSpPr>
        <p:spPr>
          <a:xfrm>
            <a:off x="4124325" y="5532437"/>
            <a:ext cx="89535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8353425" y="6232525"/>
            <a:ext cx="790575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9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7" name="Google Shape;137;p9"/>
          <p:cNvSpPr txBox="1"/>
          <p:nvPr/>
        </p:nvSpPr>
        <p:spPr>
          <a:xfrm>
            <a:off x="3459280" y="5434012"/>
            <a:ext cx="22381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9 o’clock.</a:t>
            </a:r>
            <a:endParaRPr>
              <a:latin typeface="Comic Sans MS" pitchFamily="66" charset="0"/>
            </a:endParaRPr>
          </a:p>
        </p:txBody>
      </p:sp>
      <p:cxnSp>
        <p:nvCxnSpPr>
          <p:cNvPr id="138" name="Google Shape;138;p9"/>
          <p:cNvCxnSpPr/>
          <p:nvPr/>
        </p:nvCxnSpPr>
        <p:spPr>
          <a:xfrm rot="1920000" flipH="1">
            <a:off x="3684587" y="310991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0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6" name="Google Shape;146;p10"/>
          <p:cNvSpPr txBox="1"/>
          <p:nvPr/>
        </p:nvSpPr>
        <p:spPr>
          <a:xfrm>
            <a:off x="3304532" y="5434012"/>
            <a:ext cx="254762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12 o’clock.</a:t>
            </a:r>
            <a:endParaRPr>
              <a:latin typeface="Comic Sans MS" pitchFamily="66" charset="0"/>
            </a:endParaRPr>
          </a:p>
        </p:txBody>
      </p:sp>
      <p:cxnSp>
        <p:nvCxnSpPr>
          <p:cNvPr id="147" name="Google Shape;147;p10"/>
          <p:cNvCxnSpPr/>
          <p:nvPr/>
        </p:nvCxnSpPr>
        <p:spPr>
          <a:xfrm rot="7320000" flipH="1">
            <a:off x="4150518" y="2632868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2997200"/>
            <a:ext cx="720725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5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49" y="4914900"/>
            <a:ext cx="24765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3438" y="4913313"/>
            <a:ext cx="2468562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1247" y="4906963"/>
            <a:ext cx="2506663" cy="1250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53237"/>
            <a:ext cx="79930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08513" y="2060575"/>
            <a:ext cx="0" cy="958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51275" y="3019425"/>
            <a:ext cx="7572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7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06" y="4941888"/>
            <a:ext cx="24749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3438" y="4941888"/>
            <a:ext cx="246856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6675" y="4941888"/>
            <a:ext cx="25066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53237"/>
            <a:ext cx="79930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0" y="2658794"/>
            <a:ext cx="717452" cy="33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3237"/>
            <a:ext cx="79930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924" y="5300663"/>
            <a:ext cx="1763713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3:00</a:t>
            </a:r>
            <a:endParaRPr lang="en-GB" altLang="en-US" sz="4000" dirty="0">
              <a:latin typeface="Sassoon Infant Md" pitchFamily="50" charset="0"/>
            </a:endParaRPr>
          </a:p>
        </p:txBody>
      </p:sp>
      <p:sp>
        <p:nvSpPr>
          <p:cNvPr id="18" name="Text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62375" y="5321300"/>
            <a:ext cx="1763713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2</a:t>
            </a:r>
            <a:r>
              <a:rPr lang="en-GB" altLang="en-US" sz="4000" dirty="0" smtClean="0">
                <a:latin typeface="Sassoon Infant Md" pitchFamily="50" charset="0"/>
              </a:rPr>
              <a:t>:00</a:t>
            </a:r>
            <a:endParaRPr lang="en-GB" altLang="en-US" sz="4000" dirty="0">
              <a:latin typeface="Sassoon Infant Md" pitchFamily="50" charset="0"/>
            </a:endParaRPr>
          </a:p>
        </p:txBody>
      </p:sp>
      <p:sp>
        <p:nvSpPr>
          <p:cNvPr id="19" name="Text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519051" y="5300663"/>
            <a:ext cx="1765300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6:00</a:t>
            </a:r>
            <a:endParaRPr lang="en-GB" altLang="en-US" sz="4000" dirty="0">
              <a:latin typeface="Sassoon Infant M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1557338"/>
            <a:ext cx="29257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08513" y="1989138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150361" y="3123419"/>
            <a:ext cx="561926" cy="3657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0" y="297815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3237"/>
            <a:ext cx="79930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924" y="5300663"/>
            <a:ext cx="1763713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5:00</a:t>
            </a:r>
            <a:endParaRPr lang="en-GB" altLang="en-US" sz="4000" dirty="0">
              <a:latin typeface="Sassoon Infant Md" pitchFamily="50" charset="0"/>
            </a:endParaRPr>
          </a:p>
        </p:txBody>
      </p:sp>
      <p:sp>
        <p:nvSpPr>
          <p:cNvPr id="18" name="Text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62375" y="5321300"/>
            <a:ext cx="1763713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6:00</a:t>
            </a:r>
            <a:endParaRPr lang="en-GB" altLang="en-US" sz="4000" dirty="0">
              <a:latin typeface="Sassoon Infant Md" pitchFamily="50" charset="0"/>
            </a:endParaRPr>
          </a:p>
        </p:txBody>
      </p:sp>
      <p:sp>
        <p:nvSpPr>
          <p:cNvPr id="19" name="Text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519051" y="5300663"/>
            <a:ext cx="1765300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4000" dirty="0" smtClean="0">
                <a:latin typeface="Sassoon Infant Md" pitchFamily="50" charset="0"/>
              </a:rPr>
              <a:t>7:00</a:t>
            </a:r>
            <a:endParaRPr lang="en-GB" altLang="en-US" sz="4000" dirty="0">
              <a:latin typeface="Sassoon Infant M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871538" y="622300"/>
            <a:ext cx="7435850" cy="135413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You are </a:t>
            </a:r>
            <a:r>
              <a:rPr lang="en-US" sz="8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cowboy." pitchFamily="2" charset="0"/>
              </a:rPr>
              <a:t>Stellar!</a:t>
            </a:r>
            <a:endParaRPr lang="en-US" sz="8800" kern="0" dirty="0">
              <a:solidFill>
                <a:srgbClr val="0070C0"/>
              </a:solidFill>
              <a:latin typeface="space cowboy." pitchFamily="2" charset="0"/>
            </a:endParaRPr>
          </a:p>
        </p:txBody>
      </p:sp>
      <p:pic>
        <p:nvPicPr>
          <p:cNvPr id="14" name="Picture 2" descr="Astronaut is Relaxing While Reading Graphic by wawadzgn · Creative Fabrica"/>
          <p:cNvPicPr>
            <a:picLocks noChangeAspect="1" noChangeArrowheads="1"/>
          </p:cNvPicPr>
          <p:nvPr/>
        </p:nvPicPr>
        <p:blipFill>
          <a:blip r:embed="rId2"/>
          <a:srcRect l="20689" t="16537" r="21379" b="15245"/>
          <a:stretch>
            <a:fillRect/>
          </a:stretch>
        </p:blipFill>
        <p:spPr bwMode="auto">
          <a:xfrm>
            <a:off x="2528888" y="2584450"/>
            <a:ext cx="41989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1898650"/>
            <a:ext cx="1933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1898650"/>
            <a:ext cx="1933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650" y="3803650"/>
            <a:ext cx="1238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D:\Aspire - F2C\F2C Astronauts\floating-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3879850"/>
            <a:ext cx="1238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7962" y="422032"/>
            <a:ext cx="8314007" cy="6006904"/>
          </a:xfrm>
          <a:prstGeom prst="roundRect">
            <a:avLst>
              <a:gd name="adj" fmla="val 2273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CA1D0E-D313-4D45-8544-E1C95BFA3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496" y="581193"/>
            <a:ext cx="8061352" cy="5705368"/>
          </a:xfrm>
          <a:prstGeom prst="roundRect">
            <a:avLst>
              <a:gd name="adj" fmla="val 300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Hours and Minutes</a:t>
            </a:r>
            <a:endParaRPr>
              <a:latin typeface="Comic Sans MS" pitchFamily="66" charset="0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837" y="2489200"/>
            <a:ext cx="3606800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"/>
          <p:cNvSpPr txBox="1"/>
          <p:nvPr/>
        </p:nvSpPr>
        <p:spPr>
          <a:xfrm>
            <a:off x="750887" y="1473200"/>
            <a:ext cx="38163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This is the </a:t>
            </a: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hour</a:t>
            </a: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 hand. </a:t>
            </a:r>
            <a:endParaRPr>
              <a:latin typeface="Comic Sans MS" pitchFamily="66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mic Sans MS" pitchFamily="66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the shortest hand on the clock.</a:t>
            </a:r>
            <a:endParaRPr>
              <a:latin typeface="Comic Sans MS" pitchFamily="66" charset="0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713287" y="1462087"/>
            <a:ext cx="38163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This is the </a:t>
            </a: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minute</a:t>
            </a: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 hand. </a:t>
            </a:r>
            <a:endParaRPr>
              <a:latin typeface="Comic Sans MS" pitchFamily="66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mic Sans MS" pitchFamily="66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longer than the hour hand.</a:t>
            </a:r>
            <a:endParaRPr>
              <a:latin typeface="Comic Sans MS" pitchFamily="66" charset="0"/>
            </a:endParaRPr>
          </a:p>
        </p:txBody>
      </p:sp>
      <p:cxnSp>
        <p:nvCxnSpPr>
          <p:cNvPr id="38" name="Google Shape;38;p2"/>
          <p:cNvCxnSpPr/>
          <p:nvPr/>
        </p:nvCxnSpPr>
        <p:spPr>
          <a:xfrm flipH="1">
            <a:off x="3729037" y="4264025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9" name="Google Shape;39;p2"/>
          <p:cNvCxnSpPr/>
          <p:nvPr/>
        </p:nvCxnSpPr>
        <p:spPr>
          <a:xfrm rot="10800000">
            <a:off x="4564062" y="3036887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0" name="Google Shape;40;p2"/>
          <p:cNvCxnSpPr/>
          <p:nvPr/>
        </p:nvCxnSpPr>
        <p:spPr>
          <a:xfrm>
            <a:off x="2870200" y="2397125"/>
            <a:ext cx="1143000" cy="2063750"/>
          </a:xfrm>
          <a:prstGeom prst="straightConnector1">
            <a:avLst/>
          </a:prstGeom>
          <a:noFill/>
          <a:ln w="190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1" name="Google Shape;41;p2"/>
          <p:cNvCxnSpPr/>
          <p:nvPr/>
        </p:nvCxnSpPr>
        <p:spPr>
          <a:xfrm flipH="1">
            <a:off x="4672012" y="2386012"/>
            <a:ext cx="1130300" cy="1411287"/>
          </a:xfrm>
          <a:prstGeom prst="straightConnector1">
            <a:avLst/>
          </a:prstGeom>
          <a:noFill/>
          <a:ln w="19050" cap="flat" cmpd="sng">
            <a:solidFill>
              <a:srgbClr val="1C1C1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Hours and Minutes</a:t>
            </a:r>
            <a:endParaRPr>
              <a:latin typeface="Comic Sans MS" pitchFamily="66" charset="0"/>
            </a:endParaRPr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787" y="2489200"/>
            <a:ext cx="3605212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/>
        </p:nvSpPr>
        <p:spPr>
          <a:xfrm>
            <a:off x="750887" y="1473200"/>
            <a:ext cx="38163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When the minute hand is pointing to 12, it is showing a full hour. </a:t>
            </a:r>
            <a:b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</a:b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We call this time ‘</a:t>
            </a: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o’clock</a:t>
            </a: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’.</a:t>
            </a:r>
            <a:endParaRPr>
              <a:latin typeface="Comic Sans MS" pitchFamily="66" charset="0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4713287" y="2489200"/>
            <a:ext cx="381635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On this clock, the hour hand is pointing at the 8 and the minute hand is pointing to the 12.</a:t>
            </a:r>
            <a:endParaRPr>
              <a:latin typeface="Comic Sans MS" pitchFamily="66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mic Sans MS" pitchFamily="66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This clock is showing that the time is </a:t>
            </a: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8 o’clock</a:t>
            </a: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.</a:t>
            </a:r>
            <a:endParaRPr>
              <a:latin typeface="Comic Sans MS" pitchFamily="66" charset="0"/>
            </a:endParaRPr>
          </a:p>
        </p:txBody>
      </p:sp>
      <p:cxnSp>
        <p:nvCxnSpPr>
          <p:cNvPr id="50" name="Google Shape;50;p3"/>
          <p:cNvCxnSpPr/>
          <p:nvPr/>
        </p:nvCxnSpPr>
        <p:spPr>
          <a:xfrm flipH="1">
            <a:off x="1930400" y="4264025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" name="Google Shape;51;p3"/>
          <p:cNvCxnSpPr/>
          <p:nvPr/>
        </p:nvCxnSpPr>
        <p:spPr>
          <a:xfrm rot="10800000">
            <a:off x="2765425" y="3036887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362" y="1781175"/>
            <a:ext cx="3606800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 txBox="1"/>
          <p:nvPr/>
        </p:nvSpPr>
        <p:spPr>
          <a:xfrm>
            <a:off x="3995737" y="1346200"/>
            <a:ext cx="11525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12 o’clock</a:t>
            </a:r>
            <a:endParaRPr>
              <a:latin typeface="Comic Sans MS" pitchFamily="66" charset="0"/>
            </a:endParaRPr>
          </a:p>
        </p:txBody>
      </p:sp>
      <p:cxnSp>
        <p:nvCxnSpPr>
          <p:cNvPr id="59" name="Google Shape;59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0" name="Google Shape;60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" name="Google Shape;61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" name="Google Shape;62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" name="Google Shape;63;p4"/>
          <p:cNvCxnSpPr/>
          <p:nvPr/>
        </p:nvCxnSpPr>
        <p:spPr>
          <a:xfrm rot="10800000">
            <a:off x="457358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4" name="Google Shape;64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5" name="Google Shape;65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6" name="Google Shape;66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7" name="Google Shape;67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8" name="Google Shape;68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9" name="Google Shape;69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0" name="Google Shape;70;p4"/>
          <p:cNvCxnSpPr/>
          <p:nvPr/>
        </p:nvCxnSpPr>
        <p:spPr>
          <a:xfrm rot="10800000">
            <a:off x="4567237" y="2328862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71" name="Google Shape;71;p4"/>
          <p:cNvCxnSpPr/>
          <p:nvPr/>
        </p:nvCxnSpPr>
        <p:spPr>
          <a:xfrm rot="1920000" flipH="1">
            <a:off x="3656012" y="328771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72" name="Google Shape;72;p4"/>
          <p:cNvSpPr txBox="1"/>
          <p:nvPr/>
        </p:nvSpPr>
        <p:spPr>
          <a:xfrm>
            <a:off x="5676900" y="1801812"/>
            <a:ext cx="115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1 o’clock</a:t>
            </a:r>
            <a:endParaRPr>
              <a:latin typeface="Comic Sans MS" pitchFamily="66" charset="0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6223000" y="2497137"/>
            <a:ext cx="115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2 o’clock</a:t>
            </a:r>
            <a:endParaRPr>
              <a:latin typeface="Comic Sans MS" pitchFamily="66" charset="0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6380162" y="3371850"/>
            <a:ext cx="11525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3 o’clock</a:t>
            </a:r>
            <a:endParaRPr>
              <a:latin typeface="Comic Sans MS" pitchFamily="66" charset="0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685925" y="2497137"/>
            <a:ext cx="12350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10 o’clock</a:t>
            </a:r>
            <a:endParaRPr>
              <a:latin typeface="Comic Sans MS" pitchFamily="66" charset="0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312987" y="1804987"/>
            <a:ext cx="11541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11 o’clock</a:t>
            </a:r>
            <a:endParaRPr>
              <a:latin typeface="Comic Sans MS" pitchFamily="66" charset="0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620837" y="3371850"/>
            <a:ext cx="11541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9 o’clock</a:t>
            </a:r>
            <a:endParaRPr>
              <a:latin typeface="Comic Sans MS" pitchFamily="66" charset="0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766887" y="4244975"/>
            <a:ext cx="115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8 o’clock</a:t>
            </a:r>
            <a:endParaRPr>
              <a:latin typeface="Comic Sans MS" pitchFamily="66" charset="0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6254750" y="4244975"/>
            <a:ext cx="11525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4 o’clock</a:t>
            </a:r>
            <a:endParaRPr>
              <a:latin typeface="Comic Sans MS" pitchFamily="66" charset="0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5676900" y="5013325"/>
            <a:ext cx="11541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itchFamily="66" charset="0"/>
                <a:sym typeface="Arial"/>
              </a:rPr>
              <a:t>5 o’clock</a:t>
            </a:r>
            <a:endParaRPr>
              <a:latin typeface="Comic Sans MS" pitchFamily="66" charset="0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2312987" y="5014912"/>
            <a:ext cx="115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7 o’clock</a:t>
            </a:r>
            <a:endParaRPr>
              <a:latin typeface="Comic Sans MS" pitchFamily="66" charset="0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3995737" y="5451475"/>
            <a:ext cx="11525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6 o’clock</a:t>
            </a:r>
            <a:endParaRPr>
              <a:latin typeface="Comic Sans MS" pitchFamily="66" charset="0"/>
            </a:endParaRPr>
          </a:p>
        </p:txBody>
      </p:sp>
      <p:cxnSp>
        <p:nvCxnSpPr>
          <p:cNvPr id="83" name="Google Shape;83;p4"/>
          <p:cNvCxnSpPr/>
          <p:nvPr/>
        </p:nvCxnSpPr>
        <p:spPr>
          <a:xfrm rot="-1920000">
            <a:off x="4654550" y="328771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4" name="Google Shape;84;p4"/>
          <p:cNvCxnSpPr/>
          <p:nvPr/>
        </p:nvCxnSpPr>
        <p:spPr>
          <a:xfrm rot="-120000">
            <a:off x="4549775" y="3549650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5" name="Google Shape;85;p4"/>
          <p:cNvCxnSpPr/>
          <p:nvPr/>
        </p:nvCxnSpPr>
        <p:spPr>
          <a:xfrm rot="-10680000" flipH="1">
            <a:off x="4549775" y="304006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6" name="Google Shape;86;p4"/>
          <p:cNvCxnSpPr/>
          <p:nvPr/>
        </p:nvCxnSpPr>
        <p:spPr>
          <a:xfrm rot="120000" flipH="1">
            <a:off x="3724275" y="3549650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7" name="Google Shape;87;p4"/>
          <p:cNvCxnSpPr/>
          <p:nvPr/>
        </p:nvCxnSpPr>
        <p:spPr>
          <a:xfrm rot="10680000">
            <a:off x="3724275" y="304006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8" name="Google Shape;88;p4"/>
          <p:cNvCxnSpPr/>
          <p:nvPr/>
        </p:nvCxnSpPr>
        <p:spPr>
          <a:xfrm rot="-9180000">
            <a:off x="3895725" y="2884487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9" name="Google Shape;89;p4"/>
          <p:cNvCxnSpPr/>
          <p:nvPr/>
        </p:nvCxnSpPr>
        <p:spPr>
          <a:xfrm rot="9180000" flipH="1">
            <a:off x="4410075" y="2884487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" name="Google Shape;90;p4"/>
          <p:cNvCxnSpPr/>
          <p:nvPr/>
        </p:nvCxnSpPr>
        <p:spPr>
          <a:xfrm rot="-1620000" flipH="1">
            <a:off x="3895725" y="3717925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1" name="Google Shape;91;p4"/>
          <p:cNvCxnSpPr/>
          <p:nvPr/>
        </p:nvCxnSpPr>
        <p:spPr>
          <a:xfrm rot="1620000">
            <a:off x="4410075" y="3717925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2" name="Google Shape;92;p4"/>
          <p:cNvCxnSpPr/>
          <p:nvPr/>
        </p:nvCxnSpPr>
        <p:spPr>
          <a:xfrm rot="7320000" flipH="1">
            <a:off x="4150518" y="2780506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3" name="Google Shape;93;p4"/>
          <p:cNvCxnSpPr/>
          <p:nvPr/>
        </p:nvCxnSpPr>
        <p:spPr>
          <a:xfrm rot="3480000">
            <a:off x="4150518" y="3780631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1" name="Google Shape;101;p5"/>
          <p:cNvCxnSpPr/>
          <p:nvPr/>
        </p:nvCxnSpPr>
        <p:spPr>
          <a:xfrm rot="-1620000" flipH="1">
            <a:off x="3906837" y="3535362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02" name="Google Shape;102;p5"/>
          <p:cNvSpPr txBox="1"/>
          <p:nvPr/>
        </p:nvSpPr>
        <p:spPr>
          <a:xfrm>
            <a:off x="3318600" y="5434012"/>
            <a:ext cx="26038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7 o’clock.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0" name="Google Shape;110;p6"/>
          <p:cNvSpPr txBox="1"/>
          <p:nvPr/>
        </p:nvSpPr>
        <p:spPr>
          <a:xfrm>
            <a:off x="3571824" y="5434012"/>
            <a:ext cx="20411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3 o’clock.</a:t>
            </a:r>
            <a:endParaRPr>
              <a:latin typeface="Comic Sans MS" pitchFamily="66" charset="0"/>
            </a:endParaRPr>
          </a:p>
        </p:txBody>
      </p:sp>
      <p:cxnSp>
        <p:nvCxnSpPr>
          <p:cNvPr id="111" name="Google Shape;111;p6"/>
          <p:cNvCxnSpPr/>
          <p:nvPr/>
        </p:nvCxnSpPr>
        <p:spPr>
          <a:xfrm rot="-1920000">
            <a:off x="4629150" y="3132137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7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9" name="Google Shape;119;p7"/>
          <p:cNvSpPr txBox="1"/>
          <p:nvPr/>
        </p:nvSpPr>
        <p:spPr>
          <a:xfrm>
            <a:off x="3501484" y="5434012"/>
            <a:ext cx="21677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11 o’clock.</a:t>
            </a:r>
            <a:endParaRPr>
              <a:latin typeface="Comic Sans MS" pitchFamily="66" charset="0"/>
            </a:endParaRPr>
          </a:p>
        </p:txBody>
      </p:sp>
      <p:cxnSp>
        <p:nvCxnSpPr>
          <p:cNvPr id="120" name="Google Shape;120;p7"/>
          <p:cNvCxnSpPr/>
          <p:nvPr/>
        </p:nvCxnSpPr>
        <p:spPr>
          <a:xfrm rot="-9180000">
            <a:off x="3910012" y="2717800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1C1C1C"/>
                </a:solidFill>
                <a:latin typeface="Comic Sans MS" pitchFamily="66" charset="0"/>
                <a:sym typeface="Arial"/>
              </a:rPr>
              <a:t>What Time Is It?</a:t>
            </a:r>
            <a:endParaRPr>
              <a:latin typeface="Comic Sans MS" pitchFamily="66" charset="0"/>
            </a:endParaRPr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00" y="1600200"/>
            <a:ext cx="3606800" cy="3602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8"/>
          <p:cNvCxnSpPr/>
          <p:nvPr/>
        </p:nvCxnSpPr>
        <p:spPr>
          <a:xfrm rot="10800000">
            <a:off x="4579937" y="2146300"/>
            <a:ext cx="0" cy="12541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8" name="Google Shape;128;p8"/>
          <p:cNvSpPr txBox="1"/>
          <p:nvPr/>
        </p:nvSpPr>
        <p:spPr>
          <a:xfrm>
            <a:off x="3276396" y="5434012"/>
            <a:ext cx="26038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 pitchFamily="66" charset="0"/>
                <a:sym typeface="Arial"/>
              </a:rPr>
              <a:t>It is 6 o’clock.</a:t>
            </a:r>
            <a:endParaRPr>
              <a:latin typeface="Comic Sans MS" pitchFamily="66" charset="0"/>
            </a:endParaRPr>
          </a:p>
        </p:txBody>
      </p:sp>
      <p:cxnSp>
        <p:nvCxnSpPr>
          <p:cNvPr id="129" name="Google Shape;129;p8"/>
          <p:cNvCxnSpPr/>
          <p:nvPr/>
        </p:nvCxnSpPr>
        <p:spPr>
          <a:xfrm rot="3480000">
            <a:off x="4153693" y="3602831"/>
            <a:ext cx="842962" cy="536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PresentationFormat>On-screen Show (4:3)</PresentationFormat>
  <Paragraphs>44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3_Office Theme</vt:lpstr>
      <vt:lpstr>Slide 1</vt:lpstr>
      <vt:lpstr>Slide 2</vt:lpstr>
      <vt:lpstr>Hours and Minutes</vt:lpstr>
      <vt:lpstr>Hours and Minutes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Holmes</dc:creator>
  <cp:lastModifiedBy>Professional</cp:lastModifiedBy>
  <cp:revision>1</cp:revision>
  <dcterms:created xsi:type="dcterms:W3CDTF">2018-10-22T10:35:17Z</dcterms:created>
  <dcterms:modified xsi:type="dcterms:W3CDTF">2024-05-15T03:21:01Z</dcterms:modified>
</cp:coreProperties>
</file>